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9A2FC-2718-F24A-00C9-986748BF4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2A716-959C-C800-16DE-47AE1AAAF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1902-C101-2491-72DE-30EE1FD3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3C93D-E5AA-CEC1-EE9E-14BA2D3E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D4EA0-234C-B510-8E59-3305372C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804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61CA-FAE1-B1EB-8BCD-CE619B28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39334-4D6E-DC05-D373-B1449F730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DC471-DB44-9096-3799-E75E5EFC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7E2A-75B4-5568-56AF-EBBD7B78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2DAE9-DC3E-B459-F7EA-8E32604E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8471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15DF6-F849-9FD1-E192-0423EDFE4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EBC4B-B8AA-DD6F-886D-48EFFA5AC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6CEB-0A16-B8A5-81AC-D15197188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51816-89A4-D68C-75CF-689C1127E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998EC-0DF5-7756-812D-C6B09B010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080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9799-743E-E82A-648A-9F393F7D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540B-D313-7067-C47F-F3946C6F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D91D1-04FA-B760-163F-E4F68C9B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D5BA8-482B-B0AE-1FF3-AAEDE4C0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77F6D-2D8C-F6EB-22E5-9723BCD8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64099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B29E-CE94-8B30-7620-B98091161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4F279-C242-8DF9-943E-B154C7E70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D35BB-0031-5929-4E94-2F5F8FE35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E93DB-A045-5CC2-53C1-36765BEC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D28F-9547-7E63-52D1-2F03C4E2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1713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ABE9F-DC59-A473-1421-37D73E48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A46CC-5F26-7C59-69A0-C8A719150F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F3477-B768-E5D5-61F3-E47989CFA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4F57E-F7C8-A2FE-2151-8198E98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B0F3B6-14FE-8963-CD9F-0FCE5CF0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8C421-85BB-FB1C-1429-7151347B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8169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8DFD-0729-A7B7-A598-B6DD6DE7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F977B-DD84-BE76-E9A5-CF3D6FF85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CE845-3E06-F125-65BD-A19C872F4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1C3968-3FC5-82C9-2531-874583FD2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BCAE72-FC51-AD74-4AD4-C7D0E26B5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F1415-2F12-2BD9-81BC-238DA9E1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389E6-55BB-AE5D-23E0-05E653F06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57399-6CF9-DB25-B690-49B83EAEA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1607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5889-C662-B6D1-2210-A1628212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34E53-67FB-4E6F-3451-3EF1EED9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24267-58D6-B84A-E0A3-FB1FB895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92D93-8332-D9F7-AC6C-4CA1F99C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4655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1EEAC7-85A0-5225-5539-2BFC1C6D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B0DBF-D4DF-2389-150E-A134D3A4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52C42-ECE0-2032-8B53-4E48BE68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446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A450-A6C7-90C7-4136-2B02E350A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AE7C-3277-0E8B-48B2-02F33AB9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1EAF2-D091-12B3-CFE5-C23F13AC4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F1D2-149E-9B7B-4B7D-866C2D8DE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56F00-5132-D881-4DC4-BAD9F0DA5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E70C6-3416-F352-0BFD-55783E7B2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2908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8D85-AC4E-DBC3-8B80-FAC717B4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DC1142-7F15-1B38-11C9-19162A42B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4D950-B22A-D67E-DC99-B6DF00C33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1FDAE-FD09-73DB-9686-F322342B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A495B-B458-AFA2-502D-4CAA5D8B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CCA38-CFBA-9883-3EAC-52652799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5840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3F64D-C727-1C9E-9FA8-F7B489D3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579BC-DB6E-82E3-096F-438B9071A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7F94C-A029-6035-A1F3-38165A1905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0AD4F-DF52-4B87-8449-C2EFA78A8DE0}" type="datetimeFigureOut">
              <a:rPr lang="th-TH" smtClean="0"/>
              <a:t>09/07/68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75E92-A8F6-ED8F-784C-193FA212D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25A8D-FD07-C991-2802-50354976B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839EE-2691-48AC-8426-7EA4ADDDD638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6284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A057F0-5296-A362-18FA-BCBB80DA0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K-Means Clustering</a:t>
            </a:r>
            <a:endParaRPr lang="th-TH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19748-656B-14FD-C6A0-8DF0C1098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Dr. Rattapol Kasemrat</a:t>
            </a:r>
            <a:endParaRPr lang="th-TH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36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No photo description available.">
            <a:extLst>
              <a:ext uri="{FF2B5EF4-FFF2-40B4-BE49-F238E27FC236}">
                <a16:creationId xmlns:a16="http://schemas.microsoft.com/office/drawing/2014/main" id="{F5B6B760-8A2D-3020-1767-CA0ADF73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97" y="1678372"/>
            <a:ext cx="9758398" cy="4947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215848D-777B-A49C-FB37-C03261CEA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050" y="709471"/>
            <a:ext cx="10517450" cy="554184"/>
          </a:xfrm>
        </p:spPr>
        <p:txBody>
          <a:bodyPr>
            <a:noAutofit/>
          </a:bodyPr>
          <a:lstStyle/>
          <a:p>
            <a:r>
              <a:rPr lang="en-US" sz="3000" b="1" i="0" dirty="0">
                <a:solidFill>
                  <a:srgbClr val="374151"/>
                </a:solidFill>
                <a:effectLst/>
                <a:latin typeface="Söhne"/>
              </a:rPr>
              <a:t>Supervised machine learning vs Unsupervised machine learning</a:t>
            </a:r>
            <a:endParaRPr lang="th-TH" sz="3000" dirty="0"/>
          </a:p>
        </p:txBody>
      </p:sp>
    </p:spTree>
    <p:extLst>
      <p:ext uri="{BB962C8B-B14F-4D97-AF65-F5344CB8AC3E}">
        <p14:creationId xmlns:p14="http://schemas.microsoft.com/office/powerpoint/2010/main" val="63046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77FF8B-EA53-1CE1-5490-58A024561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6B9E76-43AC-518A-A344-26738900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EC43A0-6397-4744-EC34-03C3BB90F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74CFEC-CB9A-7745-459E-CE699CD1B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51711E-BB4A-4C47-C85D-241F13527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B6C1B23-2DDB-A544-D956-E7CA0A683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AB08AB-9996-D272-D4F3-D9D4BCD2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B8C24F-68F1-070C-C78C-AE5A44D9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A36339-80AD-460C-DEC8-6BBEC311C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EE7838-DA39-BAED-9CB7-847B0E2F7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4A7B8B-8F9C-F1CB-D719-09AE77231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FB2BA87-27DB-B7F3-35F8-9B677779B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867C82B-1C55-9C9B-1450-6AB61C196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49611D-E031-B0CC-E693-C962FA0371F0}"/>
              </a:ext>
            </a:extLst>
          </p:cNvPr>
          <p:cNvSpPr txBox="1">
            <a:spLocks/>
          </p:cNvSpPr>
          <p:nvPr/>
        </p:nvSpPr>
        <p:spPr>
          <a:xfrm>
            <a:off x="560125" y="451824"/>
            <a:ext cx="9950103" cy="554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374151"/>
                </a:solidFill>
                <a:latin typeface="Söhne"/>
              </a:rPr>
              <a:t>Customer Segmentation (using machine learning algorithms)</a:t>
            </a:r>
            <a:endParaRPr lang="th-T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442BCE-ECCC-49FB-7DA8-03FB4FE50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388" y="1373992"/>
            <a:ext cx="10140918" cy="456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54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5EFBF8-6DE1-210F-627A-C27FACDA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12" y="434684"/>
            <a:ext cx="9950103" cy="742606"/>
          </a:xfrm>
        </p:spPr>
        <p:txBody>
          <a:bodyPr/>
          <a:lstStyle/>
          <a:p>
            <a:r>
              <a:rPr lang="en-US" b="1" i="0" dirty="0">
                <a:effectLst/>
                <a:latin typeface="Söhne"/>
              </a:rPr>
              <a:t>K-Means:</a:t>
            </a:r>
            <a:endParaRPr lang="th-TH" dirty="0"/>
          </a:p>
        </p:txBody>
      </p:sp>
      <p:pic>
        <p:nvPicPr>
          <p:cNvPr id="5" name="Picture 2" descr="K-Means Clustering Algorithm - Javatpoint">
            <a:extLst>
              <a:ext uri="{FF2B5EF4-FFF2-40B4-BE49-F238E27FC236}">
                <a16:creationId xmlns:a16="http://schemas.microsoft.com/office/drawing/2014/main" id="{128AE2B0-E910-5C17-A823-F8480D8B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765" y="1602423"/>
            <a:ext cx="9066369" cy="457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44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7658E8-09AC-D438-B5A6-508E5AC26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59" y="1773757"/>
            <a:ext cx="8238293" cy="436380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45BEF7D-10EC-9F45-E771-9BA1EC5B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66132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K-Mean clustering: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621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FC711-6A33-4F8D-FF5C-10EAE1127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206A14-9D1A-C65A-C131-E3CF2BCC5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284" y="699536"/>
            <a:ext cx="6687201" cy="600960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3431C3C-9902-6B58-F588-211A3828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734" y="148857"/>
            <a:ext cx="9950103" cy="661326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K-Mean outcome: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398226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29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Söhne</vt:lpstr>
      <vt:lpstr>Office Theme</vt:lpstr>
      <vt:lpstr>K-Means Clustering</vt:lpstr>
      <vt:lpstr>Supervised machine learning vs Unsupervised machine learning</vt:lpstr>
      <vt:lpstr>PowerPoint Presentation</vt:lpstr>
      <vt:lpstr>K-Means:</vt:lpstr>
      <vt:lpstr>K-Mean clustering:</vt:lpstr>
      <vt:lpstr>K-Mean outcome: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Rattapol Kasemrat</dc:creator>
  <cp:lastModifiedBy>Rattapol Kasemrat</cp:lastModifiedBy>
  <cp:revision>2</cp:revision>
  <dcterms:created xsi:type="dcterms:W3CDTF">2025-07-09T03:25:50Z</dcterms:created>
  <dcterms:modified xsi:type="dcterms:W3CDTF">2025-07-09T03:31:33Z</dcterms:modified>
</cp:coreProperties>
</file>