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9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895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3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38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2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7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6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1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3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1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8348C3-6249-4952-AA86-C63DB35E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174AD-DBB0-43E6-98C2-738DB3A1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19326" y="-4763"/>
            <a:ext cx="3761187" cy="6862763"/>
            <a:chOff x="2928938" y="-4763"/>
            <a:chExt cx="5014912" cy="686276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0A59800-3661-4778-9D8A-F816C85C4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A810977-C816-4698-B7E7-0E6BDED79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181E4B1B-2437-4A14-8927-817FC7AED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F98AD26-9FF7-44EA-B876-9C857F8ED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32EBB12A-A9CE-446F-9462-15DAC0D0F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85925599-F99B-48E5-A384-76136C081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th-TH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6224" y="1380068"/>
            <a:ext cx="4541042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CS6004ES – Application Development Coursework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2190" y="3996267"/>
            <a:ext cx="3875076" cy="1388534"/>
          </a:xfrm>
        </p:spPr>
        <p:txBody>
          <a:bodyPr>
            <a:normAutofit/>
          </a:bodyPr>
          <a:lstStyle/>
          <a:p>
            <a:r>
              <a:t>London Metropolitan University</a:t>
            </a:r>
          </a:p>
          <a:p>
            <a:r>
              <a:t>Academic Year 2023/24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47FEE2D-9232-58C4-A189-AACCABF115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80" r="15700"/>
          <a:stretch/>
        </p:blipFill>
        <p:spPr>
          <a:xfrm>
            <a:off x="20" y="10"/>
            <a:ext cx="4086205" cy="6857990"/>
          </a:xfrm>
          <a:custGeom>
            <a:avLst/>
            <a:gdLst/>
            <a:ahLst/>
            <a:cxnLst/>
            <a:rect l="l" t="t" r="r" b="b"/>
            <a:pathLst>
              <a:path w="5448300" h="6858000">
                <a:moveTo>
                  <a:pt x="0" y="0"/>
                </a:moveTo>
                <a:lnTo>
                  <a:pt x="3513666" y="0"/>
                </a:lnTo>
                <a:lnTo>
                  <a:pt x="2861733" y="2548466"/>
                </a:lnTo>
                <a:lnTo>
                  <a:pt x="5448300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Coursework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Individual coursework in C# using Visual Studio 2015 or higher</a:t>
            </a:r>
          </a:p>
          <a:p>
            <a:r>
              <a:rPr dirty="0"/>
              <a:t>• Develop and document a small application</a:t>
            </a:r>
          </a:p>
          <a:p>
            <a:r>
              <a:rPr dirty="0"/>
              <a:t>• Weight: 30% of module mark</a:t>
            </a:r>
          </a:p>
          <a:p>
            <a:r>
              <a:rPr dirty="0"/>
              <a:t>• Submission Deadline:</a:t>
            </a:r>
            <a:r>
              <a:rPr lang="en-US" dirty="0"/>
              <a:t> TBC</a:t>
            </a:r>
            <a:endParaRPr dirty="0"/>
          </a:p>
          <a:p>
            <a:r>
              <a:rPr dirty="0"/>
              <a:t>• In-Class Demo: </a:t>
            </a:r>
            <a:r>
              <a:rPr lang="en-US" dirty="0"/>
              <a:t>TBC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Development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Develop a software application for ABC Car Traders:</a:t>
            </a:r>
          </a:p>
          <a:p>
            <a:r>
              <a:rPr dirty="0"/>
              <a:t>Admin functionalities: Manage Cars, Parts, Orders, Customers, Reports</a:t>
            </a:r>
          </a:p>
          <a:p>
            <a:r>
              <a:rPr dirty="0"/>
              <a:t>Customer functionalities: Register, Login, Search, Order, Track Order</a:t>
            </a:r>
          </a:p>
          <a:p>
            <a:r>
              <a:rPr dirty="0"/>
              <a:t>Must follow Object-Oriented Programming principles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Software project in Visual Studio 2015 or later</a:t>
            </a:r>
          </a:p>
          <a:p>
            <a:r>
              <a:rPr dirty="0"/>
              <a:t>   - Source code, compiled classes, executable file, data files</a:t>
            </a:r>
          </a:p>
          <a:p>
            <a:r>
              <a:rPr dirty="0"/>
              <a:t>Reflective essay (1000+ words) covering:</a:t>
            </a:r>
          </a:p>
          <a:p>
            <a:r>
              <a:rPr dirty="0"/>
              <a:t>   - Running instructions</a:t>
            </a:r>
          </a:p>
          <a:p>
            <a:r>
              <a:rPr dirty="0"/>
              <a:t>   - Software architecture (class design)</a:t>
            </a:r>
          </a:p>
          <a:p>
            <a:r>
              <a:rPr dirty="0"/>
              <a:t>   - Description of properties and methods</a:t>
            </a:r>
          </a:p>
          <a:p>
            <a:r>
              <a:rPr dirty="0"/>
              <a:t>   - Search algorithm explanation (if applicable)</a:t>
            </a:r>
          </a:p>
          <a:p>
            <a:r>
              <a:rPr dirty="0"/>
              <a:t>   - Reflection on development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Marking Scheme - Implementation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209800"/>
            <a:ext cx="7704667" cy="3332816"/>
          </a:xfrm>
        </p:spPr>
        <p:txBody>
          <a:bodyPr/>
          <a:lstStyle/>
          <a:p>
            <a:r>
              <a:rPr dirty="0"/>
              <a:t>User Interface Design (15%)</a:t>
            </a:r>
          </a:p>
          <a:p>
            <a:r>
              <a:rPr dirty="0"/>
              <a:t>Customer/Admin Login (10%)</a:t>
            </a:r>
          </a:p>
          <a:p>
            <a:r>
              <a:rPr dirty="0"/>
              <a:t>Customer Registration (10%)</a:t>
            </a:r>
          </a:p>
          <a:p>
            <a:r>
              <a:rPr dirty="0"/>
              <a:t>Admin: Manage Car &amp; Parts Details (20%)</a:t>
            </a:r>
          </a:p>
          <a:p>
            <a:r>
              <a:rPr dirty="0"/>
              <a:t>Customer: Search &amp; Order (20%)</a:t>
            </a:r>
          </a:p>
          <a:p>
            <a:r>
              <a:rPr dirty="0"/>
              <a:t>Order Tracking &amp; Report Generation (25%)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Marking Scheme - Documentation &amp; Code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28672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• Documentation (30%)</a:t>
            </a:r>
          </a:p>
          <a:p>
            <a:r>
              <a:rPr dirty="0"/>
              <a:t>   - Running Instructions (10%)</a:t>
            </a:r>
          </a:p>
          <a:p>
            <a:r>
              <a:rPr dirty="0"/>
              <a:t>   - Software Architecture (15%)</a:t>
            </a:r>
          </a:p>
          <a:p>
            <a:r>
              <a:rPr dirty="0"/>
              <a:t>   - Class Properties &amp; Methods (10%)</a:t>
            </a:r>
          </a:p>
          <a:p>
            <a:r>
              <a:rPr dirty="0"/>
              <a:t>   - Search Algorithm (10%)</a:t>
            </a:r>
          </a:p>
          <a:p>
            <a:r>
              <a:rPr dirty="0"/>
              <a:t>   - Reflection (10%)</a:t>
            </a:r>
          </a:p>
          <a:p>
            <a:r>
              <a:rPr dirty="0"/>
              <a:t>• Code Clarity &amp; Style (10%)</a:t>
            </a:r>
          </a:p>
          <a:p>
            <a:r>
              <a:rPr dirty="0"/>
              <a:t>   - Naming conventions, Comments, Validation, UI usability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09775"/>
            <a:ext cx="7704667" cy="3332816"/>
          </a:xfrm>
        </p:spPr>
        <p:txBody>
          <a:bodyPr/>
          <a:lstStyle/>
          <a:p>
            <a:r>
              <a:rPr dirty="0"/>
              <a:t>1. Plan your application design (classes &amp; relationships)</a:t>
            </a:r>
          </a:p>
          <a:p>
            <a:r>
              <a:rPr dirty="0"/>
              <a:t>2. Set up the project in Visual Studio</a:t>
            </a:r>
          </a:p>
          <a:p>
            <a:r>
              <a:rPr dirty="0"/>
              <a:t>3. Implement features step-by-step</a:t>
            </a:r>
          </a:p>
          <a:p>
            <a:r>
              <a:rPr dirty="0"/>
              <a:t>4. Write the reflective documentation</a:t>
            </a:r>
          </a:p>
          <a:p>
            <a:r>
              <a:rPr dirty="0"/>
              <a:t>5. Test and prepare for submission before the deadline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C8B0A-50BD-1788-1674-1D57950CB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7503-AAF9-6039-53BE-E8AB94EB0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781049"/>
          </a:xfrm>
        </p:spPr>
        <p:txBody>
          <a:bodyPr/>
          <a:lstStyle/>
          <a:p>
            <a:r>
              <a:rPr lang="en-US" dirty="0"/>
              <a:t>Notes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978CF-FB3E-C294-5D9D-5DFE260B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90" y="1238250"/>
            <a:ext cx="586821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06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</TotalTime>
  <Words>321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CS6004ES – Application Development Coursework 1</vt:lpstr>
      <vt:lpstr>Coursework Overview</vt:lpstr>
      <vt:lpstr>Software Development Task</vt:lpstr>
      <vt:lpstr>Deliverables</vt:lpstr>
      <vt:lpstr>Marking Scheme - Implementation (60%)</vt:lpstr>
      <vt:lpstr>Marking Scheme - Documentation &amp; Code Style</vt:lpstr>
      <vt:lpstr>Next Steps</vt:lpstr>
      <vt:lpstr>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Rattapol Kasemrat</cp:lastModifiedBy>
  <cp:revision>4</cp:revision>
  <dcterms:created xsi:type="dcterms:W3CDTF">2013-01-27T09:14:16Z</dcterms:created>
  <dcterms:modified xsi:type="dcterms:W3CDTF">2025-02-13T02:31:24Z</dcterms:modified>
  <cp:category/>
</cp:coreProperties>
</file>