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64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75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39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3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2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6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8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1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CS6004ES – Application Development Coursework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Developing a Web Application using ASP.NET MVC with C#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learnings from the project:</a:t>
            </a:r>
          </a:p>
          <a:p>
            <a:r>
              <a:t>- Application of OOP principles in web development</a:t>
            </a:r>
          </a:p>
          <a:p>
            <a:r>
              <a:t>- Database integration with ASP.NET MVC</a:t>
            </a:r>
          </a:p>
          <a:p>
            <a:r>
              <a:t>- Challenges faced and solutions implemented</a:t>
            </a:r>
          </a:p>
          <a:p>
            <a:r>
              <a:t>- Future improvements and enhancements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coursework involves the development of a web application for e-Book Pvt. Ltd. using ASP.NET MVC with C#. The application follows object-oriented design principles and is structured to ensure high cohesion and loose coupling.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e-Book Pvt. Ltd.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e-Book Pvt. Ltd. is a leading used book retailer in Sri Lanka, expanding its business by developing an online platform. The application will provide functionalities for customer registration, book searching, order management, and feedback.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Customer Features:</a:t>
            </a:r>
          </a:p>
          <a:p>
            <a:r>
              <a:t>- Registration and Login</a:t>
            </a:r>
          </a:p>
          <a:p>
            <a:r>
              <a:t>- Search and Order Books</a:t>
            </a:r>
          </a:p>
          <a:p>
            <a:r>
              <a:t>- Manage Orders (View/Delete)</a:t>
            </a:r>
          </a:p>
          <a:p>
            <a:r>
              <a:t>- Provide Feedback</a:t>
            </a:r>
          </a:p>
          <a:p>
            <a:endParaRPr/>
          </a:p>
          <a:p>
            <a:r>
              <a:t>Admin Features:</a:t>
            </a:r>
          </a:p>
          <a:p>
            <a:r>
              <a:t>- Manage Books, Customers, and Orders</a:t>
            </a:r>
          </a:p>
          <a:p>
            <a:r>
              <a:t>- Generate Reports</a:t>
            </a:r>
          </a:p>
          <a:p>
            <a:r>
              <a:t>- Admin 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diagrams are provided to represent the system structure:</a:t>
            </a:r>
          </a:p>
          <a:p>
            <a:r>
              <a:t>- Use Case Diagram</a:t>
            </a:r>
          </a:p>
          <a:p>
            <a:r>
              <a:t>- Class Diagram</a:t>
            </a:r>
          </a:p>
          <a:p>
            <a:r>
              <a:t>- ER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is developed using:</a:t>
            </a:r>
          </a:p>
          <a:p>
            <a:r>
              <a:t>- ASP.NET MVC with C#</a:t>
            </a:r>
          </a:p>
          <a:p>
            <a:r>
              <a:t>- Visual Studio 2017</a:t>
            </a:r>
          </a:p>
          <a:p>
            <a:r>
              <a:t>- Database (SQL Server)</a:t>
            </a:r>
          </a:p>
          <a:p>
            <a:r>
              <a:t>- Follows Object-Oriented Design principles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CRUD</a:t>
            </a:r>
            <a:r>
              <a:rPr lang="th-TH" dirty="0"/>
              <a:t> </a:t>
            </a:r>
            <a:r>
              <a:rPr lang="en-US" dirty="0"/>
              <a:t>(Create, Read, Update, and Delete)</a:t>
            </a:r>
            <a:r>
              <a:rPr dirty="0"/>
              <a:t> Operations for Customers and Books</a:t>
            </a:r>
          </a:p>
          <a:p>
            <a:r>
              <a:rPr dirty="0"/>
              <a:t>- Shopping Cart &amp; Order Management</a:t>
            </a:r>
          </a:p>
          <a:p>
            <a:r>
              <a:rPr dirty="0"/>
              <a:t>- Report Generation</a:t>
            </a:r>
          </a:p>
          <a:p>
            <a:r>
              <a:rPr dirty="0"/>
              <a:t>- Admin Dashboard for Business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&amp; Configuration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Steps to install and configure the application:</a:t>
            </a:r>
          </a:p>
          <a:p>
            <a:r>
              <a:rPr dirty="0"/>
              <a:t>1. Install Visual Studio 2017 or later</a:t>
            </a:r>
          </a:p>
          <a:p>
            <a:r>
              <a:rPr dirty="0"/>
              <a:t>2. Clone the project and open in Visual Studio</a:t>
            </a:r>
          </a:p>
          <a:p>
            <a:r>
              <a:rPr dirty="0"/>
              <a:t>3. Configure the database connection</a:t>
            </a:r>
          </a:p>
          <a:p>
            <a:r>
              <a:rPr dirty="0"/>
              <a:t>4. Run the project and test functionalities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follows a Model-View-Controller (MVC) architecture, ensuring:</a:t>
            </a:r>
          </a:p>
          <a:p>
            <a:r>
              <a:t>- Separation of concerns</a:t>
            </a:r>
          </a:p>
          <a:p>
            <a:r>
              <a:t>- Scalability and maintainability</a:t>
            </a:r>
          </a:p>
          <a:p>
            <a:r>
              <a:t>- Reusability of components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343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CS6004ES – Application Development Coursework</vt:lpstr>
      <vt:lpstr>Introduction</vt:lpstr>
      <vt:lpstr>Case Study: e-Book Pvt. Ltd.</vt:lpstr>
      <vt:lpstr>System Functionalities</vt:lpstr>
      <vt:lpstr>Diagrams</vt:lpstr>
      <vt:lpstr>Software Implementation</vt:lpstr>
      <vt:lpstr>Key Features</vt:lpstr>
      <vt:lpstr>Installation &amp; Configuration Guide</vt:lpstr>
      <vt:lpstr>Software Architecture</vt:lpstr>
      <vt:lpstr>Reflection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Rattapol Kasemrat</cp:lastModifiedBy>
  <cp:revision>2</cp:revision>
  <dcterms:created xsi:type="dcterms:W3CDTF">2013-01-27T09:14:16Z</dcterms:created>
  <dcterms:modified xsi:type="dcterms:W3CDTF">2025-02-13T02:56:17Z</dcterms:modified>
  <cp:category/>
</cp:coreProperties>
</file>