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F61378-15ED-4042-A53A-5841E704CD95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D1F90F-E402-40CB-9B2F-08EECBB36C2D}" type="datetime1">
              <a:rPr lang="th-TH" smtClean="0"/>
              <a:t>13/03/68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9CC6D-FE19-46F6-91BF-97C422AA06F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46FD7F-9F3F-4820-A770-D2DCC99DF60F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ตัวแทนวันที่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2CB5B-2134-44FC-9AB6-ADF4CC4C0B6A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12" name="ตัวแทนท้ายกระดา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ตัวแทนหมายเลขสไลด์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734B2-2EFD-4A75-9369-BA4728C04AAE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120EBB-2394-42DF-B497-39935672E343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FA734-1D8B-44BD-B41C-006C3F8585E3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9DF848-F2D8-4232-95F5-9CD083AF4492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615087-67A0-4011-BACD-002B2E3EE475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1260465C-C444-452E-879B-C7FB69E491D8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10" name="ตัวแทนท้ายกระดา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ตัวแทนหมายเลขสไลด์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73317-3D85-41F5-BCE2-188655733ED8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6EFA600-0A9C-4821-991C-104EFA012074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สี่เหลี่ยมผืนผ้า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สี่เหลี่ยมผืนผ้า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10253"/>
            <a:ext cx="10993549" cy="121952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Introduction to Object-Oriented Programming (OOP)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b="1" dirty="0"/>
              <a:t>A Simple Guide for Students</a:t>
            </a:r>
            <a:br>
              <a:rPr lang="en-US" dirty="0"/>
            </a:br>
            <a:r>
              <a:rPr lang="en-US" dirty="0"/>
              <a:t>London Metropolitan University | 2024/25</a:t>
            </a:r>
            <a:endParaRPr lang="th-th" dirty="0"/>
          </a:p>
        </p:txBody>
      </p: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h-TH"/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h-TH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h-TH"/>
          </a:p>
        </p:txBody>
      </p:sp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53ED-5650-E7FA-6321-5054A8D6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Object-Oriented Programming (OOP)?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8300-691C-BA31-D9FA-C48769E9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05DD72-F806-F124-192A-4FDAEB6094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0864"/>
            <a:ext cx="685886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organizes code using </a:t>
            </a:r>
            <a:r>
              <a:rPr kumimoji="0" lang="th-TH" altLang="th-T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 and classes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 contain </a:t>
            </a:r>
            <a:r>
              <a:rPr kumimoji="0" lang="th-TH" altLang="th-T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 (data) and methods (actions)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makes programs </a:t>
            </a:r>
            <a:r>
              <a:rPr kumimoji="0" lang="th-TH" altLang="th-T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organized, reusable, and easy to manage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830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03675-3483-8A6C-3D35-1FD0E3C01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1280-AF86-1A1A-83F1-3BA7028A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Class in C#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89DC-60ED-ECF4-4F78-C3042FF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28C348-05E8-5773-BBAE-887D72C0A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0864"/>
            <a:ext cx="5112618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= A blueprint for objects.</a:t>
            </a:r>
            <a:endParaRPr kumimoji="0" lang="th-TH" altLang="th-T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 </a:t>
            </a: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an actual instance of a class.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th-TH" dirty="0">
                <a:solidFill>
                  <a:schemeClr val="tx1"/>
                </a:solidFill>
              </a:rPr>
              <a:t>Example: A Car class can have multiple car objects.</a:t>
            </a:r>
            <a:endParaRPr kumimoji="0" lang="th-TH" altLang="th-T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1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9C768-C808-395C-1166-535F2A6EC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BB75-6F1F-9E3D-F50A-5D4BE83D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Class in C#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7D01-1A7D-3D96-EAC5-3DEDBF28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3FE56D-E1B9-C84F-BD82-1D264C57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36" y="2101224"/>
            <a:ext cx="7093789" cy="41123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936025-EFD4-3CFD-ADB4-B9445EBE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749" y="3202994"/>
            <a:ext cx="174331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5BFDA-9F62-9C76-7D4B-8D2559741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8285-D8FC-70BF-5023-6F6FEE98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(Hiding Data)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5A0B5-59DC-47F5-5922-AE97579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F5658-EF13-4ACD-A1BF-02DACBC4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Encapsulation hides details and protects data.</a:t>
            </a:r>
          </a:p>
          <a:p>
            <a:r>
              <a:rPr lang="en-US" dirty="0"/>
              <a:t>We use private to restrict access and public to allow access.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6DD3B3-26B9-4C1E-3122-B3CA4C53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4" y="3405526"/>
            <a:ext cx="8405635" cy="30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8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31556-9F44-43C5-E683-496C366BB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4837-0665-39C1-1624-3AB982F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(Reusing Code)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BBBE-E9D6-18ED-539E-94E8A060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DB1B3-0D11-FE6A-DBAB-32E916A5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Inheritance lets one class reuse another class’s code.</a:t>
            </a:r>
          </a:p>
          <a:p>
            <a:r>
              <a:rPr lang="en-US" dirty="0"/>
              <a:t>Example: A Car class inherits from a Vehicle class.</a:t>
            </a:r>
            <a:endParaRPr lang="th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81141-A12C-D8BB-20C9-6297782C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5" y="3535918"/>
            <a:ext cx="10494157" cy="10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5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791BD-E595-0597-3AB2-03F602F3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B036-B221-4EB9-76D2-70D87A14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(Different Behavior)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02EF-EB17-E602-A87F-18BBCB7E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1088AC-7599-CFCC-AB44-517A04F2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46" y="2093698"/>
            <a:ext cx="11029615" cy="3634486"/>
          </a:xfrm>
        </p:spPr>
        <p:txBody>
          <a:bodyPr anchor="t"/>
          <a:lstStyle/>
          <a:p>
            <a:r>
              <a:rPr lang="en-US" b="1" dirty="0"/>
              <a:t>Polymorphism</a:t>
            </a:r>
            <a:r>
              <a:rPr lang="en-US" dirty="0"/>
              <a:t> lets child classes modify parent class methods.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245906-5C80-68A5-1621-8B4FAFD1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9" y="2565751"/>
            <a:ext cx="6020640" cy="3858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4A216D-19A8-7592-AC60-0E928E13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19" y="2586606"/>
            <a:ext cx="513469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38793-5CEC-46C2-959B-7B96C8F1A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5DE-97AA-0C8B-0005-A49E252C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734"/>
          </a:xfrm>
        </p:spPr>
        <p:txBody>
          <a:bodyPr/>
          <a:lstStyle/>
          <a:p>
            <a:r>
              <a:rPr lang="en-US" dirty="0"/>
              <a:t>Real-World Example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80E9-0A41-1444-1E57-3563B10D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91AC27-8F44-B66A-E2A8-23E9F1FA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6"/>
            <a:ext cx="11029615" cy="443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IVehicle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void Drive();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Car : </a:t>
            </a:r>
            <a:r>
              <a:rPr lang="en-US" dirty="0" err="1"/>
              <a:t>IVehicle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void Drive() { </a:t>
            </a:r>
            <a:r>
              <a:rPr lang="en-US" dirty="0" err="1"/>
              <a:t>Console.WriteLine</a:t>
            </a:r>
            <a:r>
              <a:rPr lang="en-US" dirty="0"/>
              <a:t>("Car is driving!");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Bicycle : </a:t>
            </a:r>
            <a:r>
              <a:rPr lang="en-US" dirty="0" err="1"/>
              <a:t>IVehicle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void Drive() { </a:t>
            </a:r>
            <a:r>
              <a:rPr lang="en-US" dirty="0" err="1"/>
              <a:t>Console.WriteLine</a:t>
            </a:r>
            <a:r>
              <a:rPr lang="en-US" dirty="0"/>
              <a:t>("Bicycle is pedaling!");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19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235D-414A-22C4-E789-5586EDB6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E7D5-3BEC-F357-E20C-D2DAB27F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(Key Takeaways)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F6F5-1B4C-A83D-BC4D-1141573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7B1AF-F9D7-9590-9B5F-D7792B3A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✅ </a:t>
            </a:r>
            <a:r>
              <a:rPr lang="en-US" dirty="0"/>
              <a:t>OOP organizes code into objects and classes.</a:t>
            </a:r>
            <a:endParaRPr lang="th-TH" dirty="0"/>
          </a:p>
          <a:p>
            <a:r>
              <a:rPr lang="th-TH" dirty="0"/>
              <a:t>✅ </a:t>
            </a:r>
            <a:r>
              <a:rPr lang="en-US" dirty="0"/>
              <a:t>Encapsulation protects data using private and public.</a:t>
            </a:r>
            <a:endParaRPr lang="th-TH" dirty="0"/>
          </a:p>
          <a:p>
            <a:r>
              <a:rPr lang="th-TH" dirty="0"/>
              <a:t>✅ </a:t>
            </a:r>
            <a:r>
              <a:rPr lang="en-US" dirty="0"/>
              <a:t>Inheritance reuses code from parent classes.</a:t>
            </a:r>
            <a:endParaRPr lang="th-TH" dirty="0"/>
          </a:p>
          <a:p>
            <a:r>
              <a:rPr lang="th-TH" dirty="0"/>
              <a:t>✅ </a:t>
            </a:r>
            <a:r>
              <a:rPr lang="en-US" dirty="0"/>
              <a:t>Polymorphism allows different behaviors for the same method.</a:t>
            </a:r>
            <a:endParaRPr lang="th-TH" dirty="0"/>
          </a:p>
          <a:p>
            <a:r>
              <a:rPr lang="th-TH" dirty="0"/>
              <a:t>✅ </a:t>
            </a:r>
            <a:r>
              <a:rPr lang="en-US" dirty="0"/>
              <a:t>Interfaces define a contract for classes to follow.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58372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88_TF33552983" id="{BFF30C02-7FD5-4277-BC91-4F17C9516DC0}" vid="{0CC6A5CB-693F-472D-93D9-BBECBC4D6870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{6C819A53-A8DE-4CC3-A501-3F004A85762F}tf33552983_win32</Template>
  <TotalTime>96</TotalTime>
  <Words>271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Leelawadee</vt:lpstr>
      <vt:lpstr>Wingdings 2</vt:lpstr>
      <vt:lpstr>DividendVTI</vt:lpstr>
      <vt:lpstr>Introduction to Object-Oriented Programming (OOP)</vt:lpstr>
      <vt:lpstr>What is Object-Oriented Programming (OOP)?</vt:lpstr>
      <vt:lpstr>Example of a Class in C#</vt:lpstr>
      <vt:lpstr>Example of a Class in C#</vt:lpstr>
      <vt:lpstr>Encapsulation (Hiding Data)</vt:lpstr>
      <vt:lpstr>Inheritance (Reusing Code)</vt:lpstr>
      <vt:lpstr>Polymorphism (Different Behavior)</vt:lpstr>
      <vt:lpstr>Real-World Example</vt:lpstr>
      <vt:lpstr>Summary (Key Takeaways)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Rattapol Kasemrat</dc:creator>
  <cp:lastModifiedBy>Rattapol Kasemrat</cp:lastModifiedBy>
  <cp:revision>8</cp:revision>
  <dcterms:created xsi:type="dcterms:W3CDTF">2025-03-13T01:43:08Z</dcterms:created>
  <dcterms:modified xsi:type="dcterms:W3CDTF">2025-03-13T03:19:59Z</dcterms:modified>
</cp:coreProperties>
</file>