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58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4"/>
    <a:srgbClr val="FF2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498312-EC81-6F94-869F-136B67FC3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21383"/>
              </p:ext>
            </p:extLst>
          </p:nvPr>
        </p:nvGraphicFramePr>
        <p:xfrm>
          <a:off x="555413" y="527643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29BD-6632-3668-BAF2-1483AF709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1230"/>
              </p:ext>
            </p:extLst>
          </p:nvPr>
        </p:nvGraphicFramePr>
        <p:xfrm>
          <a:off x="534677" y="3803724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C265CA-7EA5-F90F-6DDA-2AE47F2D9036}"/>
              </a:ext>
            </a:extLst>
          </p:cNvPr>
          <p:cNvSpPr txBox="1"/>
          <p:nvPr/>
        </p:nvSpPr>
        <p:spPr>
          <a:xfrm>
            <a:off x="616208" y="2874995"/>
            <a:ext cx="30289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holes (9c), 0 gaps (0c)</a:t>
            </a:r>
          </a:p>
          <a:p>
            <a:r>
              <a:rPr lang="en-GB" sz="1000" dirty="0">
                <a:ea typeface="Calibri" panose="020F0502020204030204"/>
                <a:cs typeface="Calibri"/>
              </a:rPr>
              <a:t>1 hole with total of 4 cells, 0 gaps with total of 0 cells</a:t>
            </a:r>
            <a:endParaRPr lang="en-GB" dirty="0">
              <a:ea typeface="Calibri" panose="020F0502020204030204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8E66B-B763-5038-6367-4F37298A2D46}"/>
              </a:ext>
            </a:extLst>
          </p:cNvPr>
          <p:cNvSpPr txBox="1"/>
          <p:nvPr/>
        </p:nvSpPr>
        <p:spPr>
          <a:xfrm>
            <a:off x="622039" y="61478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</a:t>
            </a:r>
            <a:r>
              <a:rPr lang="en-GB" dirty="0">
                <a:ea typeface="+mn-lt"/>
                <a:cs typeface="+mn-lt"/>
              </a:rPr>
              <a:t> (0c), 1 gap (7c)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D9915-81F6-3C4B-9024-9377C27A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90288"/>
              </p:ext>
            </p:extLst>
          </p:nvPr>
        </p:nvGraphicFramePr>
        <p:xfrm>
          <a:off x="4349860" y="548376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1D98DA-BBAB-2DDE-F1D9-25B3CDE61FC2}"/>
              </a:ext>
            </a:extLst>
          </p:cNvPr>
          <p:cNvSpPr txBox="1"/>
          <p:nvPr/>
        </p:nvSpPr>
        <p:spPr>
          <a:xfrm>
            <a:off x="4437222" y="289248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</a:t>
            </a:r>
            <a:r>
              <a:rPr lang="en-GB" dirty="0">
                <a:ea typeface="+mn-lt"/>
                <a:cs typeface="+mn-lt"/>
              </a:rPr>
              <a:t> (0c), 1 gaps (4c)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CB55B2-2E40-F279-80EB-C847DAF2E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2357"/>
              </p:ext>
            </p:extLst>
          </p:nvPr>
        </p:nvGraphicFramePr>
        <p:xfrm>
          <a:off x="4349859" y="3793355"/>
          <a:ext cx="3181612" cy="2595879"/>
        </p:xfrm>
        <a:graphic>
          <a:graphicData uri="http://schemas.openxmlformats.org/drawingml/2006/table">
            <a:tbl>
              <a:tblPr firstRow="1" bandRow="1"/>
              <a:tblGrid>
                <a:gridCol w="454516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1063337086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B967D1-9D6E-FA44-BAD1-425B91EEF1DA}"/>
              </a:ext>
            </a:extLst>
          </p:cNvPr>
          <p:cNvSpPr txBox="1"/>
          <p:nvPr/>
        </p:nvSpPr>
        <p:spPr>
          <a:xfrm>
            <a:off x="4437221" y="643138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</a:t>
            </a:r>
            <a:r>
              <a:rPr lang="en-GB" dirty="0">
                <a:ea typeface="+mn-lt"/>
                <a:cs typeface="+mn-lt"/>
              </a:rPr>
              <a:t> (9c), 1 data gap (2c)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FD735-1079-5CB4-3A29-1DCE2F4AF28E}"/>
              </a:ext>
            </a:extLst>
          </p:cNvPr>
          <p:cNvSpPr txBox="1"/>
          <p:nvPr/>
        </p:nvSpPr>
        <p:spPr>
          <a:xfrm>
            <a:off x="523550" y="1814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B3A-D242-1119-9F04-C707C417751B}"/>
              </a:ext>
            </a:extLst>
          </p:cNvPr>
          <p:cNvSpPr txBox="1"/>
          <p:nvPr/>
        </p:nvSpPr>
        <p:spPr>
          <a:xfrm>
            <a:off x="4349100" y="18142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tc002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712161-CC2E-4D8D-A4ED-4467E133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03689"/>
              </p:ext>
            </p:extLst>
          </p:nvPr>
        </p:nvGraphicFramePr>
        <p:xfrm>
          <a:off x="8185778" y="548375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5D1399-3847-5D49-91F2-B0B746764AE3}"/>
              </a:ext>
            </a:extLst>
          </p:cNvPr>
          <p:cNvSpPr txBox="1"/>
          <p:nvPr/>
        </p:nvSpPr>
        <p:spPr>
          <a:xfrm>
            <a:off x="8273139" y="28924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 (0c), 1 gap (8c)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2FA2D-5529-9074-4645-48DCEB919646}"/>
              </a:ext>
            </a:extLst>
          </p:cNvPr>
          <p:cNvSpPr txBox="1"/>
          <p:nvPr/>
        </p:nvSpPr>
        <p:spPr>
          <a:xfrm>
            <a:off x="8185018" y="1814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tc003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09C590-D0FF-6C90-3E3D-539F9A88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99907"/>
              </p:ext>
            </p:extLst>
          </p:nvPr>
        </p:nvGraphicFramePr>
        <p:xfrm>
          <a:off x="8165042" y="3793354"/>
          <a:ext cx="3181612" cy="2595879"/>
        </p:xfrm>
        <a:graphic>
          <a:graphicData uri="http://schemas.openxmlformats.org/drawingml/2006/table">
            <a:tbl>
              <a:tblPr firstRow="1" bandRow="1"/>
              <a:tblGrid>
                <a:gridCol w="454516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2715928501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F753700-E0E9-BFE4-B75E-86EB59A2CA6D}"/>
              </a:ext>
            </a:extLst>
          </p:cNvPr>
          <p:cNvSpPr txBox="1"/>
          <p:nvPr/>
        </p:nvSpPr>
        <p:spPr>
          <a:xfrm>
            <a:off x="8261474" y="6381487"/>
            <a:ext cx="3060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17 hole (17c), 0 data gaps (0c)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56C66-15FF-CA69-C19F-2E373B5F3335}"/>
              </a:ext>
            </a:extLst>
          </p:cNvPr>
          <p:cNvSpPr txBox="1"/>
          <p:nvPr/>
        </p:nvSpPr>
        <p:spPr>
          <a:xfrm>
            <a:off x="8164282" y="3426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580D7-DF1A-9FAB-EEB9-9B540F130D1B}"/>
              </a:ext>
            </a:extLst>
          </p:cNvPr>
          <p:cNvSpPr txBox="1"/>
          <p:nvPr/>
        </p:nvSpPr>
        <p:spPr>
          <a:xfrm>
            <a:off x="4349097" y="3426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8D04B9-A8FB-DABC-8A85-BC7B5E3451CF}"/>
              </a:ext>
            </a:extLst>
          </p:cNvPr>
          <p:cNvSpPr txBox="1"/>
          <p:nvPr/>
        </p:nvSpPr>
        <p:spPr>
          <a:xfrm>
            <a:off x="533912" y="343677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tc004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498312-EC81-6F94-869F-136B67FC3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23770"/>
              </p:ext>
            </p:extLst>
          </p:nvPr>
        </p:nvGraphicFramePr>
        <p:xfrm>
          <a:off x="555413" y="527643"/>
          <a:ext cx="3181612" cy="2595879"/>
        </p:xfrm>
        <a:graphic>
          <a:graphicData uri="http://schemas.openxmlformats.org/drawingml/2006/table">
            <a:tbl>
              <a:tblPr firstRow="1" bandRow="1"/>
              <a:tblGrid>
                <a:gridCol w="454516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2665395942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3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29BD-6632-3668-BAF2-1483AF709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66754"/>
              </p:ext>
            </p:extLst>
          </p:nvPr>
        </p:nvGraphicFramePr>
        <p:xfrm>
          <a:off x="534677" y="3803724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C265CA-7EA5-F90F-6DDA-2AE47F2D9036}"/>
              </a:ext>
            </a:extLst>
          </p:cNvPr>
          <p:cNvSpPr txBox="1"/>
          <p:nvPr/>
        </p:nvSpPr>
        <p:spPr>
          <a:xfrm>
            <a:off x="616208" y="3038281"/>
            <a:ext cx="299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 (11c), 0 gaps (0c)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8E66B-B763-5038-6367-4F37298A2D46}"/>
              </a:ext>
            </a:extLst>
          </p:cNvPr>
          <p:cNvSpPr txBox="1"/>
          <p:nvPr/>
        </p:nvSpPr>
        <p:spPr>
          <a:xfrm>
            <a:off x="622039" y="61478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0 holes (0c)</a:t>
            </a:r>
            <a:r>
              <a:rPr lang="en-GB" dirty="0">
                <a:ea typeface="+mn-lt"/>
                <a:cs typeface="+mn-lt"/>
              </a:rPr>
              <a:t>, 1 gap (8c)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D9915-81F6-3C4B-9024-9377C27A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565284"/>
              </p:ext>
            </p:extLst>
          </p:nvPr>
        </p:nvGraphicFramePr>
        <p:xfrm>
          <a:off x="4349860" y="548376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1D98DA-BBAB-2DDE-F1D9-25B3CDE61FC2}"/>
              </a:ext>
            </a:extLst>
          </p:cNvPr>
          <p:cNvSpPr txBox="1"/>
          <p:nvPr/>
        </p:nvSpPr>
        <p:spPr>
          <a:xfrm>
            <a:off x="4437222" y="289248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</a:t>
            </a:r>
            <a:r>
              <a:rPr lang="en-GB" dirty="0">
                <a:ea typeface="+mn-lt"/>
                <a:cs typeface="+mn-lt"/>
              </a:rPr>
              <a:t> (0c), 0 gaps (0c)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CB55B2-2E40-F279-80EB-C847DAF2E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31769"/>
              </p:ext>
            </p:extLst>
          </p:nvPr>
        </p:nvGraphicFramePr>
        <p:xfrm>
          <a:off x="4349859" y="3793355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B967D1-9D6E-FA44-BAD1-425B91EEF1DA}"/>
              </a:ext>
            </a:extLst>
          </p:cNvPr>
          <p:cNvSpPr txBox="1"/>
          <p:nvPr/>
        </p:nvSpPr>
        <p:spPr>
          <a:xfrm>
            <a:off x="4437221" y="61374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</a:t>
            </a:r>
            <a:r>
              <a:rPr lang="en-GB" dirty="0">
                <a:ea typeface="+mn-lt"/>
                <a:cs typeface="+mn-lt"/>
              </a:rPr>
              <a:t>, 0 gaps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FD735-1079-5CB4-3A29-1DCE2F4AF28E}"/>
              </a:ext>
            </a:extLst>
          </p:cNvPr>
          <p:cNvSpPr txBox="1"/>
          <p:nvPr/>
        </p:nvSpPr>
        <p:spPr>
          <a:xfrm>
            <a:off x="523550" y="1814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B3A-D242-1119-9F04-C707C417751B}"/>
              </a:ext>
            </a:extLst>
          </p:cNvPr>
          <p:cNvSpPr txBox="1"/>
          <p:nvPr/>
        </p:nvSpPr>
        <p:spPr>
          <a:xfrm>
            <a:off x="4349100" y="18142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tc008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712161-CC2E-4D8D-A4ED-4467E133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96413"/>
              </p:ext>
            </p:extLst>
          </p:nvPr>
        </p:nvGraphicFramePr>
        <p:xfrm>
          <a:off x="8185778" y="548375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5D1399-3847-5D49-91F2-B0B746764AE3}"/>
              </a:ext>
            </a:extLst>
          </p:cNvPr>
          <p:cNvSpPr txBox="1"/>
          <p:nvPr/>
        </p:nvSpPr>
        <p:spPr>
          <a:xfrm>
            <a:off x="8273139" y="28924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1 holes (16c), 0 gaps (0c)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2FA2D-5529-9074-4645-48DCEB919646}"/>
              </a:ext>
            </a:extLst>
          </p:cNvPr>
          <p:cNvSpPr txBox="1"/>
          <p:nvPr/>
        </p:nvSpPr>
        <p:spPr>
          <a:xfrm>
            <a:off x="8185018" y="1814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tc009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09C590-D0FF-6C90-3E3D-539F9A88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76847"/>
              </p:ext>
            </p:extLst>
          </p:nvPr>
        </p:nvGraphicFramePr>
        <p:xfrm>
          <a:off x="8165042" y="3793354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F753700-E0E9-BFE4-B75E-86EB59A2CA6D}"/>
              </a:ext>
            </a:extLst>
          </p:cNvPr>
          <p:cNvSpPr txBox="1"/>
          <p:nvPr/>
        </p:nvSpPr>
        <p:spPr>
          <a:xfrm>
            <a:off x="8252403" y="613746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 (10c), 0 gaps (0c)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56C66-15FF-CA69-C19F-2E373B5F3335}"/>
              </a:ext>
            </a:extLst>
          </p:cNvPr>
          <p:cNvSpPr txBox="1"/>
          <p:nvPr/>
        </p:nvSpPr>
        <p:spPr>
          <a:xfrm>
            <a:off x="8164282" y="3426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580D7-DF1A-9FAB-EEB9-9B540F130D1B}"/>
              </a:ext>
            </a:extLst>
          </p:cNvPr>
          <p:cNvSpPr txBox="1"/>
          <p:nvPr/>
        </p:nvSpPr>
        <p:spPr>
          <a:xfrm>
            <a:off x="4349097" y="3426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8D04B9-A8FB-DABC-8A85-BC7B5E3451CF}"/>
              </a:ext>
            </a:extLst>
          </p:cNvPr>
          <p:cNvSpPr txBox="1"/>
          <p:nvPr/>
        </p:nvSpPr>
        <p:spPr>
          <a:xfrm>
            <a:off x="533912" y="343677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tc010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7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498312-EC81-6F94-869F-136B67FC3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805166"/>
              </p:ext>
            </p:extLst>
          </p:nvPr>
        </p:nvGraphicFramePr>
        <p:xfrm>
          <a:off x="555413" y="527643"/>
          <a:ext cx="3181612" cy="2595879"/>
        </p:xfrm>
        <a:graphic>
          <a:graphicData uri="http://schemas.openxmlformats.org/drawingml/2006/table">
            <a:tbl>
              <a:tblPr firstRow="1" bandRow="1"/>
              <a:tblGrid>
                <a:gridCol w="454516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2665395942"/>
                    </a:ext>
                  </a:extLst>
                </a:gridCol>
                <a:gridCol w="454516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738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29BD-6632-3668-BAF2-1483AF709956}"/>
              </a:ext>
            </a:extLst>
          </p:cNvPr>
          <p:cNvGraphicFramePr>
            <a:graphicFrameLocks noGrp="1"/>
          </p:cNvGraphicFramePr>
          <p:nvPr/>
        </p:nvGraphicFramePr>
        <p:xfrm>
          <a:off x="534677" y="3803724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C265CA-7EA5-F90F-6DDA-2AE47F2D9036}"/>
              </a:ext>
            </a:extLst>
          </p:cNvPr>
          <p:cNvSpPr txBox="1"/>
          <p:nvPr/>
        </p:nvSpPr>
        <p:spPr>
          <a:xfrm>
            <a:off x="616208" y="3073450"/>
            <a:ext cx="299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 (0c), 5 gaps (11c)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8E66B-B763-5038-6367-4F37298A2D46}"/>
              </a:ext>
            </a:extLst>
          </p:cNvPr>
          <p:cNvSpPr txBox="1"/>
          <p:nvPr/>
        </p:nvSpPr>
        <p:spPr>
          <a:xfrm>
            <a:off x="622039" y="61478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0 holes (0c)</a:t>
            </a:r>
            <a:r>
              <a:rPr lang="en-GB" dirty="0">
                <a:ea typeface="+mn-lt"/>
                <a:cs typeface="+mn-lt"/>
              </a:rPr>
              <a:t>, 1 gap (8c)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D9915-81F6-3C4B-9024-9377C27A3A8E}"/>
              </a:ext>
            </a:extLst>
          </p:cNvPr>
          <p:cNvGraphicFramePr>
            <a:graphicFrameLocks noGrp="1"/>
          </p:cNvGraphicFramePr>
          <p:nvPr/>
        </p:nvGraphicFramePr>
        <p:xfrm>
          <a:off x="4349860" y="548376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1D98DA-BBAB-2DDE-F1D9-25B3CDE61FC2}"/>
              </a:ext>
            </a:extLst>
          </p:cNvPr>
          <p:cNvSpPr txBox="1"/>
          <p:nvPr/>
        </p:nvSpPr>
        <p:spPr>
          <a:xfrm>
            <a:off x="4437222" y="289248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</a:t>
            </a:r>
            <a:r>
              <a:rPr lang="en-GB" dirty="0">
                <a:ea typeface="+mn-lt"/>
                <a:cs typeface="+mn-lt"/>
              </a:rPr>
              <a:t> (0c), 0 gaps (0c)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CB55B2-2E40-F279-80EB-C847DAF2EA0D}"/>
              </a:ext>
            </a:extLst>
          </p:cNvPr>
          <p:cNvGraphicFramePr>
            <a:graphicFrameLocks noGrp="1"/>
          </p:cNvGraphicFramePr>
          <p:nvPr/>
        </p:nvGraphicFramePr>
        <p:xfrm>
          <a:off x="4349859" y="3793355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B967D1-9D6E-FA44-BAD1-425B91EEF1DA}"/>
              </a:ext>
            </a:extLst>
          </p:cNvPr>
          <p:cNvSpPr txBox="1"/>
          <p:nvPr/>
        </p:nvSpPr>
        <p:spPr>
          <a:xfrm>
            <a:off x="4437221" y="61374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</a:t>
            </a:r>
            <a:r>
              <a:rPr lang="en-GB" dirty="0">
                <a:ea typeface="+mn-lt"/>
                <a:cs typeface="+mn-lt"/>
              </a:rPr>
              <a:t>, 0 gaps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FD735-1079-5CB4-3A29-1DCE2F4AF28E}"/>
              </a:ext>
            </a:extLst>
          </p:cNvPr>
          <p:cNvSpPr txBox="1"/>
          <p:nvPr/>
        </p:nvSpPr>
        <p:spPr>
          <a:xfrm>
            <a:off x="523550" y="1814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B3A-D242-1119-9F04-C707C417751B}"/>
              </a:ext>
            </a:extLst>
          </p:cNvPr>
          <p:cNvSpPr txBox="1"/>
          <p:nvPr/>
        </p:nvSpPr>
        <p:spPr>
          <a:xfrm>
            <a:off x="4349100" y="18142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tc008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712161-CC2E-4D8D-A4ED-4467E1334E24}"/>
              </a:ext>
            </a:extLst>
          </p:cNvPr>
          <p:cNvGraphicFramePr>
            <a:graphicFrameLocks noGrp="1"/>
          </p:cNvGraphicFramePr>
          <p:nvPr/>
        </p:nvGraphicFramePr>
        <p:xfrm>
          <a:off x="8185778" y="548375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5D1399-3847-5D49-91F2-B0B746764AE3}"/>
              </a:ext>
            </a:extLst>
          </p:cNvPr>
          <p:cNvSpPr txBox="1"/>
          <p:nvPr/>
        </p:nvSpPr>
        <p:spPr>
          <a:xfrm>
            <a:off x="8273139" y="28924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1 holes (16c), 0 gaps (0c)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2FA2D-5529-9074-4645-48DCEB919646}"/>
              </a:ext>
            </a:extLst>
          </p:cNvPr>
          <p:cNvSpPr txBox="1"/>
          <p:nvPr/>
        </p:nvSpPr>
        <p:spPr>
          <a:xfrm>
            <a:off x="8185018" y="1814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tc009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09C590-D0FF-6C90-3E3D-539F9A88CED7}"/>
              </a:ext>
            </a:extLst>
          </p:cNvPr>
          <p:cNvGraphicFramePr>
            <a:graphicFrameLocks noGrp="1"/>
          </p:cNvGraphicFramePr>
          <p:nvPr/>
        </p:nvGraphicFramePr>
        <p:xfrm>
          <a:off x="8165042" y="3793354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F753700-E0E9-BFE4-B75E-86EB59A2CA6D}"/>
              </a:ext>
            </a:extLst>
          </p:cNvPr>
          <p:cNvSpPr txBox="1"/>
          <p:nvPr/>
        </p:nvSpPr>
        <p:spPr>
          <a:xfrm>
            <a:off x="8252403" y="613746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 (10c), 0 gaps (0c)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56C66-15FF-CA69-C19F-2E373B5F3335}"/>
              </a:ext>
            </a:extLst>
          </p:cNvPr>
          <p:cNvSpPr txBox="1"/>
          <p:nvPr/>
        </p:nvSpPr>
        <p:spPr>
          <a:xfrm>
            <a:off x="8164282" y="3426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580D7-DF1A-9FAB-EEB9-9B540F130D1B}"/>
              </a:ext>
            </a:extLst>
          </p:cNvPr>
          <p:cNvSpPr txBox="1"/>
          <p:nvPr/>
        </p:nvSpPr>
        <p:spPr>
          <a:xfrm>
            <a:off x="4349097" y="3426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8D04B9-A8FB-DABC-8A85-BC7B5E3451CF}"/>
              </a:ext>
            </a:extLst>
          </p:cNvPr>
          <p:cNvSpPr txBox="1"/>
          <p:nvPr/>
        </p:nvSpPr>
        <p:spPr>
          <a:xfrm>
            <a:off x="533912" y="343677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E99B9F-B9D6-ABD2-9CD0-863852D04573}"/>
              </a:ext>
            </a:extLst>
          </p:cNvPr>
          <p:cNvSpPr/>
          <p:nvPr/>
        </p:nvSpPr>
        <p:spPr>
          <a:xfrm>
            <a:off x="304800" y="3378200"/>
            <a:ext cx="11641666" cy="340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86B3F9-023A-036E-5E30-D2B8EF1E267B}"/>
              </a:ext>
            </a:extLst>
          </p:cNvPr>
          <p:cNvSpPr/>
          <p:nvPr/>
        </p:nvSpPr>
        <p:spPr>
          <a:xfrm>
            <a:off x="4262362" y="182034"/>
            <a:ext cx="7684104" cy="6610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498312-EC81-6F94-869F-136B67FC3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01572"/>
              </p:ext>
            </p:extLst>
          </p:nvPr>
        </p:nvGraphicFramePr>
        <p:xfrm>
          <a:off x="555413" y="527643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B29BD-6632-3668-BAF2-1483AF709956}"/>
              </a:ext>
            </a:extLst>
          </p:cNvPr>
          <p:cNvGraphicFramePr>
            <a:graphicFrameLocks noGrp="1"/>
          </p:cNvGraphicFramePr>
          <p:nvPr/>
        </p:nvGraphicFramePr>
        <p:xfrm>
          <a:off x="534677" y="3803724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C265CA-7EA5-F90F-6DDA-2AE47F2D9036}"/>
              </a:ext>
            </a:extLst>
          </p:cNvPr>
          <p:cNvSpPr txBox="1"/>
          <p:nvPr/>
        </p:nvSpPr>
        <p:spPr>
          <a:xfrm>
            <a:off x="611673" y="286138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 (12c), 0 gaps (0c)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8E66B-B763-5038-6367-4F37298A2D46}"/>
              </a:ext>
            </a:extLst>
          </p:cNvPr>
          <p:cNvSpPr txBox="1"/>
          <p:nvPr/>
        </p:nvSpPr>
        <p:spPr>
          <a:xfrm>
            <a:off x="622039" y="614783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holes</a:t>
            </a:r>
            <a:r>
              <a:rPr lang="en-GB" dirty="0">
                <a:ea typeface="+mn-lt"/>
                <a:cs typeface="+mn-lt"/>
              </a:rPr>
              <a:t>, 0 data gaps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D9915-81F6-3C4B-9024-9377C27A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48512"/>
              </p:ext>
            </p:extLst>
          </p:nvPr>
        </p:nvGraphicFramePr>
        <p:xfrm>
          <a:off x="4349860" y="548376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1D98DA-BBAB-2DDE-F1D9-25B3CDE61FC2}"/>
              </a:ext>
            </a:extLst>
          </p:cNvPr>
          <p:cNvSpPr txBox="1"/>
          <p:nvPr/>
        </p:nvSpPr>
        <p:spPr>
          <a:xfrm>
            <a:off x="4437222" y="289248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 (0c), 1 gap (6c)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CB55B2-2E40-F279-80EB-C847DAF2EA0D}"/>
              </a:ext>
            </a:extLst>
          </p:cNvPr>
          <p:cNvGraphicFramePr>
            <a:graphicFrameLocks noGrp="1"/>
          </p:cNvGraphicFramePr>
          <p:nvPr/>
        </p:nvGraphicFramePr>
        <p:xfrm>
          <a:off x="4349859" y="3793355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B967D1-9D6E-FA44-BAD1-425B91EEF1DA}"/>
              </a:ext>
            </a:extLst>
          </p:cNvPr>
          <p:cNvSpPr txBox="1"/>
          <p:nvPr/>
        </p:nvSpPr>
        <p:spPr>
          <a:xfrm>
            <a:off x="4437221" y="61374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0 holes</a:t>
            </a:r>
            <a:r>
              <a:rPr lang="en-GB" dirty="0">
                <a:ea typeface="+mn-lt"/>
                <a:cs typeface="+mn-lt"/>
              </a:rPr>
              <a:t>, 0 data gaps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FD735-1079-5CB4-3A29-1DCE2F4AF28E}"/>
              </a:ext>
            </a:extLst>
          </p:cNvPr>
          <p:cNvSpPr txBox="1"/>
          <p:nvPr/>
        </p:nvSpPr>
        <p:spPr>
          <a:xfrm>
            <a:off x="523550" y="1814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tc020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B3A-D242-1119-9F04-C707C417751B}"/>
              </a:ext>
            </a:extLst>
          </p:cNvPr>
          <p:cNvSpPr txBox="1"/>
          <p:nvPr/>
        </p:nvSpPr>
        <p:spPr>
          <a:xfrm>
            <a:off x="4349100" y="18142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tc021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712161-CC2E-4D8D-A4ED-4467E1334E24}"/>
              </a:ext>
            </a:extLst>
          </p:cNvPr>
          <p:cNvGraphicFramePr>
            <a:graphicFrameLocks noGrp="1"/>
          </p:cNvGraphicFramePr>
          <p:nvPr/>
        </p:nvGraphicFramePr>
        <p:xfrm>
          <a:off x="8185778" y="548375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F5D1399-3847-5D49-91F2-B0B746764AE3}"/>
              </a:ext>
            </a:extLst>
          </p:cNvPr>
          <p:cNvSpPr txBox="1"/>
          <p:nvPr/>
        </p:nvSpPr>
        <p:spPr>
          <a:xfrm>
            <a:off x="8273139" y="28924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 (13c), 0 gaps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2FA2D-5529-9074-4645-48DCEB919646}"/>
              </a:ext>
            </a:extLst>
          </p:cNvPr>
          <p:cNvSpPr txBox="1"/>
          <p:nvPr/>
        </p:nvSpPr>
        <p:spPr>
          <a:xfrm>
            <a:off x="8185018" y="1814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tc022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09C590-D0FF-6C90-3E3D-539F9A88CED7}"/>
              </a:ext>
            </a:extLst>
          </p:cNvPr>
          <p:cNvGraphicFramePr>
            <a:graphicFrameLocks noGrp="1"/>
          </p:cNvGraphicFramePr>
          <p:nvPr/>
        </p:nvGraphicFramePr>
        <p:xfrm>
          <a:off x="8165042" y="3793354"/>
          <a:ext cx="3181614" cy="2225040"/>
        </p:xfrm>
        <a:graphic>
          <a:graphicData uri="http://schemas.openxmlformats.org/drawingml/2006/table">
            <a:tbl>
              <a:tblPr firstRow="1" bandRow="1"/>
              <a:tblGrid>
                <a:gridCol w="530269">
                  <a:extLst>
                    <a:ext uri="{9D8B030D-6E8A-4147-A177-3AD203B41FA5}">
                      <a16:colId xmlns:a16="http://schemas.microsoft.com/office/drawing/2014/main" val="3350893754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2665316822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096351699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1330600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1704699666"/>
                    </a:ext>
                  </a:extLst>
                </a:gridCol>
                <a:gridCol w="530269">
                  <a:extLst>
                    <a:ext uri="{9D8B030D-6E8A-4147-A177-3AD203B41FA5}">
                      <a16:colId xmlns:a16="http://schemas.microsoft.com/office/drawing/2014/main" val="3823343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5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69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1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1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375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F753700-E0E9-BFE4-B75E-86EB59A2CA6D}"/>
              </a:ext>
            </a:extLst>
          </p:cNvPr>
          <p:cNvSpPr txBox="1"/>
          <p:nvPr/>
        </p:nvSpPr>
        <p:spPr>
          <a:xfrm>
            <a:off x="8252403" y="613746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1 hole, 1 data gap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56C66-15FF-CA69-C19F-2E373B5F3335}"/>
              </a:ext>
            </a:extLst>
          </p:cNvPr>
          <p:cNvSpPr txBox="1"/>
          <p:nvPr/>
        </p:nvSpPr>
        <p:spPr>
          <a:xfrm>
            <a:off x="8164282" y="3426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580D7-DF1A-9FAB-EEB9-9B540F130D1B}"/>
              </a:ext>
            </a:extLst>
          </p:cNvPr>
          <p:cNvSpPr txBox="1"/>
          <p:nvPr/>
        </p:nvSpPr>
        <p:spPr>
          <a:xfrm>
            <a:off x="4349097" y="34264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8D04B9-A8FB-DABC-8A85-BC7B5E3451CF}"/>
              </a:ext>
            </a:extLst>
          </p:cNvPr>
          <p:cNvSpPr txBox="1"/>
          <p:nvPr/>
        </p:nvSpPr>
        <p:spPr>
          <a:xfrm>
            <a:off x="533912" y="343677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0000"/>
                </a:solidFill>
                <a:cs typeface="Calibri"/>
              </a:rPr>
              <a:t>tc016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1825D-4CFC-BD3B-BB15-397D156FA723}"/>
              </a:ext>
            </a:extLst>
          </p:cNvPr>
          <p:cNvSpPr/>
          <p:nvPr/>
        </p:nvSpPr>
        <p:spPr>
          <a:xfrm>
            <a:off x="558799" y="524933"/>
            <a:ext cx="3191933" cy="2243666"/>
          </a:xfrm>
          <a:prstGeom prst="rect">
            <a:avLst/>
          </a:prstGeom>
          <a:noFill/>
          <a:ln w="28575">
            <a:solidFill>
              <a:srgbClr val="FF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749AA-F0CB-8426-0837-0B9B8508E720}"/>
              </a:ext>
            </a:extLst>
          </p:cNvPr>
          <p:cNvSpPr/>
          <p:nvPr/>
        </p:nvSpPr>
        <p:spPr>
          <a:xfrm>
            <a:off x="4351865" y="552751"/>
            <a:ext cx="1591734" cy="2221896"/>
          </a:xfrm>
          <a:prstGeom prst="rect">
            <a:avLst/>
          </a:prstGeom>
          <a:noFill/>
          <a:ln w="28575">
            <a:solidFill>
              <a:srgbClr val="FF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6E106A-E7A9-23C7-F962-E3E4EECD1F82}"/>
              </a:ext>
            </a:extLst>
          </p:cNvPr>
          <p:cNvSpPr/>
          <p:nvPr/>
        </p:nvSpPr>
        <p:spPr>
          <a:xfrm>
            <a:off x="304800" y="3378200"/>
            <a:ext cx="11641666" cy="3403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63F4E5-5947-BDC9-E712-8BAC78C4799A}"/>
              </a:ext>
            </a:extLst>
          </p:cNvPr>
          <p:cNvSpPr/>
          <p:nvPr/>
        </p:nvSpPr>
        <p:spPr>
          <a:xfrm>
            <a:off x="7865533" y="3382434"/>
            <a:ext cx="4080933" cy="3410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525931-087F-82C7-61EA-E6D198849CF2}"/>
              </a:ext>
            </a:extLst>
          </p:cNvPr>
          <p:cNvCxnSpPr/>
          <p:nvPr/>
        </p:nvCxnSpPr>
        <p:spPr>
          <a:xfrm>
            <a:off x="8186057" y="576941"/>
            <a:ext cx="1088571" cy="10887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8A6D93-AF56-80DD-5594-D9232DCC29E8}"/>
              </a:ext>
            </a:extLst>
          </p:cNvPr>
          <p:cNvCxnSpPr>
            <a:cxnSpLocks/>
          </p:cNvCxnSpPr>
          <p:nvPr/>
        </p:nvCxnSpPr>
        <p:spPr>
          <a:xfrm>
            <a:off x="9786256" y="1338941"/>
            <a:ext cx="500743" cy="1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8C9E62-FBAD-0599-8000-0CFE51889B84}"/>
              </a:ext>
            </a:extLst>
          </p:cNvPr>
          <p:cNvCxnSpPr>
            <a:cxnSpLocks/>
          </p:cNvCxnSpPr>
          <p:nvPr/>
        </p:nvCxnSpPr>
        <p:spPr>
          <a:xfrm>
            <a:off x="9220199" y="555170"/>
            <a:ext cx="0" cy="402771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FB1362-A214-3AE6-001E-7261CE3E30E2}"/>
              </a:ext>
            </a:extLst>
          </p:cNvPr>
          <p:cNvCxnSpPr>
            <a:cxnSpLocks/>
          </p:cNvCxnSpPr>
          <p:nvPr/>
        </p:nvCxnSpPr>
        <p:spPr>
          <a:xfrm>
            <a:off x="9753599" y="881740"/>
            <a:ext cx="0" cy="402771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339576-A897-783B-A93D-C0ED09E8DA83}"/>
              </a:ext>
            </a:extLst>
          </p:cNvPr>
          <p:cNvCxnSpPr>
            <a:cxnSpLocks/>
          </p:cNvCxnSpPr>
          <p:nvPr/>
        </p:nvCxnSpPr>
        <p:spPr>
          <a:xfrm flipV="1">
            <a:off x="9274627" y="903511"/>
            <a:ext cx="478973" cy="32657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71F1E5-42E2-A8D4-CF07-D53F707CF9AC}"/>
              </a:ext>
            </a:extLst>
          </p:cNvPr>
          <p:cNvCxnSpPr>
            <a:cxnSpLocks/>
          </p:cNvCxnSpPr>
          <p:nvPr/>
        </p:nvCxnSpPr>
        <p:spPr>
          <a:xfrm>
            <a:off x="10286998" y="1654626"/>
            <a:ext cx="500743" cy="1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338D05-5F82-2531-BAE5-35F763DA5125}"/>
              </a:ext>
            </a:extLst>
          </p:cNvPr>
          <p:cNvCxnSpPr>
            <a:cxnSpLocks/>
          </p:cNvCxnSpPr>
          <p:nvPr/>
        </p:nvCxnSpPr>
        <p:spPr>
          <a:xfrm>
            <a:off x="10842169" y="2024740"/>
            <a:ext cx="500743" cy="1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2CAEA2-F1BB-6A43-9DF1-EC98E635B25B}"/>
              </a:ext>
            </a:extLst>
          </p:cNvPr>
          <p:cNvCxnSpPr>
            <a:cxnSpLocks/>
          </p:cNvCxnSpPr>
          <p:nvPr/>
        </p:nvCxnSpPr>
        <p:spPr>
          <a:xfrm>
            <a:off x="10842169" y="1665512"/>
            <a:ext cx="10886" cy="359229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F61857-5EE0-C3B5-EB71-D81FEE5C0B5E}"/>
              </a:ext>
            </a:extLst>
          </p:cNvPr>
          <p:cNvCxnSpPr>
            <a:cxnSpLocks/>
          </p:cNvCxnSpPr>
          <p:nvPr/>
        </p:nvCxnSpPr>
        <p:spPr>
          <a:xfrm>
            <a:off x="10286997" y="1306283"/>
            <a:ext cx="10886" cy="359229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382BBE-94D8-4C86-2F83-0CC54D92DADD}"/>
              </a:ext>
            </a:extLst>
          </p:cNvPr>
          <p:cNvCxnSpPr>
            <a:cxnSpLocks/>
          </p:cNvCxnSpPr>
          <p:nvPr/>
        </p:nvCxnSpPr>
        <p:spPr>
          <a:xfrm>
            <a:off x="8186057" y="2797626"/>
            <a:ext cx="3178627" cy="10886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B19790-BB16-1335-E65F-9BB95161E227}"/>
              </a:ext>
            </a:extLst>
          </p:cNvPr>
          <p:cNvCxnSpPr>
            <a:cxnSpLocks/>
          </p:cNvCxnSpPr>
          <p:nvPr/>
        </p:nvCxnSpPr>
        <p:spPr>
          <a:xfrm flipH="1" flipV="1">
            <a:off x="8196941" y="587827"/>
            <a:ext cx="21772" cy="2209798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94E4BE-F56A-E146-80C4-0935904201E0}"/>
              </a:ext>
            </a:extLst>
          </p:cNvPr>
          <p:cNvCxnSpPr>
            <a:cxnSpLocks/>
          </p:cNvCxnSpPr>
          <p:nvPr/>
        </p:nvCxnSpPr>
        <p:spPr>
          <a:xfrm flipH="1" flipV="1">
            <a:off x="11299369" y="2024741"/>
            <a:ext cx="32658" cy="772884"/>
          </a:xfrm>
          <a:prstGeom prst="straightConnector1">
            <a:avLst/>
          </a:prstGeom>
          <a:ln w="28575">
            <a:solidFill>
              <a:srgbClr val="FF00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1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c492e1-ae7d-444f-b587-595c02088899">
      <Terms xmlns="http://schemas.microsoft.com/office/infopath/2007/PartnerControls"/>
    </lcf76f155ced4ddcb4097134ff3c332f>
    <TaxCatchAll xmlns="a7aebe58-b988-404d-a9ca-cb8a1b9e657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FC353B85771946B2E5B59C30FC0A1B" ma:contentTypeVersion="18" ma:contentTypeDescription="Create a new document." ma:contentTypeScope="" ma:versionID="d828a6a90df6a4d4dd2d7ea065f394f4">
  <xsd:schema xmlns:xsd="http://www.w3.org/2001/XMLSchema" xmlns:xs="http://www.w3.org/2001/XMLSchema" xmlns:p="http://schemas.microsoft.com/office/2006/metadata/properties" xmlns:ns2="b6c492e1-ae7d-444f-b587-595c02088899" xmlns:ns3="a7aebe58-b988-404d-a9ca-cb8a1b9e6575" targetNamespace="http://schemas.microsoft.com/office/2006/metadata/properties" ma:root="true" ma:fieldsID="1f139db050f2e792e2c44063be1b73e5" ns2:_="" ns3:_="">
    <xsd:import namespace="b6c492e1-ae7d-444f-b587-595c02088899"/>
    <xsd:import namespace="a7aebe58-b988-404d-a9ca-cb8a1b9e65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492e1-ae7d-444f-b587-595c020888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6a60af0-845b-4d8a-8d01-be9f6f2a1d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ebe58-b988-404d-a9ca-cb8a1b9e657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230b728-4a2b-44c4-b81e-c1ab1bf4bca3}" ma:internalName="TaxCatchAll" ma:showField="CatchAllData" ma:web="a7aebe58-b988-404d-a9ca-cb8a1b9e65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9E4FFD-BEA7-45EA-B99B-C7F5C0A79255}">
  <ds:schemaRefs>
    <ds:schemaRef ds:uri="http://schemas.microsoft.com/office/2006/metadata/properties"/>
    <ds:schemaRef ds:uri="http://schemas.microsoft.com/office/infopath/2007/PartnerControls"/>
    <ds:schemaRef ds:uri="b6c492e1-ae7d-444f-b587-595c02088899"/>
    <ds:schemaRef ds:uri="a7aebe58-b988-404d-a9ca-cb8a1b9e6575"/>
  </ds:schemaRefs>
</ds:datastoreItem>
</file>

<file path=customXml/itemProps2.xml><?xml version="1.0" encoding="utf-8"?>
<ds:datastoreItem xmlns:ds="http://schemas.openxmlformats.org/officeDocument/2006/customXml" ds:itemID="{3A6792B6-55F4-4198-89B2-DF88333DA3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c492e1-ae7d-444f-b587-595c02088899"/>
    <ds:schemaRef ds:uri="a7aebe58-b988-404d-a9ca-cb8a1b9e65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FAC276-29B2-4744-8C71-A7847BF02F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Lachlan Hurst</cp:lastModifiedBy>
  <cp:revision>612</cp:revision>
  <dcterms:created xsi:type="dcterms:W3CDTF">2023-09-12T04:06:19Z</dcterms:created>
  <dcterms:modified xsi:type="dcterms:W3CDTF">2024-06-24T23:15:30Z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0x0101008BFC353B85771946B2E5B59C30FC0A1B</vt:lpwstr>
  </property>
  <property fmtid="{D5CDD505-2E9C-101B-9397-08002B2CF9AE}" pid="3" name="MediaServiceImageTags">
    <vt:lpwstr/>
  </property>
</Properties>
</file>