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318" r:id="rId2"/>
    <p:sldId id="388" r:id="rId3"/>
    <p:sldId id="574" r:id="rId4"/>
  </p:sldIdLst>
  <p:sldSz cx="5486400" cy="5486400"/>
  <p:notesSz cx="6858000" cy="9144000"/>
  <p:defaultTextStyle>
    <a:defPPr>
      <a:defRPr lang="en-US"/>
    </a:defPPr>
    <a:lvl1pPr marL="0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1pPr>
    <a:lvl2pPr marL="263348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2pPr>
    <a:lvl3pPr marL="526694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3pPr>
    <a:lvl4pPr marL="790042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4pPr>
    <a:lvl5pPr marL="1053390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5pPr>
    <a:lvl6pPr marL="1316736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6pPr>
    <a:lvl7pPr marL="1580084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7pPr>
    <a:lvl8pPr marL="1843430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8pPr>
    <a:lvl9pPr marL="2106778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5E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14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7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3FD435-C119-4590-9D53-7CAF83F19020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CE23A-BB01-46B4-BDD6-2DE3EFA83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22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CE23A-BB01-46B4-BDD6-2DE3EFA83C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17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897890"/>
            <a:ext cx="4663440" cy="191008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81630"/>
            <a:ext cx="4114800" cy="1324610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8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06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292100"/>
            <a:ext cx="1183005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292100"/>
            <a:ext cx="3480435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8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0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367791"/>
            <a:ext cx="4732020" cy="228219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3671571"/>
            <a:ext cx="4732020" cy="1200150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8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460500"/>
            <a:ext cx="233172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460500"/>
            <a:ext cx="233172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1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92101"/>
            <a:ext cx="473202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344930"/>
            <a:ext cx="2321004" cy="659130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004060"/>
            <a:ext cx="2321004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344930"/>
            <a:ext cx="2332435" cy="659130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004060"/>
            <a:ext cx="2332435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38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0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77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65760"/>
            <a:ext cx="1769507" cy="12801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789941"/>
            <a:ext cx="2777490" cy="3898900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645920"/>
            <a:ext cx="1769507" cy="304927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2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65760"/>
            <a:ext cx="1769507" cy="12801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789941"/>
            <a:ext cx="2777490" cy="3898900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645920"/>
            <a:ext cx="1769507" cy="304927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94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292101"/>
            <a:ext cx="473202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460500"/>
            <a:ext cx="473202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5085081"/>
            <a:ext cx="12344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6FE55-24A0-4405-87BA-F203EB2AA989}" type="datetimeFigureOut">
              <a:rPr lang="en-US" smtClean="0"/>
              <a:t>11/25/2018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5085081"/>
            <a:ext cx="18516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5085081"/>
            <a:ext cx="12344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04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AB61168-AF77-486E-9936-FDC585E8CCEC}"/>
              </a:ext>
            </a:extLst>
          </p:cNvPr>
          <p:cNvGrpSpPr/>
          <p:nvPr/>
        </p:nvGrpSpPr>
        <p:grpSpPr>
          <a:xfrm>
            <a:off x="1033437" y="-307448"/>
            <a:ext cx="3419526" cy="5052155"/>
            <a:chOff x="1033437" y="-91068"/>
            <a:chExt cx="3419526" cy="505215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5616AB1-10F8-4BB4-9CFE-A4ACE890B682}"/>
                </a:ext>
              </a:extLst>
            </p:cNvPr>
            <p:cNvSpPr/>
            <p:nvPr/>
          </p:nvSpPr>
          <p:spPr>
            <a:xfrm>
              <a:off x="1762002" y="-91068"/>
              <a:ext cx="1962397" cy="3154710"/>
            </a:xfrm>
            <a:prstGeom prst="rect">
              <a:avLst/>
            </a:prstGeom>
            <a:noFill/>
          </p:spPr>
          <p:txBody>
            <a:bodyPr wrap="none" lIns="91440" tIns="45720" rIns="91440" bIns="45720" anchor="ctr">
              <a:spAutoFit/>
            </a:bodyPr>
            <a:lstStyle/>
            <a:p>
              <a:pPr algn="ctr"/>
              <a:r>
                <a:rPr lang="en-US" sz="19900" b="1" cap="none" spc="5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Berlin Sans FB Demi" panose="020E0802020502020306" pitchFamily="34" charset="0"/>
                </a:rPr>
                <a:t>A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6C3EB7A-4D78-4C31-A343-A03201A3ED3F}"/>
                </a:ext>
              </a:extLst>
            </p:cNvPr>
            <p:cNvSpPr/>
            <p:nvPr/>
          </p:nvSpPr>
          <p:spPr>
            <a:xfrm>
              <a:off x="1033437" y="1806377"/>
              <a:ext cx="3419526" cy="3154710"/>
            </a:xfrm>
            <a:prstGeom prst="rect">
              <a:avLst/>
            </a:prstGeom>
            <a:noFill/>
          </p:spPr>
          <p:txBody>
            <a:bodyPr wrap="none" lIns="91440" tIns="45720" rIns="91440" bIns="45720" anchor="ctr">
              <a:spAutoFit/>
            </a:bodyPr>
            <a:lstStyle/>
            <a:p>
              <a:pPr algn="ctr"/>
              <a:r>
                <a:rPr lang="en-US" sz="19900" b="1" spc="50" dirty="0">
                  <a:ln w="0"/>
                  <a:solidFill>
                    <a:schemeClr val="accent1">
                      <a:lumMod val="7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Berlin Sans FB Demi" panose="020E0802020502020306" pitchFamily="34" charset="0"/>
                </a:rPr>
                <a:t>BC</a:t>
              </a:r>
              <a:endParaRPr lang="en-US" sz="19900" b="1" cap="none" spc="50" dirty="0">
                <a:ln w="0"/>
                <a:solidFill>
                  <a:schemeClr val="accent1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erlin Sans FB Demi" panose="020E0802020502020306" pitchFamily="34" charset="0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AAA84E0E-EBF4-4B07-B568-A427430F141A}"/>
              </a:ext>
            </a:extLst>
          </p:cNvPr>
          <p:cNvSpPr/>
          <p:nvPr/>
        </p:nvSpPr>
        <p:spPr>
          <a:xfrm>
            <a:off x="1511203" y="4844226"/>
            <a:ext cx="2463994" cy="656134"/>
          </a:xfrm>
          <a:prstGeom prst="rect">
            <a:avLst/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9FF69DA-B846-4A5A-BCBA-2AA3833E76DE}"/>
              </a:ext>
            </a:extLst>
          </p:cNvPr>
          <p:cNvSpPr/>
          <p:nvPr/>
        </p:nvSpPr>
        <p:spPr>
          <a:xfrm>
            <a:off x="818621" y="4292795"/>
            <a:ext cx="3849159" cy="725937"/>
          </a:xfrm>
          <a:prstGeom prst="roundRect">
            <a:avLst>
              <a:gd name="adj" fmla="val 35186"/>
            </a:avLst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05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03504" y="603504"/>
            <a:ext cx="4279392" cy="427939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harsh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 prstMaterial="matte">
              <a:bevelT w="63500" h="12700" prst="coolSlant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400" b="1" dirty="0" err="1">
                <a:ln/>
                <a:solidFill>
                  <a:schemeClr val="accent1">
                    <a:lumMod val="75000"/>
                  </a:schemeClr>
                </a:solidFill>
                <a:latin typeface="Footlight MT Light" panose="0204060206030A020304" pitchFamily="18" charset="0"/>
              </a:rPr>
              <a:t>i</a:t>
            </a:r>
            <a:endParaRPr lang="en-US" sz="32400" b="1" dirty="0">
              <a:ln/>
              <a:solidFill>
                <a:schemeClr val="accent1">
                  <a:lumMod val="75000"/>
                </a:schemeClr>
              </a:solidFill>
              <a:latin typeface="Footlight MT Light" panose="0204060206030A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285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03504" y="603504"/>
            <a:ext cx="4279392" cy="427939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harsh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 prstMaterial="matte">
              <a:bevelT w="63500" h="12700" prst="coolSlant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400" b="1" dirty="0">
                <a:ln/>
                <a:solidFill>
                  <a:schemeClr val="accent1">
                    <a:lumMod val="75000"/>
                  </a:schemeClr>
                </a:solidFill>
                <a:latin typeface="Footlight MT Light" panose="0204060206030A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02230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1741</TotalTime>
  <Words>5</Words>
  <Application>Microsoft Office PowerPoint</Application>
  <PresentationFormat>Custom</PresentationFormat>
  <Paragraphs>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Berlin Sans FB Demi</vt:lpstr>
      <vt:lpstr>Calibri</vt:lpstr>
      <vt:lpstr>Calibri Light</vt:lpstr>
      <vt:lpstr>Footlight MT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Giuseppe Masetti</dc:creator>
  <cp:lastModifiedBy>Giuseppe Masetti</cp:lastModifiedBy>
  <cp:revision>119</cp:revision>
  <dcterms:created xsi:type="dcterms:W3CDTF">2017-10-16T16:11:20Z</dcterms:created>
  <dcterms:modified xsi:type="dcterms:W3CDTF">2018-11-25T19:27:10Z</dcterms:modified>
</cp:coreProperties>
</file>