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18" r:id="rId2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72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61168-AF77-486E-9936-FDC585E8CCEC}"/>
              </a:ext>
            </a:extLst>
          </p:cNvPr>
          <p:cNvGrpSpPr/>
          <p:nvPr/>
        </p:nvGrpSpPr>
        <p:grpSpPr>
          <a:xfrm>
            <a:off x="1033437" y="-307448"/>
            <a:ext cx="3419526" cy="5052155"/>
            <a:chOff x="1033437" y="-91068"/>
            <a:chExt cx="3419526" cy="50521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616AB1-10F8-4BB4-9CFE-A4ACE890B682}"/>
                </a:ext>
              </a:extLst>
            </p:cNvPr>
            <p:cNvSpPr/>
            <p:nvPr/>
          </p:nvSpPr>
          <p:spPr>
            <a:xfrm>
              <a:off x="1762002" y="-91068"/>
              <a:ext cx="1962397" cy="3154710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19900" b="1" cap="none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erlin Sans FB Demi" panose="020E0802020502020306" pitchFamily="34" charset="0"/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C3EB7A-4D78-4C31-A343-A03201A3ED3F}"/>
                </a:ext>
              </a:extLst>
            </p:cNvPr>
            <p:cNvSpPr/>
            <p:nvPr/>
          </p:nvSpPr>
          <p:spPr>
            <a:xfrm>
              <a:off x="1033437" y="1806377"/>
              <a:ext cx="3419526" cy="3154710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19900" b="1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erlin Sans FB Demi" panose="020E0802020502020306" pitchFamily="34" charset="0"/>
                </a:rPr>
                <a:t>BC</a:t>
              </a:r>
              <a:endParaRPr lang="en-US" sz="19900" b="1" cap="none" spc="50" dirty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AA84E0E-EBF4-4B07-B568-A427430F141A}"/>
              </a:ext>
            </a:extLst>
          </p:cNvPr>
          <p:cNvSpPr/>
          <p:nvPr/>
        </p:nvSpPr>
        <p:spPr>
          <a:xfrm>
            <a:off x="1511203" y="4844226"/>
            <a:ext cx="2463994" cy="65613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FF69DA-B846-4A5A-BCBA-2AA3833E76DE}"/>
              </a:ext>
            </a:extLst>
          </p:cNvPr>
          <p:cNvSpPr/>
          <p:nvPr/>
        </p:nvSpPr>
        <p:spPr>
          <a:xfrm>
            <a:off x="818621" y="4292795"/>
            <a:ext cx="3849159" cy="725937"/>
          </a:xfrm>
          <a:prstGeom prst="roundRect">
            <a:avLst>
              <a:gd name="adj" fmla="val 35186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1740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118</cp:revision>
  <dcterms:created xsi:type="dcterms:W3CDTF">2017-10-16T16:11:20Z</dcterms:created>
  <dcterms:modified xsi:type="dcterms:W3CDTF">2018-11-19T15:18:15Z</dcterms:modified>
</cp:coreProperties>
</file>