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467" r:id="rId4"/>
    <p:sldId id="401" r:id="rId5"/>
    <p:sldId id="468" r:id="rId6"/>
    <p:sldId id="464" r:id="rId7"/>
    <p:sldId id="463" r:id="rId8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78"/>
    <a:srgbClr val="00B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5952-A8E0-4AFD-92D2-D100E3FD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94225-34CC-4C16-B677-86FAF44F9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CE3F-2D04-4779-8CC2-4AC1C25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6E2-EE17-4EAF-9101-F54609BE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15E4A-ADF3-4C43-8568-16F9137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1FBA-8539-46E9-8EEB-603FDCB0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46A8-0349-4AA4-80FF-5616C391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C54A-C826-45FA-9D0C-D18E04D5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37D28-1562-4B05-8FDF-3728EEBF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91F5-7BE4-48F4-8B53-2C0751B7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7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6E334-A2D9-4C0F-B120-4D1CFA698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ECD1-0586-4EEE-B3B0-B577645D7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86D3-90DE-4953-97DF-36A2B965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D91C-9834-49F4-85D9-7DC079B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A579-A21D-4FAB-9ECD-7FFF2217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04A2-4907-42BF-832F-E975E4B2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4C39-932C-4BBE-84BC-1E3FC3F3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5F6E-A21F-4A17-9925-09BA8908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D6E1-5C63-4A7A-BF46-BB91053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19C-8A84-4A81-AE67-B4D5D7CE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7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798B-5CB6-41F8-8136-1596BC92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5A2D-3767-4CE3-84E1-1042DF02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72A1-F5E1-46BE-A3A1-E808C7F3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F8E4-A6E9-49DF-950E-80446FE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ECFB-B40A-420A-B43F-B5C5A383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63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D15F-0DF7-485F-A4F0-221843F9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1F6A-0B13-4E19-B128-6AAE259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DA38-1A97-44E0-B6C0-A4E9D9FC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6C34-1858-4AF3-957A-C916BAFF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DCF-D2FE-434C-B6DF-8FC33D4D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3778-D5C1-45A1-8C32-921E663D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21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B726-16B2-4B18-89E6-8B725E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9184-8A37-4FDB-AD22-29C7D216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C48C-F285-41C1-B8AE-6FA6AE8A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6E6E0-1452-49EA-AC73-3235E2961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203A7-CF69-4D4E-90AC-63A14FE69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A664-1268-46CE-9D1D-2922926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7DD9A-6371-46CB-8499-95AE8508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D42D-EA4B-49CB-86BF-058FBCC8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65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8264-9187-4A3D-A1EB-7F326149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E0E8F-EB54-44D6-8287-438E2D3F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26B69-5210-4536-B779-E27F14C5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A848-4E40-476D-8D61-E7C59A61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14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CF2A-9841-48D7-AFCC-3F8C4078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C1197-001B-4130-A519-424BB050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C67F-F75D-4A27-9885-2F4BCAE7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68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9D91-6C62-4ECE-AE07-1179F68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73-A31B-465A-B1A7-75E55A9E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67545-F8C6-4F57-985B-71D9A4F0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81F35-AD38-4602-A86C-15AA434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8B41-7B0E-43A0-931F-42D5599D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D5F9-7AE2-40E1-A0DE-E71D085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48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0322-0B4E-41B8-9C80-A8E4E072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5A044-C7A6-4E51-8CEC-35004BE5B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8A-694C-4E8E-8004-7B561A41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C645-596A-419E-A30A-1F85720B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568E-DD1C-4126-A0C9-B695D653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5C67-1BB6-4EFC-8D0B-D2B27607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98DC5-D0F7-4D87-AC6E-F14EF35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447E-9498-41BE-BA99-B4EDD6D4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B370-058D-45A1-BF34-DCD8760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E87D-42DE-4F47-911F-C6B346BC4D34}" type="datetimeFigureOut">
              <a:rPr lang="en-AU" smtClean="0"/>
              <a:t>12/01/2023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FB32-5AE8-4023-A080-DBEE47EB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A88A-8768-4D04-AA91-33CFAAED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DFB3C-0875-4AA7-B8AA-23BEE3DE0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9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ussieBIMguru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ussiebimgur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6998BB-8E63-438C-AD9D-9DD2880F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25"/>
          <a:stretch/>
        </p:blipFill>
        <p:spPr>
          <a:xfrm>
            <a:off x="242887" y="161925"/>
            <a:ext cx="4597561" cy="653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55628-1871-4775-94E3-CD9C72BC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7501" y="2095486"/>
            <a:ext cx="7415868" cy="1453057"/>
          </a:xfrm>
        </p:spPr>
        <p:txBody>
          <a:bodyPr/>
          <a:lstStyle/>
          <a:p>
            <a:r>
              <a:rPr lang="en-AU" b="1" dirty="0">
                <a:solidFill>
                  <a:srgbClr val="009678"/>
                </a:solidFill>
                <a:latin typeface="Bahnschrift Condensed" panose="020B0502040204020203" pitchFamily="34" charset="0"/>
              </a:rPr>
              <a:t>Today’s video is about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D4AB6F-0368-4B23-A348-6653508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501" y="3548543"/>
            <a:ext cx="7415868" cy="1655762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Bahnschrift Condensed" panose="020B0502040204020203" pitchFamily="34" charset="0"/>
              </a:rPr>
              <a:t>Synchronization timer</a:t>
            </a:r>
          </a:p>
          <a:p>
            <a:r>
              <a:rPr lang="en-AU" sz="3600" dirty="0">
                <a:latin typeface="Bahnschrift Condensed" panose="020B0502040204020203" pitchFamily="34" charset="0"/>
              </a:rPr>
              <a:t>using </a:t>
            </a:r>
            <a:r>
              <a:rPr lang="en-AU" sz="3600" dirty="0" err="1">
                <a:latin typeface="Bahnschrift Condensed" panose="020B0502040204020203" pitchFamily="34" charset="0"/>
              </a:rPr>
              <a:t>pyRevit</a:t>
            </a:r>
            <a:endParaRPr lang="en-AU" sz="36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5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D7A1C2-52A3-4311-A1F5-7D6A3DDE11DE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009678"/>
                </a:solidFill>
                <a:latin typeface="Bahnschrift Condensed" panose="020B0502040204020203" pitchFamily="34" charset="0"/>
              </a:rPr>
              <a:t>Tod</a:t>
            </a:r>
            <a:r>
              <a:rPr lang="en-US" sz="4400" b="1" dirty="0">
                <a:solidFill>
                  <a:srgbClr val="009678"/>
                </a:solidFill>
                <a:latin typeface="Bahnschrift Condensed" panose="020B0502040204020203" pitchFamily="34" charset="0"/>
              </a:rPr>
              <a:t>ay we will be using…</a:t>
            </a:r>
            <a:endParaRPr lang="en-US" sz="4400" b="1" kern="1200" dirty="0">
              <a:solidFill>
                <a:srgbClr val="0096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6A99-11C6-4AF4-99B3-4F8B98888FD8}"/>
              </a:ext>
            </a:extLst>
          </p:cNvPr>
          <p:cNvSpPr txBox="1"/>
          <p:nvPr/>
        </p:nvSpPr>
        <p:spPr>
          <a:xfrm>
            <a:off x="1136429" y="1953127"/>
            <a:ext cx="6467867" cy="3860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Software platforms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Autodesk Revit 2022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Notepad ++ (v8.4.7)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Third party add-ins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 Light SemiCondensed" panose="020B0502040204020203" pitchFamily="34" charset="0"/>
              </a:rPr>
              <a:t>pyRevit</a:t>
            </a:r>
            <a:r>
              <a:rPr lang="en-US" sz="2400" dirty="0">
                <a:latin typeface="Bahnschrift Light SemiCondensed" panose="020B0502040204020203" pitchFamily="34" charset="0"/>
              </a:rPr>
              <a:t> (4.8.12.22247)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Programming languages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Python (IP2.7)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AB02-27DD-BF88-5CDA-E88477BE03FC}"/>
              </a:ext>
            </a:extLst>
          </p:cNvPr>
          <p:cNvSpPr/>
          <p:nvPr/>
        </p:nvSpPr>
        <p:spPr>
          <a:xfrm>
            <a:off x="7596655" y="0"/>
            <a:ext cx="4595345" cy="6858000"/>
          </a:xfrm>
          <a:prstGeom prst="rect">
            <a:avLst/>
          </a:prstGeom>
          <a:solidFill>
            <a:srgbClr val="009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Recommended Workstations for Autodesk Revit | Puget Systems">
            <a:extLst>
              <a:ext uri="{FF2B5EF4-FFF2-40B4-BE49-F238E27FC236}">
                <a16:creationId xmlns:a16="http://schemas.microsoft.com/office/drawing/2014/main" id="{95822A4E-35C0-A57E-D1D7-4A30E983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381" y="2414576"/>
            <a:ext cx="1436016" cy="14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A6800-855B-21A4-64B7-09C5AB05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475" y="2414576"/>
            <a:ext cx="1395056" cy="13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D7A1C2-52A3-4311-A1F5-7D6A3DDE11DE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009678"/>
                </a:solidFill>
                <a:latin typeface="Bahnschrift Condensed" panose="020B0502040204020203" pitchFamily="34" charset="0"/>
              </a:rPr>
              <a:t>Essential pre-viewing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6A99-11C6-4AF4-99B3-4F8B98888FD8}"/>
              </a:ext>
            </a:extLst>
          </p:cNvPr>
          <p:cNvSpPr txBox="1"/>
          <p:nvPr/>
        </p:nvSpPr>
        <p:spPr>
          <a:xfrm>
            <a:off x="1136429" y="1734533"/>
            <a:ext cx="5973245" cy="449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Bahnschrift Light SemiCondensed" panose="020B0502040204020203" pitchFamily="34" charset="0"/>
              </a:rPr>
              <a:t>If you haven’t seen these, I may skip over some things you’re not familiar with.</a:t>
            </a:r>
            <a:endParaRPr lang="en-US" sz="2400" b="1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Python 101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10 quick Python videos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Establish the fundamentals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rgbClr val="009678"/>
                </a:solidFill>
                <a:latin typeface="Bahnschrift Light SemiCondensed" panose="020B0502040204020203" pitchFamily="34" charset="0"/>
              </a:rPr>
              <a:t>pyRevit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How to install and set it 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Make a basic toolbar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AB02-27DD-BF88-5CDA-E88477BE03FC}"/>
              </a:ext>
            </a:extLst>
          </p:cNvPr>
          <p:cNvSpPr/>
          <p:nvPr/>
        </p:nvSpPr>
        <p:spPr>
          <a:xfrm>
            <a:off x="7596655" y="0"/>
            <a:ext cx="4595345" cy="6858000"/>
          </a:xfrm>
          <a:prstGeom prst="rect">
            <a:avLst/>
          </a:prstGeom>
          <a:solidFill>
            <a:srgbClr val="009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72058-16E2-4078-E374-B2BEA3D0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20" y="1370988"/>
            <a:ext cx="2076450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5D45E-BB5F-A915-3AA6-6B60FDCF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36" y="3546227"/>
            <a:ext cx="2095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D7A1C2-52A3-4311-A1F5-7D6A3DDE11DE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009678"/>
                </a:solidFill>
                <a:latin typeface="Bahnschrift Condensed" panose="020B0502040204020203" pitchFamily="34" charset="0"/>
              </a:rPr>
              <a:t>What are hooks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AB02-27DD-BF88-5CDA-E88477BE03FC}"/>
              </a:ext>
            </a:extLst>
          </p:cNvPr>
          <p:cNvSpPr/>
          <p:nvPr/>
        </p:nvSpPr>
        <p:spPr>
          <a:xfrm>
            <a:off x="7596655" y="0"/>
            <a:ext cx="4595345" cy="6858000"/>
          </a:xfrm>
          <a:prstGeom prst="rect">
            <a:avLst/>
          </a:prstGeom>
          <a:solidFill>
            <a:srgbClr val="009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96A55-7DD9-EC53-4AD7-834FAEDA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79" y="3738474"/>
            <a:ext cx="725333" cy="7272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1E1AE8-256C-4CB2-114F-FBB7D351D584}"/>
              </a:ext>
            </a:extLst>
          </p:cNvPr>
          <p:cNvSpPr/>
          <p:nvPr/>
        </p:nvSpPr>
        <p:spPr>
          <a:xfrm>
            <a:off x="1136428" y="2153656"/>
            <a:ext cx="2915455" cy="85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Event is detected</a:t>
            </a:r>
          </a:p>
          <a:p>
            <a:pPr algn="ctr"/>
            <a:r>
              <a:rPr lang="en-AU" sz="1000" dirty="0" err="1">
                <a:solidFill>
                  <a:schemeClr val="tx1"/>
                </a:solidFill>
              </a:rPr>
              <a:t>Application.DocumentSynchronizingWithCentral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8CF24-3FE0-2914-C014-B0B6AC085785}"/>
              </a:ext>
            </a:extLst>
          </p:cNvPr>
          <p:cNvSpPr/>
          <p:nvPr/>
        </p:nvSpPr>
        <p:spPr>
          <a:xfrm>
            <a:off x="1136428" y="3645015"/>
            <a:ext cx="2906713" cy="85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Event is detected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by </a:t>
            </a:r>
            <a:r>
              <a:rPr lang="en-AU" sz="1000" dirty="0" err="1">
                <a:solidFill>
                  <a:schemeClr val="tx1"/>
                </a:solidFill>
              </a:rPr>
              <a:t>pyRevit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767EE0-15F9-EB8F-554F-F4E42392D91D}"/>
              </a:ext>
            </a:extLst>
          </p:cNvPr>
          <p:cNvSpPr/>
          <p:nvPr/>
        </p:nvSpPr>
        <p:spPr>
          <a:xfrm>
            <a:off x="2273417" y="3072206"/>
            <a:ext cx="645952" cy="51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FCDC104-2433-3600-4949-335F2B838D92}"/>
              </a:ext>
            </a:extLst>
          </p:cNvPr>
          <p:cNvSpPr/>
          <p:nvPr/>
        </p:nvSpPr>
        <p:spPr>
          <a:xfrm>
            <a:off x="2266808" y="4692680"/>
            <a:ext cx="645952" cy="51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6C2BF-0DE6-A326-EDE0-633939AE49B8}"/>
              </a:ext>
            </a:extLst>
          </p:cNvPr>
          <p:cNvSpPr/>
          <p:nvPr/>
        </p:nvSpPr>
        <p:spPr>
          <a:xfrm>
            <a:off x="1145170" y="5413548"/>
            <a:ext cx="2906713" cy="85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 ‘hook’ script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doc-syncing.py</a:t>
            </a:r>
          </a:p>
        </p:txBody>
      </p:sp>
    </p:spTree>
    <p:extLst>
      <p:ext uri="{BB962C8B-B14F-4D97-AF65-F5344CB8AC3E}">
        <p14:creationId xmlns:p14="http://schemas.microsoft.com/office/powerpoint/2010/main" val="34368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D7A1C2-52A3-4311-A1F5-7D6A3DDE11DE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009678"/>
                </a:solidFill>
                <a:latin typeface="Bahnschrift Condensed" panose="020B0502040204020203" pitchFamily="34" charset="0"/>
              </a:rPr>
              <a:t>What we will cover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6A99-11C6-4AF4-99B3-4F8B98888FD8}"/>
              </a:ext>
            </a:extLst>
          </p:cNvPr>
          <p:cNvSpPr txBox="1"/>
          <p:nvPr/>
        </p:nvSpPr>
        <p:spPr>
          <a:xfrm>
            <a:off x="1136429" y="1753300"/>
            <a:ext cx="6467867" cy="4060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Preparing the tool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What are hooks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Types of hooks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Save/load data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hnschrift Light SemiCondensed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9678"/>
                </a:solidFill>
                <a:latin typeface="Bahnschrift Light SemiCondensed" panose="020B0502040204020203" pitchFamily="34" charset="0"/>
              </a:rPr>
              <a:t>Developing the tool</a:t>
            </a:r>
            <a:endParaRPr lang="en-US" sz="2400" dirty="0">
              <a:solidFill>
                <a:srgbClr val="009678"/>
              </a:solidFill>
              <a:latin typeface="Bahnschrift Light SemiCondensed" panose="020B0502040204020203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Writing the begin sync hook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SemiCondensed" panose="020B0502040204020203" pitchFamily="34" charset="0"/>
              </a:rPr>
              <a:t>Writing the end sync hook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AB02-27DD-BF88-5CDA-E88477BE03FC}"/>
              </a:ext>
            </a:extLst>
          </p:cNvPr>
          <p:cNvSpPr/>
          <p:nvPr/>
        </p:nvSpPr>
        <p:spPr>
          <a:xfrm>
            <a:off x="7596655" y="0"/>
            <a:ext cx="4595345" cy="6858000"/>
          </a:xfrm>
          <a:prstGeom prst="rect">
            <a:avLst/>
          </a:prstGeom>
          <a:solidFill>
            <a:srgbClr val="009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196A55-7DD9-EC53-4AD7-834FAEDA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97" y="2238353"/>
            <a:ext cx="1859060" cy="18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A4DDFF-B382-F05B-E3C0-57BED153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9" y="4429919"/>
            <a:ext cx="2222222" cy="210793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6A364F-BCEB-1270-937D-D8AD060D7B59}"/>
              </a:ext>
            </a:extLst>
          </p:cNvPr>
          <p:cNvSpPr/>
          <p:nvPr/>
        </p:nvSpPr>
        <p:spPr>
          <a:xfrm>
            <a:off x="0" y="3509963"/>
            <a:ext cx="7596655" cy="3348037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BAB02-27DD-BF88-5CDA-E88477BE03FC}"/>
              </a:ext>
            </a:extLst>
          </p:cNvPr>
          <p:cNvSpPr/>
          <p:nvPr/>
        </p:nvSpPr>
        <p:spPr>
          <a:xfrm>
            <a:off x="7596655" y="0"/>
            <a:ext cx="4595345" cy="6858000"/>
          </a:xfrm>
          <a:prstGeom prst="rect">
            <a:avLst/>
          </a:prstGeom>
          <a:solidFill>
            <a:srgbClr val="009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0C35B24-09C2-24EB-BFE3-5AA12D62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7" y="3602038"/>
            <a:ext cx="6797879" cy="1655762"/>
          </a:xfrm>
        </p:spPr>
        <p:txBody>
          <a:bodyPr>
            <a:normAutofit/>
          </a:bodyPr>
          <a:lstStyle/>
          <a:p>
            <a:pPr algn="l"/>
            <a:r>
              <a:rPr lang="en-AU" sz="3600" dirty="0">
                <a:latin typeface="Bahnschrift Light SemiCondensed" panose="020B0502040204020203" pitchFamily="34" charset="0"/>
              </a:rPr>
              <a:t>And make our own solution!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ECCFBE-E3F9-B37A-6A45-5E2490FC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7" y="1122363"/>
            <a:ext cx="6009314" cy="2387600"/>
          </a:xfrm>
        </p:spPr>
        <p:txBody>
          <a:bodyPr/>
          <a:lstStyle/>
          <a:p>
            <a:pPr algn="l"/>
            <a:r>
              <a:rPr lang="en-AU" b="1" dirty="0">
                <a:solidFill>
                  <a:srgbClr val="009678"/>
                </a:solidFill>
                <a:latin typeface="Bahnschrift Condensed" panose="020B0502040204020203" pitchFamily="34" charset="0"/>
              </a:rPr>
              <a:t>Let’s dive in!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33B76-C62F-71D8-B022-A33FE1C9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586" y="962025"/>
            <a:ext cx="3305175" cy="4410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562F66-9356-0E09-79B5-4F89BC52AAE4}"/>
              </a:ext>
            </a:extLst>
          </p:cNvPr>
          <p:cNvSpPr txBox="1"/>
          <p:nvPr/>
        </p:nvSpPr>
        <p:spPr>
          <a:xfrm>
            <a:off x="8229071" y="5530362"/>
            <a:ext cx="33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Am I talking too fast?</a:t>
            </a:r>
          </a:p>
          <a:p>
            <a:r>
              <a:rPr lang="en-AU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Slow me down if you like!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7B52F-0C1B-A71A-7849-780B9ED676B3}"/>
              </a:ext>
            </a:extLst>
          </p:cNvPr>
          <p:cNvSpPr/>
          <p:nvPr/>
        </p:nvSpPr>
        <p:spPr>
          <a:xfrm>
            <a:off x="9187962" y="4897315"/>
            <a:ext cx="474784" cy="474785"/>
          </a:xfrm>
          <a:prstGeom prst="roundRect">
            <a:avLst/>
          </a:prstGeom>
          <a:solidFill>
            <a:srgbClr val="FFFF00">
              <a:alpha val="23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87A226-F4C2-2B86-0B3C-81B06E61F04C}"/>
              </a:ext>
            </a:extLst>
          </p:cNvPr>
          <p:cNvSpPr/>
          <p:nvPr/>
        </p:nvSpPr>
        <p:spPr>
          <a:xfrm>
            <a:off x="9490147" y="1048821"/>
            <a:ext cx="1001886" cy="474785"/>
          </a:xfrm>
          <a:prstGeom prst="roundRect">
            <a:avLst/>
          </a:prstGeom>
          <a:solidFill>
            <a:srgbClr val="FFFF00">
              <a:alpha val="23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  <p:bldP spid="11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81CE30-A926-4EF7-BA0E-948A1EF3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7" y="3602038"/>
            <a:ext cx="6797879" cy="1655762"/>
          </a:xfrm>
        </p:spPr>
        <p:txBody>
          <a:bodyPr>
            <a:normAutofit/>
          </a:bodyPr>
          <a:lstStyle/>
          <a:p>
            <a:pPr algn="l"/>
            <a:r>
              <a:rPr lang="en-AU" sz="3600" dirty="0">
                <a:latin typeface="Bahnschrift Light SemiCondensed" panose="020B0502040204020203" pitchFamily="34" charset="0"/>
              </a:rPr>
              <a:t>Aussie BIM Guru’s </a:t>
            </a:r>
            <a:r>
              <a:rPr lang="en-AU" sz="3600" dirty="0" err="1">
                <a:latin typeface="Bahnschrift Light SemiCondensed" panose="020B0502040204020203" pitchFamily="34" charset="0"/>
              </a:rPr>
              <a:t>github</a:t>
            </a:r>
            <a:endParaRPr lang="en-AU" sz="3600" dirty="0">
              <a:latin typeface="Bahnschrift Light SemiCondensed" panose="020B0502040204020203" pitchFamily="34" charset="0"/>
            </a:endParaRPr>
          </a:p>
          <a:p>
            <a:pPr algn="l"/>
            <a:r>
              <a:rPr lang="en-AU" sz="3600" dirty="0">
                <a:latin typeface="Bahnschrift Light SemiCondensed" panose="020B0502040204020203" pitchFamily="34" charset="0"/>
                <a:hlinkClick r:id="rId2"/>
              </a:rPr>
              <a:t>https://github.com/aussieBIMguru</a:t>
            </a:r>
            <a:r>
              <a:rPr lang="en-AU" sz="3600" dirty="0"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777335-66D2-6A5E-4644-FAF063FD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7" y="1122363"/>
            <a:ext cx="6009314" cy="2387600"/>
          </a:xfrm>
        </p:spPr>
        <p:txBody>
          <a:bodyPr/>
          <a:lstStyle/>
          <a:p>
            <a:pPr algn="l"/>
            <a:r>
              <a:rPr lang="en-AU" b="1" dirty="0">
                <a:solidFill>
                  <a:srgbClr val="009678"/>
                </a:solidFill>
                <a:latin typeface="Bahnschrift Condensed" panose="020B0502040204020203" pitchFamily="34" charset="0"/>
              </a:rPr>
              <a:t>Find my stuff at &gt;&gt;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935749-1877-AA14-5357-FCDDC7D8E00D}"/>
              </a:ext>
            </a:extLst>
          </p:cNvPr>
          <p:cNvGrpSpPr/>
          <p:nvPr/>
        </p:nvGrpSpPr>
        <p:grpSpPr>
          <a:xfrm>
            <a:off x="7596655" y="0"/>
            <a:ext cx="4595345" cy="6858000"/>
            <a:chOff x="7596655" y="0"/>
            <a:chExt cx="4595345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1F53BE-8D6D-4FCF-3A42-A11265171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108"/>
            <a:stretch/>
          </p:blipFill>
          <p:spPr>
            <a:xfrm>
              <a:off x="7596655" y="0"/>
              <a:ext cx="4595345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5C62A-03FF-8C47-D1A3-6D78CB560BA7}"/>
                </a:ext>
              </a:extLst>
            </p:cNvPr>
            <p:cNvSpPr/>
            <p:nvPr/>
          </p:nvSpPr>
          <p:spPr>
            <a:xfrm>
              <a:off x="7596655" y="0"/>
              <a:ext cx="4595345" cy="6858000"/>
            </a:xfrm>
            <a:prstGeom prst="rect">
              <a:avLst/>
            </a:prstGeom>
            <a:solidFill>
              <a:srgbClr val="009678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39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" grpId="1" build="allAtOnce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01CA7-F017-5527-7411-2133F5A0966E}"/>
              </a:ext>
            </a:extLst>
          </p:cNvPr>
          <p:cNvGrpSpPr/>
          <p:nvPr/>
        </p:nvGrpSpPr>
        <p:grpSpPr>
          <a:xfrm>
            <a:off x="7596655" y="0"/>
            <a:ext cx="4595345" cy="6858000"/>
            <a:chOff x="7596655" y="0"/>
            <a:chExt cx="4595345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5B3458-B628-EDB9-6530-85D12F22C531}"/>
                </a:ext>
              </a:extLst>
            </p:cNvPr>
            <p:cNvSpPr/>
            <p:nvPr/>
          </p:nvSpPr>
          <p:spPr>
            <a:xfrm>
              <a:off x="7596655" y="0"/>
              <a:ext cx="4595345" cy="6858000"/>
            </a:xfrm>
            <a:prstGeom prst="rect">
              <a:avLst/>
            </a:prstGeom>
            <a:solidFill>
              <a:srgbClr val="0096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B3FC72-F7F4-F4D7-A295-BB976CFA3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872" y="1771530"/>
              <a:ext cx="3996910" cy="3476866"/>
            </a:xfrm>
            <a:prstGeom prst="rect">
              <a:avLst/>
            </a:prstGeom>
          </p:spPr>
        </p:pic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9B967747-9DCB-F6A9-99FD-DCDCE254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7" y="2601119"/>
            <a:ext cx="6797879" cy="1320432"/>
          </a:xfrm>
        </p:spPr>
        <p:txBody>
          <a:bodyPr>
            <a:normAutofit/>
          </a:bodyPr>
          <a:lstStyle/>
          <a:p>
            <a:pPr algn="l"/>
            <a:r>
              <a:rPr lang="en-AU" sz="3600" dirty="0">
                <a:latin typeface="Bahnschrift Light SemiCondensed" panose="020B0502040204020203" pitchFamily="34" charset="0"/>
              </a:rPr>
              <a:t>You can contact me at…</a:t>
            </a:r>
          </a:p>
          <a:p>
            <a:pPr algn="l"/>
            <a:r>
              <a:rPr lang="en-AU" sz="3600" dirty="0">
                <a:latin typeface="Bahnschrift Light SemiCondensed" panose="020B0502040204020203" pitchFamily="34" charset="0"/>
                <a:hlinkClick r:id="rId3"/>
              </a:rPr>
              <a:t>aussiebimguru@gmail.com</a:t>
            </a:r>
            <a:r>
              <a:rPr lang="en-AU" sz="3600" dirty="0"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BCA5B9-BD49-16F7-2A14-419A7EFA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6" y="121444"/>
            <a:ext cx="6881769" cy="2387600"/>
          </a:xfrm>
        </p:spPr>
        <p:txBody>
          <a:bodyPr/>
          <a:lstStyle/>
          <a:p>
            <a:pPr algn="l"/>
            <a:r>
              <a:rPr lang="en-AU" b="1" dirty="0">
                <a:solidFill>
                  <a:srgbClr val="009678"/>
                </a:solidFill>
                <a:latin typeface="Bahnschrift Condensed" panose="020B0502040204020203" pitchFamily="34" charset="0"/>
              </a:rPr>
              <a:t>Thanks for watching!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20877C9-7D3B-AB9C-DA5B-D7265D1F38A7}"/>
              </a:ext>
            </a:extLst>
          </p:cNvPr>
          <p:cNvSpPr txBox="1">
            <a:spLocks/>
          </p:cNvSpPr>
          <p:nvPr/>
        </p:nvSpPr>
        <p:spPr>
          <a:xfrm>
            <a:off x="550876" y="4348957"/>
            <a:ext cx="6797879" cy="109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>
                <a:latin typeface="Bahnschrift Light SemiCondensed" panose="020B0502040204020203" pitchFamily="34" charset="0"/>
              </a:rPr>
              <a:t>Got a video request?</a:t>
            </a:r>
          </a:p>
          <a:p>
            <a:pPr algn="l"/>
            <a:r>
              <a:rPr lang="en-AU" dirty="0">
                <a:latin typeface="Bahnschrift Light SemiCondensed" panose="020B0502040204020203" pitchFamily="34" charset="0"/>
              </a:rPr>
              <a:t>Leave it in the comments – I reply to every single one!</a:t>
            </a:r>
          </a:p>
        </p:txBody>
      </p:sp>
    </p:spTree>
    <p:extLst>
      <p:ext uri="{BB962C8B-B14F-4D97-AF65-F5344CB8AC3E}">
        <p14:creationId xmlns:p14="http://schemas.microsoft.com/office/powerpoint/2010/main" val="39957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201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Condensed</vt:lpstr>
      <vt:lpstr>Bahnschrift Light SemiCondensed</vt:lpstr>
      <vt:lpstr>Calibri</vt:lpstr>
      <vt:lpstr>Calibri Light</vt:lpstr>
      <vt:lpstr>Office Theme</vt:lpstr>
      <vt:lpstr>Today’s video is about</vt:lpstr>
      <vt:lpstr>PowerPoint Presentation</vt:lpstr>
      <vt:lpstr>PowerPoint Presentation</vt:lpstr>
      <vt:lpstr>PowerPoint Presentation</vt:lpstr>
      <vt:lpstr>PowerPoint Presentation</vt:lpstr>
      <vt:lpstr>Let’s dive in!</vt:lpstr>
      <vt:lpstr>Find my stuff at &gt;&gt;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Crump</dc:creator>
  <cp:lastModifiedBy>Gavin Crump</cp:lastModifiedBy>
  <cp:revision>116</cp:revision>
  <dcterms:created xsi:type="dcterms:W3CDTF">2019-03-25T09:47:22Z</dcterms:created>
  <dcterms:modified xsi:type="dcterms:W3CDTF">2023-01-12T11:03:53Z</dcterms:modified>
</cp:coreProperties>
</file>