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4DF1-83FE-4DD4-821A-5D216AC6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EE8C1-D811-4720-86E0-FD474304B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DD8F-2709-4300-8782-2113D767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ABCE-7869-4568-8AE1-56923F6D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3D94-8E0D-4CCB-9EBB-D511577C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9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4D16-844D-4C8D-9D16-E37FB570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2F01A-89A9-442E-838F-825353A28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2CE1-EFBF-49C6-AD51-DFB8AC58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0A5B-8E98-44CC-BC9D-EFDD9F9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FAB3-426C-48EB-B1B6-162B0BF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AE7A2-EAA6-4ADD-B08F-8A305391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D0D4D-2852-4B56-89F5-7F491D0D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69D7-F55B-4508-9980-9E45FA57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189B-A47A-4525-BFC6-A74E6C2B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5503-C4A4-4638-A3B2-B345FC5A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318-24E3-47FE-B628-27487C56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DD52-D626-4B0D-88F5-7CB0A2D6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A4EB-105A-4FB0-90AB-1E811D76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AF2C-E096-417F-82C2-5159A9A2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6F1-487B-4A49-97A4-24ABD80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3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06BF-7645-42AF-99BB-5CD4A70B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DD81-3559-4EA0-BDF5-919F38CA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E0B9-E69E-40F6-984A-9E3209EF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D02-5323-4DD8-A3DF-66186A0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EF15-30E5-42EB-BDD4-5F9DDD6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D7D-19B2-4997-8359-F8EAEFAE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093A-B19D-4871-B493-BF297058A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CAAE-F880-4B4F-A562-625BCE82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E559-F978-4140-9AC4-8AA359A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2C45D-CA6E-4C89-9087-355802A2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1176B-E394-417C-BE66-6554366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8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B127-4A29-402B-A569-2E4D26C7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2498-B5A0-4F36-A83D-06200B9E2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11811-664B-45BC-8575-A56E7FEF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D4A49-B7DE-4496-937B-FDB84AD9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AD049-48B2-4D4D-860D-2BE0E7BB9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705E-5AE2-4176-B2C9-0428D2F4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8B21D-A01E-47E4-BE3C-56B78F74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18B6-CD30-4DD6-9349-25D99DF5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6E0C-566E-4DC7-B53A-159227D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7B236-D4D7-4C89-9F04-8C97CE43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823F9-9CC7-480C-B67D-74353907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BB9FC-8F04-4FBC-A68E-312950BF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3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C9079-AAEF-4696-81D4-A708CAAB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6DE1-6BDC-4BD3-93BE-CE571E26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C9D87-6DED-4EA0-A796-7CF811E3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F251-9D82-4940-983D-F6D5FC09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8060-6859-4C16-9B0C-75D0A52D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6E96A-75CA-447C-B83B-1846AAA9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8B38-6509-4372-8DFB-F39F78F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83B1-5D4D-4CFC-8AB2-238AD113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E65F-7ADB-4950-9E88-AFC7BC09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805B-01FD-4C53-A2BE-C28B67B5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C15A1-7399-45D5-BD07-1B7833888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D76A-4122-4913-A119-589B1D68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31C2-1425-40BD-BEF6-47C3F4DD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1712-DEE7-4C3C-9AAE-9FE67F92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E580-BC97-4E58-ABD3-C59164F5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4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EACB7-C272-4E7C-A977-8476DFCD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97A2-EE40-4CD8-B731-EE5ADBC1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4AF-ADE6-484C-A4DF-224A58DB7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BF53-27A2-4BD7-83A6-3214E0897D0F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2929-521B-4FEE-88CC-1E319A03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1C43-3DD6-43A0-8D03-BC3A67AD4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7CEF-6DD7-4EBD-B2A5-BA4C3823F2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77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test#requirements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/googletest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890232-E8A1-4388-9BBF-3A65A8332365}"/>
              </a:ext>
            </a:extLst>
          </p:cNvPr>
          <p:cNvSpPr txBox="1"/>
          <p:nvPr/>
        </p:nvSpPr>
        <p:spPr>
          <a:xfrm>
            <a:off x="633046" y="640862"/>
            <a:ext cx="2727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What Wikipedia has to say: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BSD 3-clause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POSIX /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 /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DD79D-0D1A-4792-9211-5BB8160E614D}"/>
              </a:ext>
            </a:extLst>
          </p:cNvPr>
          <p:cNvSpPr txBox="1"/>
          <p:nvPr/>
        </p:nvSpPr>
        <p:spPr>
          <a:xfrm>
            <a:off x="7174523" y="640862"/>
            <a:ext cx="4743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xUnit?</a:t>
            </a:r>
          </a:p>
          <a:p>
            <a:endParaRPr lang="de-DE" dirty="0"/>
          </a:p>
          <a:p>
            <a:r>
              <a:rPr lang="de-DE" dirty="0"/>
              <a:t>Smalltalk, Kent Beck, 1998, SUnit, Architecture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fixture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result formatter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5543B-3AD0-4337-8F2D-AEE0C5E20368}"/>
              </a:ext>
            </a:extLst>
          </p:cNvPr>
          <p:cNvSpPr txBox="1"/>
          <p:nvPr/>
        </p:nvSpPr>
        <p:spPr>
          <a:xfrm>
            <a:off x="703385" y="2915138"/>
            <a:ext cx="3165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BSD 3-clause?</a:t>
            </a:r>
          </a:p>
          <a:p>
            <a:r>
              <a:rPr lang="de-DE" dirty="0"/>
              <a:t>Free use: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DO:</a:t>
            </a:r>
            <a:r>
              <a:rPr lang="de-DE" dirty="0"/>
              <a:t> Commercial Use, Modify, Distribute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Don‘t: </a:t>
            </a:r>
            <a:r>
              <a:rPr lang="de-DE" dirty="0"/>
              <a:t>strip the original license, hold liable, imply endorsement by copyright 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BAD8E-1039-4064-95C6-DDFE42CCC5F1}"/>
              </a:ext>
            </a:extLst>
          </p:cNvPr>
          <p:cNvSpPr txBox="1"/>
          <p:nvPr/>
        </p:nvSpPr>
        <p:spPr>
          <a:xfrm>
            <a:off x="703385" y="5139547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Disclaimer: Not legal advice.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2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8039A-3D19-471A-BEDE-9D1FB7FE0548}"/>
              </a:ext>
            </a:extLst>
          </p:cNvPr>
          <p:cNvSpPr txBox="1"/>
          <p:nvPr/>
        </p:nvSpPr>
        <p:spPr>
          <a:xfrm>
            <a:off x="820615" y="640862"/>
            <a:ext cx="25206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Get google test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Compile 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Integrate into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CMake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QMake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shell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batch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Write tests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Format Results</a:t>
            </a:r>
          </a:p>
        </p:txBody>
      </p:sp>
    </p:spTree>
    <p:extLst>
      <p:ext uri="{BB962C8B-B14F-4D97-AF65-F5344CB8AC3E}">
        <p14:creationId xmlns:p14="http://schemas.microsoft.com/office/powerpoint/2010/main" val="82570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83074-9B8B-44D2-915A-865607724E6B}"/>
              </a:ext>
            </a:extLst>
          </p:cNvPr>
          <p:cNvSpPr txBox="1"/>
          <p:nvPr/>
        </p:nvSpPr>
        <p:spPr>
          <a:xfrm>
            <a:off x="382953" y="320430"/>
            <a:ext cx="5525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Get googletest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https://github.com/google/googletest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3"/>
              </a:rPr>
              <a:t>https://github.com/google/googletest#requirements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67E8D-FBE3-4BE6-9139-7A008CCC0C90}"/>
              </a:ext>
            </a:extLst>
          </p:cNvPr>
          <p:cNvSpPr txBox="1"/>
          <p:nvPr/>
        </p:nvSpPr>
        <p:spPr>
          <a:xfrm>
            <a:off x="2532185" y="2368062"/>
            <a:ext cx="6017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git clone </a:t>
            </a:r>
            <a:r>
              <a:rPr lang="de-DE" dirty="0">
                <a:hlinkClick r:id="rId4"/>
              </a:rPr>
              <a:t>https://github.com/google/googletest.git</a:t>
            </a:r>
            <a:endParaRPr lang="de-DE" dirty="0"/>
          </a:p>
          <a:p>
            <a:endParaRPr lang="de-DE" dirty="0"/>
          </a:p>
          <a:p>
            <a:r>
              <a:rPr lang="de-DE" dirty="0"/>
              <a:t>or download</a:t>
            </a:r>
          </a:p>
          <a:p>
            <a:endParaRPr lang="de-DE" dirty="0"/>
          </a:p>
          <a:p>
            <a:r>
              <a:rPr lang="de-DE" dirty="0"/>
              <a:t>https://github.com/google/googletest/archive/master.zip</a:t>
            </a:r>
          </a:p>
        </p:txBody>
      </p:sp>
    </p:spTree>
    <p:extLst>
      <p:ext uri="{BB962C8B-B14F-4D97-AF65-F5344CB8AC3E}">
        <p14:creationId xmlns:p14="http://schemas.microsoft.com/office/powerpoint/2010/main" val="35065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DF6F3-CB8E-4799-B4C9-5C78374DE7B5}"/>
              </a:ext>
            </a:extLst>
          </p:cNvPr>
          <p:cNvSpPr txBox="1"/>
          <p:nvPr/>
        </p:nvSpPr>
        <p:spPr>
          <a:xfrm>
            <a:off x="617415" y="429846"/>
            <a:ext cx="1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Compile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1121-698E-4035-9211-335BB519CAAF}"/>
              </a:ext>
            </a:extLst>
          </p:cNvPr>
          <p:cNvSpPr txBox="1"/>
          <p:nvPr/>
        </p:nvSpPr>
        <p:spPr>
          <a:xfrm>
            <a:off x="617415" y="992554"/>
            <a:ext cx="515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Windows: gtest.sln vs. gtest-md.sln</a:t>
            </a:r>
          </a:p>
          <a:p>
            <a:pPr marL="285750" indent="-285750">
              <a:buFontTx/>
              <a:buChar char="-"/>
            </a:pPr>
            <a:r>
              <a:rPr lang="de-DE" dirty="0"/>
              <a:t>Static vs. shared Microsoft runtime libraries</a:t>
            </a:r>
          </a:p>
          <a:p>
            <a:pPr marL="285750" indent="-285750">
              <a:buFontTx/>
              <a:buChar char="-"/>
            </a:pPr>
            <a:r>
              <a:rPr lang="de-DE" dirty="0"/>
              <a:t>Your test projects must use the same linking type</a:t>
            </a:r>
          </a:p>
        </p:txBody>
      </p:sp>
    </p:spTree>
    <p:extLst>
      <p:ext uri="{BB962C8B-B14F-4D97-AF65-F5344CB8AC3E}">
        <p14:creationId xmlns:p14="http://schemas.microsoft.com/office/powerpoint/2010/main" val="8530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Jasper, Moritz</dc:creator>
  <cp:lastModifiedBy>Jasper, Moritz</cp:lastModifiedBy>
  <cp:revision>10</cp:revision>
  <dcterms:created xsi:type="dcterms:W3CDTF">2018-05-29T14:03:32Z</dcterms:created>
  <dcterms:modified xsi:type="dcterms:W3CDTF">2018-05-29T17:59:47Z</dcterms:modified>
</cp:coreProperties>
</file>