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914400" cy="914400"/>
  <p:notesSz cx="6858000" cy="9144000"/>
  <p:defaultTextStyle>
    <a:defPPr>
      <a:defRPr lang="en-US"/>
    </a:defPPr>
    <a:lvl1pPr marL="0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52212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04424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56637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08849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261061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13273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365486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17698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A25"/>
    <a:srgbClr val="E94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25" autoAdjust="0"/>
  </p:normalViewPr>
  <p:slideViewPr>
    <p:cSldViewPr snapToGrid="0" snapToObjects="1">
      <p:cViewPr varScale="1">
        <p:scale>
          <a:sx n="400" d="100"/>
          <a:sy n="400" d="100"/>
        </p:scale>
        <p:origin x="-3240" y="-880"/>
      </p:cViewPr>
      <p:guideLst>
        <p:guide orient="horz" pos="28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284057"/>
            <a:ext cx="77724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" y="518160"/>
            <a:ext cx="64008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" y="36619"/>
            <a:ext cx="205740" cy="780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" y="36619"/>
            <a:ext cx="601980" cy="780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" y="115042"/>
            <a:ext cx="604838" cy="230832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5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" y="403437"/>
            <a:ext cx="60483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300">
                <a:solidFill>
                  <a:schemeClr val="bg2"/>
                </a:solidFill>
                <a:latin typeface="Verdana" pitchFamily="34" charset="0"/>
              </a:defRPr>
            </a:lvl1pPr>
            <a:lvl2pPr marL="52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243999" cy="822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">
                <a:latin typeface="Verdana" pitchFamily="34" charset="0"/>
              </a:defRPr>
            </a:lvl1pPr>
            <a:lvl2pPr marL="52212" indent="0">
              <a:buNone/>
              <a:defRPr sz="300"/>
            </a:lvl2pPr>
            <a:lvl3pPr marL="104424" indent="0">
              <a:buNone/>
              <a:defRPr sz="300"/>
            </a:lvl3pPr>
            <a:lvl4pPr marL="156637" indent="0">
              <a:buNone/>
              <a:defRPr sz="200"/>
            </a:lvl4pPr>
            <a:lvl5pPr marL="208849" indent="0">
              <a:buNone/>
              <a:defRPr sz="200"/>
            </a:lvl5pPr>
            <a:lvl6pPr marL="261061" indent="0">
              <a:buNone/>
              <a:defRPr sz="200"/>
            </a:lvl6pPr>
            <a:lvl7pPr marL="313273" indent="0">
              <a:buNone/>
              <a:defRPr sz="200"/>
            </a:lvl7pPr>
            <a:lvl8pPr marL="365486" indent="0">
              <a:buNone/>
              <a:defRPr sz="200"/>
            </a:lvl8pPr>
            <a:lvl9pPr marL="417698" indent="0">
              <a:buNone/>
              <a:defRPr sz="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272891" y="549371"/>
            <a:ext cx="604838" cy="3077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044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" y="587587"/>
            <a:ext cx="777240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" y="387562"/>
            <a:ext cx="777240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221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0442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566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0884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6106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1327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6548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1769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" y="213360"/>
            <a:ext cx="403860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" y="213360"/>
            <a:ext cx="403860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04682"/>
            <a:ext cx="404019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" y="289984"/>
            <a:ext cx="404019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" y="204682"/>
            <a:ext cx="4041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" y="289984"/>
            <a:ext cx="4041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77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6407"/>
            <a:ext cx="300831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" y="36407"/>
            <a:ext cx="51117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" y="191347"/>
            <a:ext cx="300831" cy="62547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" y="640080"/>
            <a:ext cx="548640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" y="81703"/>
            <a:ext cx="548640" cy="548640"/>
          </a:xfrm>
        </p:spPr>
        <p:txBody>
          <a:bodyPr/>
          <a:lstStyle>
            <a:lvl1pPr marL="0" indent="0">
              <a:buNone/>
              <a:defRPr sz="400"/>
            </a:lvl1pPr>
            <a:lvl2pPr marL="52212" indent="0">
              <a:buNone/>
              <a:defRPr sz="300"/>
            </a:lvl2pPr>
            <a:lvl3pPr marL="104424" indent="0">
              <a:buNone/>
              <a:defRPr sz="300"/>
            </a:lvl3pPr>
            <a:lvl4pPr marL="156637" indent="0">
              <a:buNone/>
              <a:defRPr sz="200"/>
            </a:lvl4pPr>
            <a:lvl5pPr marL="208849" indent="0">
              <a:buNone/>
              <a:defRPr sz="200"/>
            </a:lvl5pPr>
            <a:lvl6pPr marL="261061" indent="0">
              <a:buNone/>
              <a:defRPr sz="200"/>
            </a:lvl6pPr>
            <a:lvl7pPr marL="313273" indent="0">
              <a:buNone/>
              <a:defRPr sz="200"/>
            </a:lvl7pPr>
            <a:lvl8pPr marL="365486" indent="0">
              <a:buNone/>
              <a:defRPr sz="200"/>
            </a:lvl8pPr>
            <a:lvl9pPr marL="417698" indent="0">
              <a:buNone/>
              <a:defRPr sz="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" y="715645"/>
            <a:ext cx="548640" cy="10731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36618"/>
            <a:ext cx="822960" cy="152400"/>
          </a:xfrm>
          <a:prstGeom prst="rect">
            <a:avLst/>
          </a:prstGeom>
        </p:spPr>
        <p:txBody>
          <a:bodyPr vert="horz" lIns="10442" tIns="5221" rIns="10442" bIns="52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13360"/>
            <a:ext cx="822960" cy="603462"/>
          </a:xfrm>
          <a:prstGeom prst="rect">
            <a:avLst/>
          </a:prstGeom>
        </p:spPr>
        <p:txBody>
          <a:bodyPr vert="horz" lIns="10442" tIns="5221" rIns="10442" bIns="52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44B5-0242-3441-8EC9-EEC36B6B749E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" y="847514"/>
            <a:ext cx="2895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0274-06E8-844C-8F1D-43844C745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52212" rtl="0" eaLnBrk="1" latinLnBrk="0" hangingPunct="1">
        <a:spcBef>
          <a:spcPct val="0"/>
        </a:spcBef>
        <a:buNone/>
        <a:defRPr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59" indent="-39159" algn="l" defTabSz="5221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84845" indent="-32633" algn="l" defTabSz="52212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31" indent="-26106" algn="l" defTabSz="52212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43" indent="-26106" algn="l" defTabSz="52212" rtl="0" eaLnBrk="1" latinLnBrk="0" hangingPunct="1">
        <a:spcBef>
          <a:spcPct val="20000"/>
        </a:spcBef>
        <a:buFont typeface="Arial"/>
        <a:buChar char="–"/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34955" indent="-26106" algn="l" defTabSz="52212" rtl="0" eaLnBrk="1" latinLnBrk="0" hangingPunct="1">
        <a:spcBef>
          <a:spcPct val="20000"/>
        </a:spcBef>
        <a:buFont typeface="Arial"/>
        <a:buChar char="»"/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7167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80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592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804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12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24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637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08849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061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13273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65486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17698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B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46050"/>
            <a:ext cx="622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66692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A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46050"/>
            <a:ext cx="622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ushp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46050"/>
            <a:ext cx="622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A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" cy="914400"/>
            <a:chOff x="0" y="0"/>
            <a:chExt cx="914400" cy="914400"/>
          </a:xfrm>
        </p:grpSpPr>
        <p:pic>
          <p:nvPicPr>
            <p:cNvPr id="3" name="Picture 2" descr="pushpi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50" y="146050"/>
              <a:ext cx="622300" cy="6223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42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2</cp:revision>
  <dcterms:created xsi:type="dcterms:W3CDTF">2014-11-10T02:05:41Z</dcterms:created>
  <dcterms:modified xsi:type="dcterms:W3CDTF">2014-11-10T02:23:00Z</dcterms:modified>
</cp:coreProperties>
</file>