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650" r:id="rId3"/>
    <p:sldId id="367" r:id="rId4"/>
    <p:sldId id="592" r:id="rId5"/>
    <p:sldId id="64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100" d="100"/>
          <a:sy n="100" d="100"/>
        </p:scale>
        <p:origin x="348" y="28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6/13/2025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6/13/2025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6/13/2025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6/13/2025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6/13/2025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6/13/2025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PCB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>
            <a:normAutofit/>
          </a:bodyPr>
          <a:lstStyle/>
          <a:p>
            <a:r>
              <a:rPr lang="en-US" dirty="0"/>
              <a:t>Austin Burke</a:t>
            </a:r>
          </a:p>
          <a:p>
            <a:endParaRPr lang="en-US" dirty="0"/>
          </a:p>
          <a:p>
            <a:r>
              <a:rPr lang="en-US" dirty="0"/>
              <a:t>Due 05/06/2025 @ 11:59pm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1E7-53E9-00F3-DD47-94391B88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9CDA4-A78B-2EEF-4173-30B96B988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choose one of two options: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/>
              <a:t>Create a PCB based on your Project #1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>
                <a:highlight>
                  <a:srgbClr val="FFFF00"/>
                </a:highlight>
              </a:rPr>
              <a:t>Create a PCB based on an example project</a:t>
            </a:r>
          </a:p>
          <a:p>
            <a:pPr lvl="1"/>
            <a:endParaRPr lang="en-US" dirty="0"/>
          </a:p>
          <a:p>
            <a:r>
              <a:rPr lang="en-US" dirty="0"/>
              <a:t>See Project #2 assignment for specific details</a:t>
            </a:r>
          </a:p>
          <a:p>
            <a:pPr lvl="1"/>
            <a:r>
              <a:rPr lang="en-US" dirty="0"/>
              <a:t>If choosing Option 1</a:t>
            </a:r>
          </a:p>
          <a:p>
            <a:pPr lvl="2"/>
            <a:r>
              <a:rPr lang="en-US" dirty="0"/>
              <a:t>Replace Background Information and System Block Diagram slides with your slides from the Project #1 proposal</a:t>
            </a:r>
          </a:p>
          <a:p>
            <a:pPr lvl="2"/>
            <a:r>
              <a:rPr lang="en-US" dirty="0"/>
              <a:t>Create a Mechanical Drawing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If choosing Option 2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Used provided Background Information and System Block Diagram slides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Create a Mechanical Drawing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64082-65D9-47E6-2FC9-D883EFCC4193}"/>
              </a:ext>
            </a:extLst>
          </p:cNvPr>
          <p:cNvSpPr txBox="1"/>
          <p:nvPr/>
        </p:nvSpPr>
        <p:spPr>
          <a:xfrm>
            <a:off x="2880719" y="6286500"/>
            <a:ext cx="6635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Remove this slide in your submission</a:t>
            </a:r>
          </a:p>
        </p:txBody>
      </p:sp>
    </p:spTree>
    <p:extLst>
      <p:ext uri="{BB962C8B-B14F-4D97-AF65-F5344CB8AC3E}">
        <p14:creationId xmlns:p14="http://schemas.microsoft.com/office/powerpoint/2010/main" val="24523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PCB for an “Etch-a-Sketch”</a:t>
            </a:r>
          </a:p>
          <a:p>
            <a:r>
              <a:rPr lang="en-US" dirty="0"/>
              <a:t>Hardware:</a:t>
            </a:r>
          </a:p>
          <a:p>
            <a:pPr lvl="1"/>
            <a:r>
              <a:rPr lang="en-US" dirty="0"/>
              <a:t>SPI Display Screen</a:t>
            </a:r>
          </a:p>
          <a:p>
            <a:pPr lvl="1"/>
            <a:r>
              <a:rPr lang="en-US" dirty="0"/>
              <a:t>Two Potentiometers</a:t>
            </a:r>
          </a:p>
          <a:p>
            <a:pPr lvl="1"/>
            <a:r>
              <a:rPr lang="en-US" dirty="0"/>
              <a:t>Two Buttons (Reset the Game, Change Color)</a:t>
            </a:r>
          </a:p>
          <a:p>
            <a:pPr lvl="1"/>
            <a:r>
              <a:rPr lang="en-US" dirty="0"/>
              <a:t>Three LEDs (Red, Green, and Blue for Color)</a:t>
            </a:r>
          </a:p>
          <a:p>
            <a:pPr lvl="1"/>
            <a:r>
              <a:rPr lang="en-US" dirty="0"/>
              <a:t>USB Port (Expansion)</a:t>
            </a:r>
          </a:p>
          <a:p>
            <a:endParaRPr lang="en-US" dirty="0"/>
          </a:p>
        </p:txBody>
      </p:sp>
      <p:pic>
        <p:nvPicPr>
          <p:cNvPr id="1026" name="Picture 2" descr="Image of Etch A Sketch - Classic - Red">
            <a:extLst>
              <a:ext uri="{FF2B5EF4-FFF2-40B4-BE49-F238E27FC236}">
                <a16:creationId xmlns:a16="http://schemas.microsoft.com/office/drawing/2014/main" id="{7C2F497D-66D5-3FA5-067E-74957E6DE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-190500"/>
            <a:ext cx="3867150" cy="400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h A Sketch Freestyle, Drawing Tablet with 2-in-1 Stylus Pen and Paintbrush, Magic Screen, Kids Toys for Ages 3 and up">
            <a:extLst>
              <a:ext uri="{FF2B5EF4-FFF2-40B4-BE49-F238E27FC236}">
                <a16:creationId xmlns:a16="http://schemas.microsoft.com/office/drawing/2014/main" id="{6D2CA2F1-0D6C-6224-E55D-4080BB92D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914400"/>
            <a:ext cx="3848100" cy="4282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A80A018-F900-26C1-03E1-611A7EB6920C}"/>
              </a:ext>
            </a:extLst>
          </p:cNvPr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Replace this slide with your own if you are doing a PCB around your Project #1</a:t>
            </a:r>
          </a:p>
        </p:txBody>
      </p:sp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DF62-72FD-42C4-ABC1-3574A78A4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 dirty="0"/>
              <a:t>System Block Diagram – “Etch-a-Sketch”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FDE4AD7-B68C-4F5F-A0F1-18CEAE40D103}"/>
              </a:ext>
            </a:extLst>
          </p:cNvPr>
          <p:cNvSpPr/>
          <p:nvPr/>
        </p:nvSpPr>
        <p:spPr>
          <a:xfrm>
            <a:off x="609600" y="1295400"/>
            <a:ext cx="10972800" cy="4572000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84C684D-DD40-4DFE-A341-748603CB2889}"/>
              </a:ext>
            </a:extLst>
          </p:cNvPr>
          <p:cNvSpPr/>
          <p:nvPr/>
        </p:nvSpPr>
        <p:spPr>
          <a:xfrm>
            <a:off x="5181600" y="1524000"/>
            <a:ext cx="1828800" cy="4114801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661B8A-FAF1-4459-B2AC-B57D8F2F4381}"/>
              </a:ext>
            </a:extLst>
          </p:cNvPr>
          <p:cNvSpPr txBox="1"/>
          <p:nvPr/>
        </p:nvSpPr>
        <p:spPr>
          <a:xfrm>
            <a:off x="5240282" y="1524000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/>
              <a:t>PocketBeagle</a:t>
            </a:r>
            <a:endParaRPr lang="en-US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808442-E139-4DE1-8D19-5FE69473E681}"/>
              </a:ext>
            </a:extLst>
          </p:cNvPr>
          <p:cNvCxnSpPr>
            <a:cxnSpLocks/>
          </p:cNvCxnSpPr>
          <p:nvPr/>
        </p:nvCxnSpPr>
        <p:spPr>
          <a:xfrm>
            <a:off x="1409700" y="34290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DBFC5F-D35E-4A03-83A3-993A5BDDA50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5433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ED07117-3A22-4A65-9D05-CFC9803CAD4F}"/>
              </a:ext>
            </a:extLst>
          </p:cNvPr>
          <p:cNvCxnSpPr>
            <a:cxnSpLocks/>
          </p:cNvCxnSpPr>
          <p:nvPr/>
        </p:nvCxnSpPr>
        <p:spPr>
          <a:xfrm flipV="1">
            <a:off x="1485900" y="35814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AF9408-2545-44F0-BCB8-0B47078FF0C9}"/>
              </a:ext>
            </a:extLst>
          </p:cNvPr>
          <p:cNvCxnSpPr>
            <a:cxnSpLocks/>
          </p:cNvCxnSpPr>
          <p:nvPr/>
        </p:nvCxnSpPr>
        <p:spPr>
          <a:xfrm>
            <a:off x="1485900" y="36195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AED2F7-3DA4-4BD5-AADA-19DE45DCA819}"/>
              </a:ext>
            </a:extLst>
          </p:cNvPr>
          <p:cNvCxnSpPr>
            <a:cxnSpLocks/>
          </p:cNvCxnSpPr>
          <p:nvPr/>
        </p:nvCxnSpPr>
        <p:spPr>
          <a:xfrm flipV="1">
            <a:off x="14859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C3A384-3377-4E74-BEF8-F11542AD7792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EF15BC-E546-4EDF-9584-8932167CB8DE}"/>
              </a:ext>
            </a:extLst>
          </p:cNvPr>
          <p:cNvCxnSpPr>
            <a:cxnSpLocks/>
          </p:cNvCxnSpPr>
          <p:nvPr/>
        </p:nvCxnSpPr>
        <p:spPr>
          <a:xfrm flipV="1">
            <a:off x="1524000" y="34290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92F8A-4D36-4244-BA52-EAE9857BF992}"/>
              </a:ext>
            </a:extLst>
          </p:cNvPr>
          <p:cNvSpPr txBox="1"/>
          <p:nvPr/>
        </p:nvSpPr>
        <p:spPr>
          <a:xfrm>
            <a:off x="1257300" y="31242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FAF99D-BEAD-4810-A96C-ABA5428492A8}"/>
              </a:ext>
            </a:extLst>
          </p:cNvPr>
          <p:cNvSpPr txBox="1"/>
          <p:nvPr/>
        </p:nvSpPr>
        <p:spPr>
          <a:xfrm>
            <a:off x="5219700" y="35814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22D41CA-4E1C-45BB-AC31-471520A9D0CE}"/>
              </a:ext>
            </a:extLst>
          </p:cNvPr>
          <p:cNvCxnSpPr>
            <a:cxnSpLocks/>
          </p:cNvCxnSpPr>
          <p:nvPr/>
        </p:nvCxnSpPr>
        <p:spPr>
          <a:xfrm>
            <a:off x="1447800" y="41866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713CD1-B988-493A-B117-87EB529C2448}"/>
              </a:ext>
            </a:extLst>
          </p:cNvPr>
          <p:cNvCxnSpPr>
            <a:cxnSpLocks/>
          </p:cNvCxnSpPr>
          <p:nvPr/>
        </p:nvCxnSpPr>
        <p:spPr>
          <a:xfrm>
            <a:off x="1485900" y="42247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285331-D44B-4150-B99D-558FA938FBA5}"/>
              </a:ext>
            </a:extLst>
          </p:cNvPr>
          <p:cNvCxnSpPr>
            <a:cxnSpLocks/>
          </p:cNvCxnSpPr>
          <p:nvPr/>
        </p:nvCxnSpPr>
        <p:spPr>
          <a:xfrm flipH="1">
            <a:off x="1524000" y="42628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07B8B5-A57C-438D-9175-05172786E805}"/>
              </a:ext>
            </a:extLst>
          </p:cNvPr>
          <p:cNvCxnSpPr>
            <a:cxnSpLocks/>
          </p:cNvCxnSpPr>
          <p:nvPr/>
        </p:nvCxnSpPr>
        <p:spPr>
          <a:xfrm flipV="1">
            <a:off x="1562100" y="38862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90C72FF-4A3A-425A-8F24-F3DFCD883E5C}"/>
              </a:ext>
            </a:extLst>
          </p:cNvPr>
          <p:cNvCxnSpPr>
            <a:cxnSpLocks/>
          </p:cNvCxnSpPr>
          <p:nvPr/>
        </p:nvCxnSpPr>
        <p:spPr>
          <a:xfrm flipH="1">
            <a:off x="1676400" y="36957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ACA768E-2DB2-4B8E-A773-191031CEFC1C}"/>
              </a:ext>
            </a:extLst>
          </p:cNvPr>
          <p:cNvSpPr txBox="1"/>
          <p:nvPr/>
        </p:nvSpPr>
        <p:spPr>
          <a:xfrm>
            <a:off x="1676400" y="31623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178608-A827-42B6-9718-E0612E4DA319}"/>
              </a:ext>
            </a:extLst>
          </p:cNvPr>
          <p:cNvSpPr/>
          <p:nvPr/>
        </p:nvSpPr>
        <p:spPr>
          <a:xfrm>
            <a:off x="1066800" y="1793677"/>
            <a:ext cx="2286000" cy="9144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USB Host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CCC71E-943F-452C-AE4A-701A150372CC}"/>
              </a:ext>
            </a:extLst>
          </p:cNvPr>
          <p:cNvSpPr txBox="1"/>
          <p:nvPr/>
        </p:nvSpPr>
        <p:spPr>
          <a:xfrm>
            <a:off x="3924300" y="1946077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770E6D-79FA-4FC6-BB50-404A72570DDF}"/>
              </a:ext>
            </a:extLst>
          </p:cNvPr>
          <p:cNvCxnSpPr>
            <a:cxnSpLocks/>
          </p:cNvCxnSpPr>
          <p:nvPr/>
        </p:nvCxnSpPr>
        <p:spPr>
          <a:xfrm>
            <a:off x="1409700" y="2819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ABA58F-D1BE-449C-86FE-03515A157C8D}"/>
              </a:ext>
            </a:extLst>
          </p:cNvPr>
          <p:cNvCxnSpPr>
            <a:cxnSpLocks/>
          </p:cNvCxnSpPr>
          <p:nvPr/>
        </p:nvCxnSpPr>
        <p:spPr>
          <a:xfrm>
            <a:off x="1447800" y="28575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6676C47-825E-4857-8C67-8903D69E4438}"/>
              </a:ext>
            </a:extLst>
          </p:cNvPr>
          <p:cNvCxnSpPr>
            <a:cxnSpLocks/>
          </p:cNvCxnSpPr>
          <p:nvPr/>
        </p:nvCxnSpPr>
        <p:spPr>
          <a:xfrm flipH="1">
            <a:off x="1485900" y="28956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DDEB37-620A-45E0-82D7-D0AF3E896AF1}"/>
              </a:ext>
            </a:extLst>
          </p:cNvPr>
          <p:cNvCxnSpPr>
            <a:cxnSpLocks/>
          </p:cNvCxnSpPr>
          <p:nvPr/>
        </p:nvCxnSpPr>
        <p:spPr>
          <a:xfrm flipV="1">
            <a:off x="1524000" y="2708077"/>
            <a:ext cx="0" cy="1113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33C9825-1A16-4991-B296-59C109757BBB}"/>
              </a:ext>
            </a:extLst>
          </p:cNvPr>
          <p:cNvSpPr txBox="1"/>
          <p:nvPr/>
        </p:nvSpPr>
        <p:spPr>
          <a:xfrm>
            <a:off x="1219200" y="2403277"/>
            <a:ext cx="639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0248E1-E928-410C-8888-A2AE1164D6C9}"/>
              </a:ext>
            </a:extLst>
          </p:cNvPr>
          <p:cNvSpPr txBox="1"/>
          <p:nvPr/>
        </p:nvSpPr>
        <p:spPr>
          <a:xfrm>
            <a:off x="1219200" y="1793677"/>
            <a:ext cx="6158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F048F4A-E951-40DC-ABB6-2962525C8104}"/>
              </a:ext>
            </a:extLst>
          </p:cNvPr>
          <p:cNvCxnSpPr>
            <a:cxnSpLocks/>
          </p:cNvCxnSpPr>
          <p:nvPr/>
        </p:nvCxnSpPr>
        <p:spPr>
          <a:xfrm>
            <a:off x="1409700" y="1641277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0D349C-28BD-4691-BBB0-B697DD428B3B}"/>
              </a:ext>
            </a:extLst>
          </p:cNvPr>
          <p:cNvCxnSpPr>
            <a:cxnSpLocks/>
          </p:cNvCxnSpPr>
          <p:nvPr/>
        </p:nvCxnSpPr>
        <p:spPr>
          <a:xfrm flipV="1">
            <a:off x="1524000" y="1641277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87711C1-8D8C-4FA7-8C68-2647E26A6D9E}"/>
              </a:ext>
            </a:extLst>
          </p:cNvPr>
          <p:cNvSpPr txBox="1"/>
          <p:nvPr/>
        </p:nvSpPr>
        <p:spPr>
          <a:xfrm>
            <a:off x="1333500" y="13335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5V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27573E-8DF2-4F77-8414-FF512F321B0A}"/>
              </a:ext>
            </a:extLst>
          </p:cNvPr>
          <p:cNvCxnSpPr>
            <a:cxnSpLocks/>
          </p:cNvCxnSpPr>
          <p:nvPr/>
        </p:nvCxnSpPr>
        <p:spPr>
          <a:xfrm flipH="1">
            <a:off x="3352800" y="22479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D7530C9-28FF-4B43-BE73-80C2FBD56E64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36957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F668A31-9C4E-4CF3-8C25-1AA8D3CCDC92}"/>
              </a:ext>
            </a:extLst>
          </p:cNvPr>
          <p:cNvCxnSpPr>
            <a:cxnSpLocks/>
          </p:cNvCxnSpPr>
          <p:nvPr/>
        </p:nvCxnSpPr>
        <p:spPr>
          <a:xfrm flipV="1">
            <a:off x="1485900" y="3733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B8B4989-BE5E-48D6-857C-F77F374FC485}"/>
              </a:ext>
            </a:extLst>
          </p:cNvPr>
          <p:cNvCxnSpPr>
            <a:cxnSpLocks/>
          </p:cNvCxnSpPr>
          <p:nvPr/>
        </p:nvCxnSpPr>
        <p:spPr>
          <a:xfrm>
            <a:off x="1485900" y="3771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B3AA4D-6548-4037-A7EF-F165DE6BE3D8}"/>
              </a:ext>
            </a:extLst>
          </p:cNvPr>
          <p:cNvCxnSpPr>
            <a:cxnSpLocks/>
          </p:cNvCxnSpPr>
          <p:nvPr/>
        </p:nvCxnSpPr>
        <p:spPr>
          <a:xfrm flipV="1">
            <a:off x="1485900" y="3810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8393C9-8692-4BDA-ABB6-942D25F01506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38481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C7EB9D-9465-422F-B543-5A35932CF9CE}"/>
              </a:ext>
            </a:extLst>
          </p:cNvPr>
          <p:cNvCxnSpPr>
            <a:cxnSpLocks/>
          </p:cNvCxnSpPr>
          <p:nvPr/>
        </p:nvCxnSpPr>
        <p:spPr>
          <a:xfrm flipH="1">
            <a:off x="1638300" y="36576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334DE71-DA98-46E9-9C04-9290E1D36165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3695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14A7B9E-8971-4F86-8DEF-6586BE965880}"/>
              </a:ext>
            </a:extLst>
          </p:cNvPr>
          <p:cNvSpPr txBox="1"/>
          <p:nvPr/>
        </p:nvSpPr>
        <p:spPr>
          <a:xfrm>
            <a:off x="1600200" y="27813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92A1E5-BED4-4756-8D22-DC61ACC4BA77}"/>
              </a:ext>
            </a:extLst>
          </p:cNvPr>
          <p:cNvSpPr txBox="1"/>
          <p:nvPr/>
        </p:nvSpPr>
        <p:spPr>
          <a:xfrm>
            <a:off x="723900" y="38862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ACA0A98-DE99-41A5-91CF-64BC882EF56D}"/>
              </a:ext>
            </a:extLst>
          </p:cNvPr>
          <p:cNvCxnSpPr>
            <a:cxnSpLocks/>
          </p:cNvCxnSpPr>
          <p:nvPr/>
        </p:nvCxnSpPr>
        <p:spPr>
          <a:xfrm>
            <a:off x="7429500" y="28618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9870A7E-CE7F-4C75-8273-8F41BE15FA50}"/>
              </a:ext>
            </a:extLst>
          </p:cNvPr>
          <p:cNvCxnSpPr>
            <a:cxnSpLocks/>
          </p:cNvCxnSpPr>
          <p:nvPr/>
        </p:nvCxnSpPr>
        <p:spPr>
          <a:xfrm flipH="1" flipV="1">
            <a:off x="7543800" y="29761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43541AB-6D9C-4B97-9DCB-E8FB794E9A55}"/>
              </a:ext>
            </a:extLst>
          </p:cNvPr>
          <p:cNvCxnSpPr>
            <a:cxnSpLocks/>
          </p:cNvCxnSpPr>
          <p:nvPr/>
        </p:nvCxnSpPr>
        <p:spPr>
          <a:xfrm flipV="1">
            <a:off x="7505700" y="30142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824E884-E530-445A-9E81-FD98B434C7A6}"/>
              </a:ext>
            </a:extLst>
          </p:cNvPr>
          <p:cNvCxnSpPr>
            <a:cxnSpLocks/>
          </p:cNvCxnSpPr>
          <p:nvPr/>
        </p:nvCxnSpPr>
        <p:spPr>
          <a:xfrm>
            <a:off x="7505700" y="30523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A953A1DA-77EC-40FD-AE78-AA468118D061}"/>
              </a:ext>
            </a:extLst>
          </p:cNvPr>
          <p:cNvCxnSpPr>
            <a:cxnSpLocks/>
          </p:cNvCxnSpPr>
          <p:nvPr/>
        </p:nvCxnSpPr>
        <p:spPr>
          <a:xfrm flipV="1">
            <a:off x="7505700" y="30904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5F9F7AB7-199D-4DF3-99A2-7DF75CDB4CCA}"/>
              </a:ext>
            </a:extLst>
          </p:cNvPr>
          <p:cNvCxnSpPr>
            <a:cxnSpLocks/>
          </p:cNvCxnSpPr>
          <p:nvPr/>
        </p:nvCxnSpPr>
        <p:spPr>
          <a:xfrm flipH="1" flipV="1">
            <a:off x="7505700" y="31285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1016302A-201F-4710-B01D-C0832A2C3ED9}"/>
              </a:ext>
            </a:extLst>
          </p:cNvPr>
          <p:cNvCxnSpPr>
            <a:cxnSpLocks/>
          </p:cNvCxnSpPr>
          <p:nvPr/>
        </p:nvCxnSpPr>
        <p:spPr>
          <a:xfrm flipV="1">
            <a:off x="7581900" y="31623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1BA345F-47E4-4A7D-B875-CDC0FBDB0DDF}"/>
              </a:ext>
            </a:extLst>
          </p:cNvPr>
          <p:cNvCxnSpPr>
            <a:cxnSpLocks/>
          </p:cNvCxnSpPr>
          <p:nvPr/>
        </p:nvCxnSpPr>
        <p:spPr>
          <a:xfrm flipV="1">
            <a:off x="7543800" y="28618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E9822758-1EE6-4E62-BE67-9018F93D6246}"/>
              </a:ext>
            </a:extLst>
          </p:cNvPr>
          <p:cNvSpPr txBox="1"/>
          <p:nvPr/>
        </p:nvSpPr>
        <p:spPr>
          <a:xfrm>
            <a:off x="7206935" y="25189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D5C9F1C-6126-4071-9943-9491A80CCFAF}"/>
              </a:ext>
            </a:extLst>
          </p:cNvPr>
          <p:cNvSpPr txBox="1"/>
          <p:nvPr/>
        </p:nvSpPr>
        <p:spPr>
          <a:xfrm>
            <a:off x="6362700" y="51054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AAB4DD5-09CE-4A4B-A49E-4AED32AE475C}"/>
              </a:ext>
            </a:extLst>
          </p:cNvPr>
          <p:cNvCxnSpPr>
            <a:cxnSpLocks/>
          </p:cNvCxnSpPr>
          <p:nvPr/>
        </p:nvCxnSpPr>
        <p:spPr>
          <a:xfrm flipH="1">
            <a:off x="8343900" y="33909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D2A3EC8-F6CD-4632-8BEA-388DCA1BCC73}"/>
              </a:ext>
            </a:extLst>
          </p:cNvPr>
          <p:cNvCxnSpPr>
            <a:cxnSpLocks/>
          </p:cNvCxnSpPr>
          <p:nvPr/>
        </p:nvCxnSpPr>
        <p:spPr>
          <a:xfrm>
            <a:off x="8724900" y="36576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5315C08-B83C-4D1C-AAA3-DD4E5F91D4C6}"/>
              </a:ext>
            </a:extLst>
          </p:cNvPr>
          <p:cNvCxnSpPr>
            <a:cxnSpLocks/>
          </p:cNvCxnSpPr>
          <p:nvPr/>
        </p:nvCxnSpPr>
        <p:spPr>
          <a:xfrm>
            <a:off x="8763000" y="36957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C05138B-CD84-4BA8-84EB-7355506E523C}"/>
              </a:ext>
            </a:extLst>
          </p:cNvPr>
          <p:cNvCxnSpPr>
            <a:cxnSpLocks/>
          </p:cNvCxnSpPr>
          <p:nvPr/>
        </p:nvCxnSpPr>
        <p:spPr>
          <a:xfrm flipH="1">
            <a:off x="8801100" y="37338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F4096C6-D5FD-48DB-813E-9211B97FCA2B}"/>
              </a:ext>
            </a:extLst>
          </p:cNvPr>
          <p:cNvCxnSpPr>
            <a:cxnSpLocks/>
          </p:cNvCxnSpPr>
          <p:nvPr/>
        </p:nvCxnSpPr>
        <p:spPr>
          <a:xfrm flipV="1">
            <a:off x="8839200" y="33909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A0CA085-6C88-4271-9BCA-B57DB174F0DE}"/>
              </a:ext>
            </a:extLst>
          </p:cNvPr>
          <p:cNvCxnSpPr>
            <a:cxnSpLocks/>
          </p:cNvCxnSpPr>
          <p:nvPr/>
        </p:nvCxnSpPr>
        <p:spPr>
          <a:xfrm flipH="1">
            <a:off x="7010400" y="3390900"/>
            <a:ext cx="10287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2A56E08-1BBD-401D-9155-8D60DF924F83}"/>
              </a:ext>
            </a:extLst>
          </p:cNvPr>
          <p:cNvSpPr txBox="1"/>
          <p:nvPr/>
        </p:nvSpPr>
        <p:spPr>
          <a:xfrm>
            <a:off x="7581900" y="28618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A3FE41E-7681-4BCE-A66A-BD09EA59BF52}"/>
              </a:ext>
            </a:extLst>
          </p:cNvPr>
          <p:cNvCxnSpPr>
            <a:cxnSpLocks/>
          </p:cNvCxnSpPr>
          <p:nvPr/>
        </p:nvCxnSpPr>
        <p:spPr>
          <a:xfrm flipH="1">
            <a:off x="7962900" y="33147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0A282DC5-82FF-4181-9E29-9F4B11842098}"/>
              </a:ext>
            </a:extLst>
          </p:cNvPr>
          <p:cNvSpPr/>
          <p:nvPr/>
        </p:nvSpPr>
        <p:spPr>
          <a:xfrm>
            <a:off x="8115300" y="32385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C0445D1-1462-48AB-BCE4-CE3A97F8349D}"/>
              </a:ext>
            </a:extLst>
          </p:cNvPr>
          <p:cNvSpPr/>
          <p:nvPr/>
        </p:nvSpPr>
        <p:spPr>
          <a:xfrm>
            <a:off x="8839200" y="1828800"/>
            <a:ext cx="2286000" cy="9906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SPI Display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F673D87-8E6B-427D-936A-ABE9A33DDACC}"/>
              </a:ext>
            </a:extLst>
          </p:cNvPr>
          <p:cNvSpPr txBox="1"/>
          <p:nvPr/>
        </p:nvSpPr>
        <p:spPr>
          <a:xfrm>
            <a:off x="8839200" y="1947446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7EEF491-7A65-4927-AB11-27686AAE6546}"/>
              </a:ext>
            </a:extLst>
          </p:cNvPr>
          <p:cNvSpPr txBox="1"/>
          <p:nvPr/>
        </p:nvSpPr>
        <p:spPr>
          <a:xfrm>
            <a:off x="88392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4391965E-D6A0-4868-BAA1-6955AA7F9DC5}"/>
              </a:ext>
            </a:extLst>
          </p:cNvPr>
          <p:cNvCxnSpPr>
            <a:cxnSpLocks/>
          </p:cNvCxnSpPr>
          <p:nvPr/>
        </p:nvCxnSpPr>
        <p:spPr>
          <a:xfrm>
            <a:off x="10553700" y="29718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E768F585-33A5-48F1-946C-33D68BBABBC6}"/>
              </a:ext>
            </a:extLst>
          </p:cNvPr>
          <p:cNvCxnSpPr>
            <a:cxnSpLocks/>
          </p:cNvCxnSpPr>
          <p:nvPr/>
        </p:nvCxnSpPr>
        <p:spPr>
          <a:xfrm>
            <a:off x="10591800" y="30099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A13A92F-9C90-4BDF-BA51-BCAEF7AC209E}"/>
              </a:ext>
            </a:extLst>
          </p:cNvPr>
          <p:cNvCxnSpPr>
            <a:cxnSpLocks/>
          </p:cNvCxnSpPr>
          <p:nvPr/>
        </p:nvCxnSpPr>
        <p:spPr>
          <a:xfrm flipH="1">
            <a:off x="10629900" y="3009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606D190-C234-41E0-9AD4-BD8F6CE34C40}"/>
              </a:ext>
            </a:extLst>
          </p:cNvPr>
          <p:cNvCxnSpPr>
            <a:cxnSpLocks/>
          </p:cNvCxnSpPr>
          <p:nvPr/>
        </p:nvCxnSpPr>
        <p:spPr>
          <a:xfrm flipV="1">
            <a:off x="10668000" y="2819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6D8C597-A5BF-4CA6-A730-F8816CE53CFC}"/>
              </a:ext>
            </a:extLst>
          </p:cNvPr>
          <p:cNvSpPr txBox="1"/>
          <p:nvPr/>
        </p:nvSpPr>
        <p:spPr>
          <a:xfrm>
            <a:off x="10401300" y="2549723"/>
            <a:ext cx="583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GND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B98438D-D68E-448C-AF92-215BE4F54EBB}"/>
              </a:ext>
            </a:extLst>
          </p:cNvPr>
          <p:cNvSpPr txBox="1"/>
          <p:nvPr/>
        </p:nvSpPr>
        <p:spPr>
          <a:xfrm>
            <a:off x="10395026" y="1828800"/>
            <a:ext cx="564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VCC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FF27626F-EB34-4582-BACF-544E14E0FA33}"/>
              </a:ext>
            </a:extLst>
          </p:cNvPr>
          <p:cNvCxnSpPr>
            <a:cxnSpLocks/>
          </p:cNvCxnSpPr>
          <p:nvPr/>
        </p:nvCxnSpPr>
        <p:spPr>
          <a:xfrm>
            <a:off x="10553700" y="16764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83FEF8A1-1B8E-4651-8FA0-9E9F0DB01072}"/>
              </a:ext>
            </a:extLst>
          </p:cNvPr>
          <p:cNvCxnSpPr>
            <a:cxnSpLocks/>
          </p:cNvCxnSpPr>
          <p:nvPr/>
        </p:nvCxnSpPr>
        <p:spPr>
          <a:xfrm flipV="1">
            <a:off x="10668000" y="1676400"/>
            <a:ext cx="0" cy="152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BED1971-1442-4854-9D24-A89C08F559CB}"/>
              </a:ext>
            </a:extLst>
          </p:cNvPr>
          <p:cNvSpPr txBox="1"/>
          <p:nvPr/>
        </p:nvSpPr>
        <p:spPr>
          <a:xfrm>
            <a:off x="10363200" y="13378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ED421249-DC31-4287-BB84-CA519A37DCA9}"/>
              </a:ext>
            </a:extLst>
          </p:cNvPr>
          <p:cNvCxnSpPr>
            <a:cxnSpLocks/>
          </p:cNvCxnSpPr>
          <p:nvPr/>
        </p:nvCxnSpPr>
        <p:spPr>
          <a:xfrm flipH="1">
            <a:off x="7010400" y="2133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Isosceles Triangle 173">
            <a:extLst>
              <a:ext uri="{FF2B5EF4-FFF2-40B4-BE49-F238E27FC236}">
                <a16:creationId xmlns:a16="http://schemas.microsoft.com/office/drawing/2014/main" id="{98528D95-6C5E-4173-A08C-B6EB919F1153}"/>
              </a:ext>
            </a:extLst>
          </p:cNvPr>
          <p:cNvSpPr/>
          <p:nvPr/>
        </p:nvSpPr>
        <p:spPr>
          <a:xfrm rot="5400000">
            <a:off x="7734300" y="4610100"/>
            <a:ext cx="457200" cy="381000"/>
          </a:xfrm>
          <a:prstGeom prst="triangle">
            <a:avLst/>
          </a:prstGeom>
          <a:solidFill>
            <a:srgbClr val="00B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D59EA694-0101-45BD-A4BD-E32F687DFEF5}"/>
              </a:ext>
            </a:extLst>
          </p:cNvPr>
          <p:cNvCxnSpPr>
            <a:cxnSpLocks/>
          </p:cNvCxnSpPr>
          <p:nvPr/>
        </p:nvCxnSpPr>
        <p:spPr>
          <a:xfrm>
            <a:off x="8153400" y="45720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D5B63F-D96E-4B76-B12B-C64CB7412025}"/>
              </a:ext>
            </a:extLst>
          </p:cNvPr>
          <p:cNvCxnSpPr>
            <a:cxnSpLocks/>
          </p:cNvCxnSpPr>
          <p:nvPr/>
        </p:nvCxnSpPr>
        <p:spPr>
          <a:xfrm flipH="1">
            <a:off x="7010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242D96E-17BE-4AD2-9267-7CD4904CA647}"/>
              </a:ext>
            </a:extLst>
          </p:cNvPr>
          <p:cNvCxnSpPr>
            <a:cxnSpLocks/>
          </p:cNvCxnSpPr>
          <p:nvPr/>
        </p:nvCxnSpPr>
        <p:spPr>
          <a:xfrm flipH="1">
            <a:off x="8153400" y="48006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2BEE598-742D-44F9-B187-202B6ADC527E}"/>
              </a:ext>
            </a:extLst>
          </p:cNvPr>
          <p:cNvCxnSpPr>
            <a:cxnSpLocks/>
          </p:cNvCxnSpPr>
          <p:nvPr/>
        </p:nvCxnSpPr>
        <p:spPr>
          <a:xfrm flipV="1">
            <a:off x="7924800" y="44196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9236229E-7919-49A9-8FF6-DA4DFB62D114}"/>
              </a:ext>
            </a:extLst>
          </p:cNvPr>
          <p:cNvCxnSpPr>
            <a:cxnSpLocks/>
          </p:cNvCxnSpPr>
          <p:nvPr/>
        </p:nvCxnSpPr>
        <p:spPr>
          <a:xfrm flipV="1">
            <a:off x="8001000" y="4495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3C4663A-E0B6-46BC-A7DB-9BBF3C774F03}"/>
              </a:ext>
            </a:extLst>
          </p:cNvPr>
          <p:cNvCxnSpPr>
            <a:cxnSpLocks/>
          </p:cNvCxnSpPr>
          <p:nvPr/>
        </p:nvCxnSpPr>
        <p:spPr>
          <a:xfrm>
            <a:off x="88011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0BA48DB3-C29B-4C5A-88C8-C52B892E0065}"/>
              </a:ext>
            </a:extLst>
          </p:cNvPr>
          <p:cNvCxnSpPr>
            <a:cxnSpLocks/>
          </p:cNvCxnSpPr>
          <p:nvPr/>
        </p:nvCxnSpPr>
        <p:spPr>
          <a:xfrm>
            <a:off x="88392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488EB55A-6919-4AB3-BCAD-7FC7D0E77934}"/>
              </a:ext>
            </a:extLst>
          </p:cNvPr>
          <p:cNvCxnSpPr>
            <a:cxnSpLocks/>
          </p:cNvCxnSpPr>
          <p:nvPr/>
        </p:nvCxnSpPr>
        <p:spPr>
          <a:xfrm flipH="1">
            <a:off x="88773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051678B-475D-43DF-8DDF-4344F1807A90}"/>
              </a:ext>
            </a:extLst>
          </p:cNvPr>
          <p:cNvCxnSpPr>
            <a:cxnSpLocks/>
          </p:cNvCxnSpPr>
          <p:nvPr/>
        </p:nvCxnSpPr>
        <p:spPr>
          <a:xfrm flipV="1">
            <a:off x="8915400" y="4800600"/>
            <a:ext cx="0" cy="800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Isosceles Triangle 183">
            <a:extLst>
              <a:ext uri="{FF2B5EF4-FFF2-40B4-BE49-F238E27FC236}">
                <a16:creationId xmlns:a16="http://schemas.microsoft.com/office/drawing/2014/main" id="{A7E4474D-891F-462C-99A1-AADEC3ECC89B}"/>
              </a:ext>
            </a:extLst>
          </p:cNvPr>
          <p:cNvSpPr/>
          <p:nvPr/>
        </p:nvSpPr>
        <p:spPr>
          <a:xfrm rot="5400000">
            <a:off x="7277100" y="5067300"/>
            <a:ext cx="457200" cy="381000"/>
          </a:xfrm>
          <a:prstGeom prst="triangle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36AF14DE-8DB7-4290-8D0F-15042E89D49C}"/>
              </a:ext>
            </a:extLst>
          </p:cNvPr>
          <p:cNvCxnSpPr>
            <a:cxnSpLocks/>
          </p:cNvCxnSpPr>
          <p:nvPr/>
        </p:nvCxnSpPr>
        <p:spPr>
          <a:xfrm>
            <a:off x="7696200" y="50292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6A00F78-1A5C-424D-BF5D-75B38EFEA275}"/>
              </a:ext>
            </a:extLst>
          </p:cNvPr>
          <p:cNvCxnSpPr>
            <a:cxnSpLocks/>
          </p:cNvCxnSpPr>
          <p:nvPr/>
        </p:nvCxnSpPr>
        <p:spPr>
          <a:xfrm flipH="1">
            <a:off x="7010400" y="5257800"/>
            <a:ext cx="304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8FD067C-F40B-4778-AAF6-06919C5257CB}"/>
              </a:ext>
            </a:extLst>
          </p:cNvPr>
          <p:cNvCxnSpPr>
            <a:cxnSpLocks/>
          </p:cNvCxnSpPr>
          <p:nvPr/>
        </p:nvCxnSpPr>
        <p:spPr>
          <a:xfrm flipH="1">
            <a:off x="7696200" y="52578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64D07382-477E-4D64-93B2-A79DE7015FB7}"/>
              </a:ext>
            </a:extLst>
          </p:cNvPr>
          <p:cNvCxnSpPr>
            <a:cxnSpLocks/>
          </p:cNvCxnSpPr>
          <p:nvPr/>
        </p:nvCxnSpPr>
        <p:spPr>
          <a:xfrm flipV="1">
            <a:off x="7467600" y="48768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D99704C-CADB-41FD-8951-98715746E225}"/>
              </a:ext>
            </a:extLst>
          </p:cNvPr>
          <p:cNvCxnSpPr>
            <a:cxnSpLocks/>
          </p:cNvCxnSpPr>
          <p:nvPr/>
        </p:nvCxnSpPr>
        <p:spPr>
          <a:xfrm flipV="1">
            <a:off x="7543800" y="49530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9C5D684B-4067-49EE-90D4-7C16C02A4214}"/>
              </a:ext>
            </a:extLst>
          </p:cNvPr>
          <p:cNvCxnSpPr>
            <a:cxnSpLocks/>
          </p:cNvCxnSpPr>
          <p:nvPr/>
        </p:nvCxnSpPr>
        <p:spPr>
          <a:xfrm>
            <a:off x="8343900" y="56007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370192D1-1D7B-4941-BA45-CC3528BBEA0A}"/>
              </a:ext>
            </a:extLst>
          </p:cNvPr>
          <p:cNvCxnSpPr>
            <a:cxnSpLocks/>
          </p:cNvCxnSpPr>
          <p:nvPr/>
        </p:nvCxnSpPr>
        <p:spPr>
          <a:xfrm>
            <a:off x="8382000" y="56388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2116587F-77A0-4636-A61F-9C33609F0316}"/>
              </a:ext>
            </a:extLst>
          </p:cNvPr>
          <p:cNvCxnSpPr>
            <a:cxnSpLocks/>
          </p:cNvCxnSpPr>
          <p:nvPr/>
        </p:nvCxnSpPr>
        <p:spPr>
          <a:xfrm flipH="1">
            <a:off x="8420100" y="56769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555BFE35-F3D2-4AAC-BB9E-48720D5BC6E5}"/>
              </a:ext>
            </a:extLst>
          </p:cNvPr>
          <p:cNvCxnSpPr>
            <a:cxnSpLocks/>
          </p:cNvCxnSpPr>
          <p:nvPr/>
        </p:nvCxnSpPr>
        <p:spPr>
          <a:xfrm flipV="1">
            <a:off x="8458200" y="52578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E04B853-0452-4D4C-8C10-6403DBC0F352}"/>
              </a:ext>
            </a:extLst>
          </p:cNvPr>
          <p:cNvSpPr txBox="1"/>
          <p:nvPr/>
        </p:nvSpPr>
        <p:spPr>
          <a:xfrm>
            <a:off x="6362700" y="4648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61470D1-FBB7-443A-B3D4-87FEF9217D1D}"/>
              </a:ext>
            </a:extLst>
          </p:cNvPr>
          <p:cNvSpPr txBox="1"/>
          <p:nvPr/>
        </p:nvSpPr>
        <p:spPr>
          <a:xfrm>
            <a:off x="6362700" y="32385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F08106-6DF5-865D-41AF-5A0753EB8C1D}"/>
              </a:ext>
            </a:extLst>
          </p:cNvPr>
          <p:cNvCxnSpPr>
            <a:cxnSpLocks/>
          </p:cNvCxnSpPr>
          <p:nvPr/>
        </p:nvCxnSpPr>
        <p:spPr>
          <a:xfrm>
            <a:off x="1409700" y="46863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B2D4004-6AA5-ECD7-7BE4-26B3EA2841EF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8006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078F3E-ACCD-A947-8CC1-87AD40B713BA}"/>
              </a:ext>
            </a:extLst>
          </p:cNvPr>
          <p:cNvCxnSpPr>
            <a:cxnSpLocks/>
          </p:cNvCxnSpPr>
          <p:nvPr/>
        </p:nvCxnSpPr>
        <p:spPr>
          <a:xfrm flipV="1">
            <a:off x="1485900" y="48387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A9DA52-302B-63F0-5416-29A9A0BCC86D}"/>
              </a:ext>
            </a:extLst>
          </p:cNvPr>
          <p:cNvCxnSpPr>
            <a:cxnSpLocks/>
          </p:cNvCxnSpPr>
          <p:nvPr/>
        </p:nvCxnSpPr>
        <p:spPr>
          <a:xfrm>
            <a:off x="1485900" y="48768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4F11525-1E60-91D6-A173-8A10D7D0374E}"/>
              </a:ext>
            </a:extLst>
          </p:cNvPr>
          <p:cNvCxnSpPr>
            <a:cxnSpLocks/>
          </p:cNvCxnSpPr>
          <p:nvPr/>
        </p:nvCxnSpPr>
        <p:spPr>
          <a:xfrm flipV="1">
            <a:off x="14859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5F9E52-668C-4957-F54A-0E6669A8C4C8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BE1231E-6D09-CE66-9120-8B0FB149BC85}"/>
              </a:ext>
            </a:extLst>
          </p:cNvPr>
          <p:cNvCxnSpPr>
            <a:cxnSpLocks/>
          </p:cNvCxnSpPr>
          <p:nvPr/>
        </p:nvCxnSpPr>
        <p:spPr>
          <a:xfrm flipV="1">
            <a:off x="1524000" y="4686300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46ACC78-650B-152A-D11E-E960C8D464FA}"/>
              </a:ext>
            </a:extLst>
          </p:cNvPr>
          <p:cNvSpPr txBox="1"/>
          <p:nvPr/>
        </p:nvSpPr>
        <p:spPr>
          <a:xfrm>
            <a:off x="1257300" y="4381500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1.8V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C44C290-6374-08EF-722A-C2BC0E602A84}"/>
              </a:ext>
            </a:extLst>
          </p:cNvPr>
          <p:cNvCxnSpPr>
            <a:cxnSpLocks/>
          </p:cNvCxnSpPr>
          <p:nvPr/>
        </p:nvCxnSpPr>
        <p:spPr>
          <a:xfrm>
            <a:off x="1447800" y="5443954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83DCD5E-534C-94C3-AC2A-C470A974F1A0}"/>
              </a:ext>
            </a:extLst>
          </p:cNvPr>
          <p:cNvCxnSpPr>
            <a:cxnSpLocks/>
          </p:cNvCxnSpPr>
          <p:nvPr/>
        </p:nvCxnSpPr>
        <p:spPr>
          <a:xfrm>
            <a:off x="1485900" y="5482054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B44DAEC-E445-7558-A4F2-02EE514291E7}"/>
              </a:ext>
            </a:extLst>
          </p:cNvPr>
          <p:cNvCxnSpPr>
            <a:cxnSpLocks/>
          </p:cNvCxnSpPr>
          <p:nvPr/>
        </p:nvCxnSpPr>
        <p:spPr>
          <a:xfrm flipH="1">
            <a:off x="1524000" y="5520154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FEC149-C988-700B-C1EB-1BA84E74129D}"/>
              </a:ext>
            </a:extLst>
          </p:cNvPr>
          <p:cNvCxnSpPr>
            <a:cxnSpLocks/>
          </p:cNvCxnSpPr>
          <p:nvPr/>
        </p:nvCxnSpPr>
        <p:spPr>
          <a:xfrm flipV="1">
            <a:off x="1562100" y="5143500"/>
            <a:ext cx="0" cy="3004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425B13-B64A-0A6D-6330-C2F8F20BA01E}"/>
              </a:ext>
            </a:extLst>
          </p:cNvPr>
          <p:cNvSpPr txBox="1"/>
          <p:nvPr/>
        </p:nvSpPr>
        <p:spPr>
          <a:xfrm>
            <a:off x="1676400" y="4419600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Potentiometer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B3B412D-EB5F-4757-8C27-418C69C1055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0" y="49530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E7F41D4-7148-B3B9-11E7-F43CDB20FBD1}"/>
              </a:ext>
            </a:extLst>
          </p:cNvPr>
          <p:cNvCxnSpPr>
            <a:cxnSpLocks/>
          </p:cNvCxnSpPr>
          <p:nvPr/>
        </p:nvCxnSpPr>
        <p:spPr>
          <a:xfrm flipV="1">
            <a:off x="1485900" y="49911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159ECFA-C559-C33D-F0FF-7999B99AEEE8}"/>
              </a:ext>
            </a:extLst>
          </p:cNvPr>
          <p:cNvCxnSpPr>
            <a:cxnSpLocks/>
          </p:cNvCxnSpPr>
          <p:nvPr/>
        </p:nvCxnSpPr>
        <p:spPr>
          <a:xfrm>
            <a:off x="1485900" y="50292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68EAC6E-DA88-1639-01DC-2C47294288A6}"/>
              </a:ext>
            </a:extLst>
          </p:cNvPr>
          <p:cNvCxnSpPr>
            <a:cxnSpLocks/>
          </p:cNvCxnSpPr>
          <p:nvPr/>
        </p:nvCxnSpPr>
        <p:spPr>
          <a:xfrm flipV="1">
            <a:off x="1485900" y="50673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DE85543-1E91-38BE-74FC-11C622CA5154}"/>
              </a:ext>
            </a:extLst>
          </p:cNvPr>
          <p:cNvCxnSpPr>
            <a:cxnSpLocks/>
          </p:cNvCxnSpPr>
          <p:nvPr/>
        </p:nvCxnSpPr>
        <p:spPr>
          <a:xfrm flipH="1" flipV="1">
            <a:off x="1485900" y="5105400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A0FB612-34A7-D694-ED1A-8AE98A354755}"/>
              </a:ext>
            </a:extLst>
          </p:cNvPr>
          <p:cNvCxnSpPr>
            <a:cxnSpLocks/>
          </p:cNvCxnSpPr>
          <p:nvPr/>
        </p:nvCxnSpPr>
        <p:spPr>
          <a:xfrm flipH="1">
            <a:off x="1638300" y="49149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75D0749-BFAE-1496-7341-287870E31A87}"/>
              </a:ext>
            </a:extLst>
          </p:cNvPr>
          <p:cNvCxnSpPr>
            <a:cxnSpLocks/>
          </p:cNvCxnSpPr>
          <p:nvPr/>
        </p:nvCxnSpPr>
        <p:spPr>
          <a:xfrm flipH="1" flipV="1">
            <a:off x="1638300" y="4953000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0DA6A14-74A1-3013-EEEB-47E56FF3DDEF}"/>
              </a:ext>
            </a:extLst>
          </p:cNvPr>
          <p:cNvSpPr txBox="1"/>
          <p:nvPr/>
        </p:nvSpPr>
        <p:spPr>
          <a:xfrm>
            <a:off x="723900" y="514350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AGND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714514C-5E1C-80AB-EC7A-3AD13A9F1638}"/>
              </a:ext>
            </a:extLst>
          </p:cNvPr>
          <p:cNvCxnSpPr>
            <a:cxnSpLocks/>
          </p:cNvCxnSpPr>
          <p:nvPr/>
        </p:nvCxnSpPr>
        <p:spPr>
          <a:xfrm flipH="1">
            <a:off x="1676400" y="4953000"/>
            <a:ext cx="3505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7A5BA1A-CA42-7D6A-A53B-CD5E9A882FE7}"/>
              </a:ext>
            </a:extLst>
          </p:cNvPr>
          <p:cNvCxnSpPr>
            <a:cxnSpLocks/>
          </p:cNvCxnSpPr>
          <p:nvPr/>
        </p:nvCxnSpPr>
        <p:spPr>
          <a:xfrm flipH="1">
            <a:off x="7010400" y="2514600"/>
            <a:ext cx="1828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AAE93A6-DC75-26F9-B62F-33FFA57FE13F}"/>
              </a:ext>
            </a:extLst>
          </p:cNvPr>
          <p:cNvSpPr txBox="1"/>
          <p:nvPr/>
        </p:nvSpPr>
        <p:spPr>
          <a:xfrm>
            <a:off x="7581900" y="18669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675328-3866-0DE0-47B8-3AA0F09EB48A}"/>
              </a:ext>
            </a:extLst>
          </p:cNvPr>
          <p:cNvSpPr txBox="1"/>
          <p:nvPr/>
        </p:nvSpPr>
        <p:spPr>
          <a:xfrm>
            <a:off x="7505700" y="2247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1B20D9-C716-A149-0E45-F413BEFD9B18}"/>
              </a:ext>
            </a:extLst>
          </p:cNvPr>
          <p:cNvSpPr txBox="1"/>
          <p:nvPr/>
        </p:nvSpPr>
        <p:spPr>
          <a:xfrm>
            <a:off x="5181600" y="4800600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BF2ECA-6444-8781-A136-A59436C385AB}"/>
              </a:ext>
            </a:extLst>
          </p:cNvPr>
          <p:cNvSpPr txBox="1"/>
          <p:nvPr/>
        </p:nvSpPr>
        <p:spPr>
          <a:xfrm>
            <a:off x="5181600" y="2095500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USB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F0751F6-7420-74FD-B572-B6C87D61F49D}"/>
              </a:ext>
            </a:extLst>
          </p:cNvPr>
          <p:cNvSpPr txBox="1"/>
          <p:nvPr/>
        </p:nvSpPr>
        <p:spPr>
          <a:xfrm>
            <a:off x="6515100" y="1981200"/>
            <a:ext cx="47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69E13C-5180-0309-3797-F5C9558E715A}"/>
              </a:ext>
            </a:extLst>
          </p:cNvPr>
          <p:cNvSpPr txBox="1"/>
          <p:nvPr/>
        </p:nvSpPr>
        <p:spPr>
          <a:xfrm>
            <a:off x="6400800" y="23622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18C817E-C282-3070-4FBD-B43CC8168143}"/>
              </a:ext>
            </a:extLst>
          </p:cNvPr>
          <p:cNvCxnSpPr>
            <a:cxnSpLocks/>
          </p:cNvCxnSpPr>
          <p:nvPr/>
        </p:nvCxnSpPr>
        <p:spPr>
          <a:xfrm>
            <a:off x="9791700" y="3357146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9D771C7-0A4F-10F2-EB82-F7496CCFC27B}"/>
              </a:ext>
            </a:extLst>
          </p:cNvPr>
          <p:cNvCxnSpPr>
            <a:cxnSpLocks/>
          </p:cNvCxnSpPr>
          <p:nvPr/>
        </p:nvCxnSpPr>
        <p:spPr>
          <a:xfrm flipH="1" flipV="1">
            <a:off x="9906000" y="34714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3104D6-F5F6-B951-92F9-BC9B072C5A53}"/>
              </a:ext>
            </a:extLst>
          </p:cNvPr>
          <p:cNvCxnSpPr>
            <a:cxnSpLocks/>
          </p:cNvCxnSpPr>
          <p:nvPr/>
        </p:nvCxnSpPr>
        <p:spPr>
          <a:xfrm flipV="1">
            <a:off x="9867900" y="35095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981947-8E78-F978-E49D-1E8B781BF0CF}"/>
              </a:ext>
            </a:extLst>
          </p:cNvPr>
          <p:cNvCxnSpPr>
            <a:cxnSpLocks/>
          </p:cNvCxnSpPr>
          <p:nvPr/>
        </p:nvCxnSpPr>
        <p:spPr>
          <a:xfrm>
            <a:off x="9867900" y="35476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E7455D1-78F1-45A8-3973-90D280621371}"/>
              </a:ext>
            </a:extLst>
          </p:cNvPr>
          <p:cNvCxnSpPr>
            <a:cxnSpLocks/>
          </p:cNvCxnSpPr>
          <p:nvPr/>
        </p:nvCxnSpPr>
        <p:spPr>
          <a:xfrm flipV="1">
            <a:off x="9867900" y="3585746"/>
            <a:ext cx="1143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0EC8F23-F37B-69EE-AD7F-1F3EC5E465D0}"/>
              </a:ext>
            </a:extLst>
          </p:cNvPr>
          <p:cNvCxnSpPr>
            <a:cxnSpLocks/>
          </p:cNvCxnSpPr>
          <p:nvPr/>
        </p:nvCxnSpPr>
        <p:spPr>
          <a:xfrm flipH="1" flipV="1">
            <a:off x="9867900" y="3623846"/>
            <a:ext cx="76200" cy="38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F7A1C97-E649-D09E-7700-14D2D546463C}"/>
              </a:ext>
            </a:extLst>
          </p:cNvPr>
          <p:cNvCxnSpPr>
            <a:cxnSpLocks/>
          </p:cNvCxnSpPr>
          <p:nvPr/>
        </p:nvCxnSpPr>
        <p:spPr>
          <a:xfrm flipV="1">
            <a:off x="9944100" y="3657600"/>
            <a:ext cx="0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F337F9F-A2FC-344E-9F49-9EC6062B2016}"/>
              </a:ext>
            </a:extLst>
          </p:cNvPr>
          <p:cNvCxnSpPr>
            <a:cxnSpLocks/>
          </p:cNvCxnSpPr>
          <p:nvPr/>
        </p:nvCxnSpPr>
        <p:spPr>
          <a:xfrm flipV="1">
            <a:off x="9906000" y="3357146"/>
            <a:ext cx="0" cy="114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20CCF91B-4167-84FF-4A12-37F10EBC08EF}"/>
              </a:ext>
            </a:extLst>
          </p:cNvPr>
          <p:cNvSpPr txBox="1"/>
          <p:nvPr/>
        </p:nvSpPr>
        <p:spPr>
          <a:xfrm>
            <a:off x="9569135" y="3052346"/>
            <a:ext cx="606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3.3V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770AE4E-84B1-44F9-AC2A-6535115A3101}"/>
              </a:ext>
            </a:extLst>
          </p:cNvPr>
          <p:cNvCxnSpPr>
            <a:cxnSpLocks/>
          </p:cNvCxnSpPr>
          <p:nvPr/>
        </p:nvCxnSpPr>
        <p:spPr>
          <a:xfrm flipH="1">
            <a:off x="10706100" y="3886200"/>
            <a:ext cx="4953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DD0931-BC4E-BF20-E31E-E7EDFEBA7BC7}"/>
              </a:ext>
            </a:extLst>
          </p:cNvPr>
          <p:cNvCxnSpPr>
            <a:cxnSpLocks/>
          </p:cNvCxnSpPr>
          <p:nvPr/>
        </p:nvCxnSpPr>
        <p:spPr>
          <a:xfrm>
            <a:off x="11087100" y="41529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FDA76CE-2B95-0AC9-D6AA-D7B0639EBFB7}"/>
              </a:ext>
            </a:extLst>
          </p:cNvPr>
          <p:cNvCxnSpPr>
            <a:cxnSpLocks/>
          </p:cNvCxnSpPr>
          <p:nvPr/>
        </p:nvCxnSpPr>
        <p:spPr>
          <a:xfrm>
            <a:off x="11125200" y="41910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73D3190-B83B-C0F4-810A-71F6381BE2AF}"/>
              </a:ext>
            </a:extLst>
          </p:cNvPr>
          <p:cNvCxnSpPr>
            <a:cxnSpLocks/>
          </p:cNvCxnSpPr>
          <p:nvPr/>
        </p:nvCxnSpPr>
        <p:spPr>
          <a:xfrm flipH="1">
            <a:off x="11163300" y="42291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7C38A25-0574-6623-A49B-6627EEBAD3A7}"/>
              </a:ext>
            </a:extLst>
          </p:cNvPr>
          <p:cNvCxnSpPr>
            <a:cxnSpLocks/>
          </p:cNvCxnSpPr>
          <p:nvPr/>
        </p:nvCxnSpPr>
        <p:spPr>
          <a:xfrm flipV="1">
            <a:off x="11201400" y="3886200"/>
            <a:ext cx="0" cy="2667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295181F-1521-BAED-03F9-1E689668CE1A}"/>
              </a:ext>
            </a:extLst>
          </p:cNvPr>
          <p:cNvCxnSpPr>
            <a:cxnSpLocks/>
          </p:cNvCxnSpPr>
          <p:nvPr/>
        </p:nvCxnSpPr>
        <p:spPr>
          <a:xfrm flipH="1">
            <a:off x="7010400" y="3886200"/>
            <a:ext cx="33909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17A53AC-C030-D616-D030-B79C13E6BD33}"/>
              </a:ext>
            </a:extLst>
          </p:cNvPr>
          <p:cNvSpPr txBox="1"/>
          <p:nvPr/>
        </p:nvSpPr>
        <p:spPr>
          <a:xfrm>
            <a:off x="9944100" y="3357146"/>
            <a:ext cx="401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98D1991-C6A7-2BB0-A8DD-FF1BEB67E05B}"/>
              </a:ext>
            </a:extLst>
          </p:cNvPr>
          <p:cNvCxnSpPr>
            <a:cxnSpLocks/>
          </p:cNvCxnSpPr>
          <p:nvPr/>
        </p:nvCxnSpPr>
        <p:spPr>
          <a:xfrm flipH="1">
            <a:off x="10325100" y="3810000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878DB196-7E74-A535-B63C-AFAE7D770CB8}"/>
              </a:ext>
            </a:extLst>
          </p:cNvPr>
          <p:cNvSpPr/>
          <p:nvPr/>
        </p:nvSpPr>
        <p:spPr>
          <a:xfrm>
            <a:off x="10477500" y="3733800"/>
            <a:ext cx="152400" cy="7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4FDC1F0-99FD-CDEA-7247-3DB04D90BD4D}"/>
              </a:ext>
            </a:extLst>
          </p:cNvPr>
          <p:cNvSpPr txBox="1"/>
          <p:nvPr/>
        </p:nvSpPr>
        <p:spPr>
          <a:xfrm>
            <a:off x="6362700" y="36957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  <p:sp>
        <p:nvSpPr>
          <p:cNvPr id="110" name="Isosceles Triangle 109">
            <a:extLst>
              <a:ext uri="{FF2B5EF4-FFF2-40B4-BE49-F238E27FC236}">
                <a16:creationId xmlns:a16="http://schemas.microsoft.com/office/drawing/2014/main" id="{73379BCE-B524-F23F-4BF3-9136AF1E4D4D}"/>
              </a:ext>
            </a:extLst>
          </p:cNvPr>
          <p:cNvSpPr/>
          <p:nvPr/>
        </p:nvSpPr>
        <p:spPr>
          <a:xfrm rot="5400000">
            <a:off x="8191500" y="4114800"/>
            <a:ext cx="457200" cy="381000"/>
          </a:xfrm>
          <a:prstGeom prst="triangle">
            <a:avLst/>
          </a:prstGeom>
          <a:solidFill>
            <a:srgbClr val="00B0F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81C6AF2-AFAB-1174-944F-F6B02945ACC8}"/>
              </a:ext>
            </a:extLst>
          </p:cNvPr>
          <p:cNvCxnSpPr>
            <a:cxnSpLocks/>
          </p:cNvCxnSpPr>
          <p:nvPr/>
        </p:nvCxnSpPr>
        <p:spPr>
          <a:xfrm>
            <a:off x="8610600" y="4076700"/>
            <a:ext cx="0" cy="4572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FC6BC18-63B3-F79D-2034-A77FC210536D}"/>
              </a:ext>
            </a:extLst>
          </p:cNvPr>
          <p:cNvCxnSpPr>
            <a:cxnSpLocks/>
          </p:cNvCxnSpPr>
          <p:nvPr/>
        </p:nvCxnSpPr>
        <p:spPr>
          <a:xfrm flipH="1">
            <a:off x="7010400" y="4305300"/>
            <a:ext cx="1219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9375E62-87B3-C370-8D7C-8D44E7B37306}"/>
              </a:ext>
            </a:extLst>
          </p:cNvPr>
          <p:cNvCxnSpPr>
            <a:cxnSpLocks/>
          </p:cNvCxnSpPr>
          <p:nvPr/>
        </p:nvCxnSpPr>
        <p:spPr>
          <a:xfrm flipH="1">
            <a:off x="8610600" y="4305300"/>
            <a:ext cx="76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5EF9918-3998-54AF-5A7A-9D9CB1E3AFE2}"/>
              </a:ext>
            </a:extLst>
          </p:cNvPr>
          <p:cNvCxnSpPr>
            <a:cxnSpLocks/>
          </p:cNvCxnSpPr>
          <p:nvPr/>
        </p:nvCxnSpPr>
        <p:spPr>
          <a:xfrm flipV="1">
            <a:off x="8382000" y="39243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DDC126DF-D8B4-111E-4D2B-60BE30DC1191}"/>
              </a:ext>
            </a:extLst>
          </p:cNvPr>
          <p:cNvCxnSpPr>
            <a:cxnSpLocks/>
          </p:cNvCxnSpPr>
          <p:nvPr/>
        </p:nvCxnSpPr>
        <p:spPr>
          <a:xfrm flipV="1">
            <a:off x="8458200" y="4000500"/>
            <a:ext cx="76200" cy="76200"/>
          </a:xfrm>
          <a:prstGeom prst="line">
            <a:avLst/>
          </a:prstGeom>
          <a:ln w="25400">
            <a:solidFill>
              <a:schemeClr val="tx1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6090015-CF3C-F440-A8EE-E48FE12EADC4}"/>
              </a:ext>
            </a:extLst>
          </p:cNvPr>
          <p:cNvCxnSpPr>
            <a:cxnSpLocks/>
          </p:cNvCxnSpPr>
          <p:nvPr/>
        </p:nvCxnSpPr>
        <p:spPr>
          <a:xfrm>
            <a:off x="9258300" y="4648200"/>
            <a:ext cx="22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DA3D733C-8B3A-3380-044A-64F3F3F59922}"/>
              </a:ext>
            </a:extLst>
          </p:cNvPr>
          <p:cNvCxnSpPr>
            <a:cxnSpLocks/>
          </p:cNvCxnSpPr>
          <p:nvPr/>
        </p:nvCxnSpPr>
        <p:spPr>
          <a:xfrm>
            <a:off x="9296400" y="4686300"/>
            <a:ext cx="152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5483DCD-02DF-3FAF-EE8E-C798FC131B6E}"/>
              </a:ext>
            </a:extLst>
          </p:cNvPr>
          <p:cNvCxnSpPr>
            <a:cxnSpLocks/>
          </p:cNvCxnSpPr>
          <p:nvPr/>
        </p:nvCxnSpPr>
        <p:spPr>
          <a:xfrm flipH="1">
            <a:off x="9334500" y="4724400"/>
            <a:ext cx="76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D89FDD66-C798-5D3F-E845-D1A75AE67818}"/>
              </a:ext>
            </a:extLst>
          </p:cNvPr>
          <p:cNvCxnSpPr>
            <a:cxnSpLocks/>
          </p:cNvCxnSpPr>
          <p:nvPr/>
        </p:nvCxnSpPr>
        <p:spPr>
          <a:xfrm flipV="1">
            <a:off x="9372600" y="4305300"/>
            <a:ext cx="0" cy="3429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57C8CA83-05C3-5ED9-C144-8414402F23BC}"/>
              </a:ext>
            </a:extLst>
          </p:cNvPr>
          <p:cNvSpPr txBox="1"/>
          <p:nvPr/>
        </p:nvSpPr>
        <p:spPr>
          <a:xfrm>
            <a:off x="6362700" y="41529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GPIO</a:t>
            </a:r>
          </a:p>
        </p:txBody>
      </p:sp>
    </p:spTree>
    <p:extLst>
      <p:ext uri="{BB962C8B-B14F-4D97-AF65-F5344CB8AC3E}">
        <p14:creationId xmlns:p14="http://schemas.microsoft.com/office/powerpoint/2010/main" val="271579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80C6-AA0A-4ECF-9541-CCAFC7CA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Mechanical Drawing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3A45F3-BFA3-4D55-A8FE-B5142100AC62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F471EFC-E8D5-48D9-82C4-2134548FBF50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5018F6-0E94-2D98-B88F-C2727C7BBA51}"/>
              </a:ext>
            </a:extLst>
          </p:cNvPr>
          <p:cNvSpPr/>
          <p:nvPr/>
        </p:nvSpPr>
        <p:spPr>
          <a:xfrm>
            <a:off x="1524000" y="1600199"/>
            <a:ext cx="4572000" cy="35432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929CB0C-8EB1-36C8-AD7B-2C8C1B1F9CB6}"/>
              </a:ext>
            </a:extLst>
          </p:cNvPr>
          <p:cNvCxnSpPr>
            <a:cxnSpLocks/>
          </p:cNvCxnSpPr>
          <p:nvPr/>
        </p:nvCxnSpPr>
        <p:spPr>
          <a:xfrm>
            <a:off x="15240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84FB169-ABA3-1052-C8E3-847EEE4C9F16}"/>
              </a:ext>
            </a:extLst>
          </p:cNvPr>
          <p:cNvCxnSpPr>
            <a:cxnSpLocks/>
          </p:cNvCxnSpPr>
          <p:nvPr/>
        </p:nvCxnSpPr>
        <p:spPr>
          <a:xfrm>
            <a:off x="4267200" y="1371600"/>
            <a:ext cx="18288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908EAA-F818-FE49-3C4B-38A2A292245A}"/>
              </a:ext>
            </a:extLst>
          </p:cNvPr>
          <p:cNvCxnSpPr/>
          <p:nvPr/>
        </p:nvCxnSpPr>
        <p:spPr>
          <a:xfrm>
            <a:off x="6096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B41649E-C047-E518-4661-A73445AC6082}"/>
              </a:ext>
            </a:extLst>
          </p:cNvPr>
          <p:cNvCxnSpPr>
            <a:cxnSpLocks/>
          </p:cNvCxnSpPr>
          <p:nvPr/>
        </p:nvCxnSpPr>
        <p:spPr>
          <a:xfrm>
            <a:off x="1524000" y="12954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209F029-CA13-8ED2-1EDC-81FF20AE086C}"/>
              </a:ext>
            </a:extLst>
          </p:cNvPr>
          <p:cNvCxnSpPr>
            <a:cxnSpLocks/>
          </p:cNvCxnSpPr>
          <p:nvPr/>
        </p:nvCxnSpPr>
        <p:spPr>
          <a:xfrm>
            <a:off x="6324600" y="1600200"/>
            <a:ext cx="0" cy="12954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57C3F9-F2BF-55E7-9718-C9ABB049DFFF}"/>
              </a:ext>
            </a:extLst>
          </p:cNvPr>
          <p:cNvCxnSpPr>
            <a:cxnSpLocks/>
          </p:cNvCxnSpPr>
          <p:nvPr/>
        </p:nvCxnSpPr>
        <p:spPr>
          <a:xfrm>
            <a:off x="6248400" y="1600200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64B6418-88D8-DED7-D17B-8DF6B9587B3E}"/>
              </a:ext>
            </a:extLst>
          </p:cNvPr>
          <p:cNvCxnSpPr>
            <a:cxnSpLocks/>
          </p:cNvCxnSpPr>
          <p:nvPr/>
        </p:nvCxnSpPr>
        <p:spPr>
          <a:xfrm flipV="1">
            <a:off x="6324600" y="3352800"/>
            <a:ext cx="0" cy="1782413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8E3DF3E-1901-E395-BB8A-25508C5C3D8D}"/>
              </a:ext>
            </a:extLst>
          </p:cNvPr>
          <p:cNvSpPr txBox="1"/>
          <p:nvPr/>
        </p:nvSpPr>
        <p:spPr>
          <a:xfrm>
            <a:off x="6172200" y="29718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4”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13EA77-81E8-7375-A168-7DCEDC8ADF94}"/>
              </a:ext>
            </a:extLst>
          </p:cNvPr>
          <p:cNvSpPr/>
          <p:nvPr/>
        </p:nvSpPr>
        <p:spPr>
          <a:xfrm>
            <a:off x="4700735" y="4577772"/>
            <a:ext cx="36933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Button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5177864-A31B-9A98-9C0E-07412E41403E}"/>
              </a:ext>
            </a:extLst>
          </p:cNvPr>
          <p:cNvSpPr/>
          <p:nvPr/>
        </p:nvSpPr>
        <p:spPr>
          <a:xfrm>
            <a:off x="9559681" y="2373045"/>
            <a:ext cx="18669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Pocket Beagle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6A48B4-9664-AED9-34FA-3ECA96AE33B8}"/>
              </a:ext>
            </a:extLst>
          </p:cNvPr>
          <p:cNvSpPr/>
          <p:nvPr/>
        </p:nvSpPr>
        <p:spPr>
          <a:xfrm>
            <a:off x="1758288" y="4495800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46A0CE9-C4A1-E651-E432-5BEC61F214BC}"/>
              </a:ext>
            </a:extLst>
          </p:cNvPr>
          <p:cNvCxnSpPr>
            <a:cxnSpLocks/>
          </p:cNvCxnSpPr>
          <p:nvPr/>
        </p:nvCxnSpPr>
        <p:spPr>
          <a:xfrm>
            <a:off x="6195391" y="5135213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7DC9907-28B8-0AEF-021E-3289C5679369}"/>
              </a:ext>
            </a:extLst>
          </p:cNvPr>
          <p:cNvSpPr/>
          <p:nvPr/>
        </p:nvSpPr>
        <p:spPr>
          <a:xfrm>
            <a:off x="7010400" y="1600199"/>
            <a:ext cx="4572000" cy="35432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2D87B8-6B5C-3683-B409-3C8DF6CC8684}"/>
              </a:ext>
            </a:extLst>
          </p:cNvPr>
          <p:cNvSpPr txBox="1"/>
          <p:nvPr/>
        </p:nvSpPr>
        <p:spPr>
          <a:xfrm>
            <a:off x="3352800" y="5257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9DD63B6-9B50-D270-63B8-84D0162F275F}"/>
              </a:ext>
            </a:extLst>
          </p:cNvPr>
          <p:cNvSpPr txBox="1"/>
          <p:nvPr/>
        </p:nvSpPr>
        <p:spPr>
          <a:xfrm>
            <a:off x="8915400" y="525780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F8AB01-DC1F-277E-199F-FEE11B39A207}"/>
              </a:ext>
            </a:extLst>
          </p:cNvPr>
          <p:cNvSpPr txBox="1"/>
          <p:nvPr/>
        </p:nvSpPr>
        <p:spPr>
          <a:xfrm rot="16200000">
            <a:off x="11110157" y="270845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Micro-USB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AC7A21-8CA5-EA04-1205-FDBF50EE416F}"/>
              </a:ext>
            </a:extLst>
          </p:cNvPr>
          <p:cNvSpPr txBox="1"/>
          <p:nvPr/>
        </p:nvSpPr>
        <p:spPr>
          <a:xfrm>
            <a:off x="3657600" y="121920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5”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A08A56-B879-34DF-7818-576D69C3D8B6}"/>
              </a:ext>
            </a:extLst>
          </p:cNvPr>
          <p:cNvGrpSpPr/>
          <p:nvPr/>
        </p:nvGrpSpPr>
        <p:grpSpPr>
          <a:xfrm rot="16200000">
            <a:off x="1848253" y="5135711"/>
            <a:ext cx="178826" cy="217733"/>
            <a:chOff x="5178370" y="2590800"/>
            <a:chExt cx="155630" cy="152400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F5517C8-0456-9122-39B2-EBBF10BE7BC5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46A1F04E-C481-17B5-0F22-91151C09F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7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DF10A6A-A407-7DEF-EBB4-6A0FF4BA8926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15AD094-B7F9-2B6D-B611-9C4DDF494A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2590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628D09B-24BC-87B0-89B1-5DE600CA6C5A}"/>
              </a:ext>
            </a:extLst>
          </p:cNvPr>
          <p:cNvGrpSpPr/>
          <p:nvPr/>
        </p:nvGrpSpPr>
        <p:grpSpPr>
          <a:xfrm rot="5400000">
            <a:off x="1522385" y="5165790"/>
            <a:ext cx="155630" cy="152400"/>
            <a:chOff x="5178370" y="2590800"/>
            <a:chExt cx="155630" cy="152400"/>
          </a:xfrm>
        </p:grpSpPr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56D3E56B-4771-AAB2-D936-8AC08CC98D17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2E4DAA-8691-C122-6F2B-B328A7C81341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7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FF229A6-0522-071E-992B-8C776FDB8D43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25CE92A0-3AB8-97C1-FD7C-0F0289596F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2590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4EC1DCBB-9C08-E887-43CA-C9D637FF8BD5}"/>
              </a:ext>
            </a:extLst>
          </p:cNvPr>
          <p:cNvSpPr txBox="1"/>
          <p:nvPr/>
        </p:nvSpPr>
        <p:spPr>
          <a:xfrm>
            <a:off x="1531303" y="519535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21F49BB-E2F7-CECD-2DBF-0B45A9D580A5}"/>
              </a:ext>
            </a:extLst>
          </p:cNvPr>
          <p:cNvGrpSpPr/>
          <p:nvPr/>
        </p:nvGrpSpPr>
        <p:grpSpPr>
          <a:xfrm rot="16200000">
            <a:off x="5931119" y="5183216"/>
            <a:ext cx="155630" cy="152400"/>
            <a:chOff x="5178370" y="2590800"/>
            <a:chExt cx="155630" cy="15240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A934DAD-719D-7915-91FD-8C32C6DC121F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C47C5E9F-49B0-C16D-C435-DFE6A8A9ED82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7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658E2D7-3202-4D8A-9296-73E9048257F5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71AB7E6-F76F-D4E5-9F9C-75C8E9ACB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2590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F383CBB-C4A8-A6D3-5A38-B95D7D36053B}"/>
              </a:ext>
            </a:extLst>
          </p:cNvPr>
          <p:cNvGrpSpPr/>
          <p:nvPr/>
        </p:nvGrpSpPr>
        <p:grpSpPr>
          <a:xfrm rot="5400000">
            <a:off x="5621255" y="5155788"/>
            <a:ext cx="100423" cy="217734"/>
            <a:chOff x="5178370" y="2590800"/>
            <a:chExt cx="155630" cy="152400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6100A89-A319-D1A2-38BB-4E1B62382832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A6D625E-8C42-47E7-DE75-6C307657C52D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7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1A488B8-9A95-FA14-3A3E-30008960CBA4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487017BB-3714-45EC-D483-FF10B7137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2590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47506C8-E22C-088A-87B4-1C26E75DDBA5}"/>
              </a:ext>
            </a:extLst>
          </p:cNvPr>
          <p:cNvSpPr txBox="1"/>
          <p:nvPr/>
        </p:nvSpPr>
        <p:spPr>
          <a:xfrm>
            <a:off x="5614598" y="5208121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.5”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F708C47A-4E38-4746-6C7C-AB3ACF07CF21}"/>
              </a:ext>
            </a:extLst>
          </p:cNvPr>
          <p:cNvGrpSpPr/>
          <p:nvPr/>
        </p:nvGrpSpPr>
        <p:grpSpPr>
          <a:xfrm rot="16200000">
            <a:off x="5812498" y="5529634"/>
            <a:ext cx="190046" cy="385042"/>
            <a:chOff x="5178370" y="2590800"/>
            <a:chExt cx="155630" cy="15240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57CE133-3583-7EE5-DEF4-10E188A945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17C80E01-B045-3981-3C45-8882B407BED8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7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8E10DAD-477C-3426-4AD7-94BDC3F4EA59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4334F5-1B65-B71C-2F6D-BFA1B2BE33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2590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E5829A8-6BA7-EA08-BA6D-B155C1013188}"/>
              </a:ext>
            </a:extLst>
          </p:cNvPr>
          <p:cNvGrpSpPr/>
          <p:nvPr/>
        </p:nvGrpSpPr>
        <p:grpSpPr>
          <a:xfrm rot="5400000">
            <a:off x="5121533" y="5578585"/>
            <a:ext cx="272532" cy="304799"/>
            <a:chOff x="5178370" y="2590800"/>
            <a:chExt cx="155630" cy="152400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CA5A54F-855A-01DE-3E45-BC9B8DE98833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B8DA2B7-2C9A-3BA5-6B52-174129E3AA05}"/>
                </a:ext>
              </a:extLst>
            </p:cNvPr>
            <p:cNvCxnSpPr>
              <a:cxnSpLocks/>
            </p:cNvCxnSpPr>
            <p:nvPr/>
          </p:nvCxnSpPr>
          <p:spPr>
            <a:xfrm>
              <a:off x="517837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D769626-1C72-E923-E0FD-7D8E3414D2A8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0" y="2743200"/>
              <a:ext cx="152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E07CE34-A3FD-0F78-FB0F-EF9D11DC5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57800" y="2590800"/>
              <a:ext cx="0" cy="15240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F8D95882-5C6C-6C4E-1CC0-7C1A83FEF2F6}"/>
              </a:ext>
            </a:extLst>
          </p:cNvPr>
          <p:cNvSpPr txBox="1"/>
          <p:nvPr/>
        </p:nvSpPr>
        <p:spPr>
          <a:xfrm flipH="1">
            <a:off x="5390046" y="5564684"/>
            <a:ext cx="479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1”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6654A0A-4154-7ADF-6B68-FAC59FD18496}"/>
              </a:ext>
            </a:extLst>
          </p:cNvPr>
          <p:cNvSpPr/>
          <p:nvPr/>
        </p:nvSpPr>
        <p:spPr>
          <a:xfrm>
            <a:off x="2667000" y="4686300"/>
            <a:ext cx="140546" cy="140546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CBB52F61-7826-FB08-FB47-DF58A159FB92}"/>
              </a:ext>
            </a:extLst>
          </p:cNvPr>
          <p:cNvSpPr/>
          <p:nvPr/>
        </p:nvSpPr>
        <p:spPr>
          <a:xfrm>
            <a:off x="3107673" y="4689664"/>
            <a:ext cx="140546" cy="140546"/>
          </a:xfrm>
          <a:prstGeom prst="ellipse">
            <a:avLst/>
          </a:prstGeom>
          <a:solidFill>
            <a:srgbClr val="00B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A54F3CE2-7178-8194-C471-7EEA6ADF8358}"/>
              </a:ext>
            </a:extLst>
          </p:cNvPr>
          <p:cNvSpPr/>
          <p:nvPr/>
        </p:nvSpPr>
        <p:spPr>
          <a:xfrm>
            <a:off x="3564265" y="4686300"/>
            <a:ext cx="140546" cy="140546"/>
          </a:xfrm>
          <a:prstGeom prst="ellipse">
            <a:avLst/>
          </a:prstGeom>
          <a:solidFill>
            <a:srgbClr val="0070C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C1370AF-4433-5C60-36ED-5364610C63D3}"/>
              </a:ext>
            </a:extLst>
          </p:cNvPr>
          <p:cNvSpPr txBox="1"/>
          <p:nvPr/>
        </p:nvSpPr>
        <p:spPr>
          <a:xfrm>
            <a:off x="2931125" y="480513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EA42C1E-A861-B76F-D501-AD1181A448D1}"/>
              </a:ext>
            </a:extLst>
          </p:cNvPr>
          <p:cNvSpPr/>
          <p:nvPr/>
        </p:nvSpPr>
        <p:spPr>
          <a:xfrm>
            <a:off x="5300325" y="4464999"/>
            <a:ext cx="533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D5DB665-70E4-6AB9-03D2-31C0242FA01B}"/>
              </a:ext>
            </a:extLst>
          </p:cNvPr>
          <p:cNvSpPr/>
          <p:nvPr/>
        </p:nvSpPr>
        <p:spPr>
          <a:xfrm>
            <a:off x="1749990" y="1820517"/>
            <a:ext cx="4081121" cy="2397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SPI Display (~4.5”x~3”)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914B010-149B-4CC2-593F-6A6ED5C8BF25}"/>
              </a:ext>
            </a:extLst>
          </p:cNvPr>
          <p:cNvSpPr/>
          <p:nvPr/>
        </p:nvSpPr>
        <p:spPr>
          <a:xfrm>
            <a:off x="10016881" y="4218900"/>
            <a:ext cx="14097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USB Host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BFDBCA69-328A-6955-1130-61354B125B56}"/>
              </a:ext>
            </a:extLst>
          </p:cNvPr>
          <p:cNvSpPr txBox="1"/>
          <p:nvPr/>
        </p:nvSpPr>
        <p:spPr>
          <a:xfrm rot="16200000">
            <a:off x="11434177" y="4476856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USB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B383BA0-BE9A-89BF-0CBA-5A32B89D0575}"/>
              </a:ext>
            </a:extLst>
          </p:cNvPr>
          <p:cNvSpPr/>
          <p:nvPr/>
        </p:nvSpPr>
        <p:spPr>
          <a:xfrm>
            <a:off x="4136725" y="4578007"/>
            <a:ext cx="369333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" dirty="0"/>
              <a:t>Button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E8616A0-EB5C-272E-7C5F-CDFCFEEEF80E}"/>
              </a:ext>
            </a:extLst>
          </p:cNvPr>
          <p:cNvCxnSpPr>
            <a:cxnSpLocks/>
          </p:cNvCxnSpPr>
          <p:nvPr/>
        </p:nvCxnSpPr>
        <p:spPr>
          <a:xfrm>
            <a:off x="9275977" y="2373045"/>
            <a:ext cx="0" cy="39092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70482607-5914-5CC3-51CA-B465EE6F12CB}"/>
              </a:ext>
            </a:extLst>
          </p:cNvPr>
          <p:cNvCxnSpPr>
            <a:cxnSpLocks/>
          </p:cNvCxnSpPr>
          <p:nvPr/>
        </p:nvCxnSpPr>
        <p:spPr>
          <a:xfrm>
            <a:off x="9199777" y="2373045"/>
            <a:ext cx="15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D6B4A6-D391-F915-EA5D-B9341E15A814}"/>
              </a:ext>
            </a:extLst>
          </p:cNvPr>
          <p:cNvCxnSpPr>
            <a:cxnSpLocks/>
          </p:cNvCxnSpPr>
          <p:nvPr/>
        </p:nvCxnSpPr>
        <p:spPr>
          <a:xfrm flipV="1">
            <a:off x="9275977" y="2901947"/>
            <a:ext cx="0" cy="53789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7B7036A-DA30-57A0-4126-F1ECCED3ED66}"/>
              </a:ext>
            </a:extLst>
          </p:cNvPr>
          <p:cNvSpPr txBox="1"/>
          <p:nvPr/>
        </p:nvSpPr>
        <p:spPr>
          <a:xfrm>
            <a:off x="8945656" y="2645578"/>
            <a:ext cx="38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1”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3EBD4ED-08A7-B08B-58B3-DBC242A9FE7D}"/>
              </a:ext>
            </a:extLst>
          </p:cNvPr>
          <p:cNvCxnSpPr>
            <a:cxnSpLocks/>
          </p:cNvCxnSpPr>
          <p:nvPr/>
        </p:nvCxnSpPr>
        <p:spPr>
          <a:xfrm>
            <a:off x="9146768" y="3439845"/>
            <a:ext cx="228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E014B686-692D-C555-BE4B-612AEF14FDDC}"/>
              </a:ext>
            </a:extLst>
          </p:cNvPr>
          <p:cNvSpPr txBox="1"/>
          <p:nvPr/>
        </p:nvSpPr>
        <p:spPr>
          <a:xfrm>
            <a:off x="9559681" y="2127528"/>
            <a:ext cx="13965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Open access all around</a:t>
            </a:r>
          </a:p>
        </p:txBody>
      </p:sp>
    </p:spTree>
    <p:extLst>
      <p:ext uri="{BB962C8B-B14F-4D97-AF65-F5344CB8AC3E}">
        <p14:creationId xmlns:p14="http://schemas.microsoft.com/office/powerpoint/2010/main" val="203514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8692</TotalTime>
  <Words>243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PCB Project</vt:lpstr>
      <vt:lpstr>Project Options</vt:lpstr>
      <vt:lpstr>Background Information</vt:lpstr>
      <vt:lpstr>System Block Diagram – “Etch-a-Sketch”</vt:lpstr>
      <vt:lpstr>Mechanical Drawing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Austin Burke</cp:lastModifiedBy>
  <cp:revision>423</cp:revision>
  <dcterms:created xsi:type="dcterms:W3CDTF">2018-01-09T20:24:50Z</dcterms:created>
  <dcterms:modified xsi:type="dcterms:W3CDTF">2025-06-13T08:38:46Z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