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0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4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1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DD62-9061-405B-AE34-CA680DE40972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A542-E051-4819-B2E2-B1DFFF80C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6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nps.or.kr/front/portal/recruit/recruitList.do?menuNo=70700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64D98-0CF2-4BDE-9A87-564B7B919EBC}"/>
              </a:ext>
            </a:extLst>
          </p:cNvPr>
          <p:cNvSpPr txBox="1"/>
          <p:nvPr/>
        </p:nvSpPr>
        <p:spPr>
          <a:xfrm>
            <a:off x="385763" y="381000"/>
            <a:ext cx="608647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Load Data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1. </a:t>
            </a:r>
            <a:r>
              <a:rPr lang="ko-KR" altLang="en-US" sz="1100" dirty="0">
                <a:latin typeface="+mj-ea"/>
                <a:ea typeface="+mj-ea"/>
              </a:rPr>
              <a:t>수신한 메일에서 템플릿 파일을 </a:t>
            </a:r>
            <a:r>
              <a:rPr lang="ko-KR" altLang="en-US" sz="1100" dirty="0" err="1">
                <a:latin typeface="+mj-ea"/>
                <a:ea typeface="+mj-ea"/>
              </a:rPr>
              <a:t>내려받고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처리항목을 추출한다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r>
              <a:rPr lang="ko-KR" altLang="en-US" sz="1100" dirty="0">
                <a:solidFill>
                  <a:srgbClr val="00B0F0"/>
                </a:solidFill>
                <a:latin typeface="+mj-ea"/>
                <a:ea typeface="+mj-ea"/>
              </a:rPr>
              <a:t>파일 받기 </a:t>
            </a:r>
            <a:r>
              <a:rPr lang="en-US" altLang="ko-KR" sz="1100" dirty="0">
                <a:solidFill>
                  <a:srgbClr val="00B0F0"/>
                </a:solidFill>
                <a:latin typeface="+mj-ea"/>
                <a:ea typeface="+mj-ea"/>
              </a:rPr>
              <a:t>+ </a:t>
            </a:r>
            <a:r>
              <a:rPr lang="ko-KR" altLang="en-US" sz="1100" dirty="0">
                <a:solidFill>
                  <a:srgbClr val="00B0F0"/>
                </a:solidFill>
                <a:latin typeface="+mj-ea"/>
                <a:ea typeface="+mj-ea"/>
              </a:rPr>
              <a:t>에러처리</a:t>
            </a:r>
            <a:r>
              <a:rPr lang="en-US" altLang="ko-KR" sz="1100" dirty="0">
                <a:solidFill>
                  <a:srgbClr val="00B0F0"/>
                </a:solidFill>
                <a:latin typeface="+mj-ea"/>
                <a:ea typeface="+mj-ea"/>
              </a:rPr>
              <a:t> + </a:t>
            </a:r>
            <a:r>
              <a:rPr lang="ko-KR" altLang="en-US" sz="1100" dirty="0" err="1">
                <a:solidFill>
                  <a:srgbClr val="00B0F0"/>
                </a:solidFill>
                <a:latin typeface="+mj-ea"/>
                <a:ea typeface="+mj-ea"/>
              </a:rPr>
              <a:t>폴더링</a:t>
            </a:r>
            <a:endParaRPr lang="en-US" altLang="ko-KR" sz="1100" dirty="0">
              <a:solidFill>
                <a:srgbClr val="00B0F0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rgbClr val="00B0F0"/>
                </a:solidFill>
                <a:latin typeface="+mj-ea"/>
                <a:ea typeface="+mj-ea"/>
              </a:rPr>
              <a:t>본문에서 처리할 항목 </a:t>
            </a:r>
            <a:r>
              <a:rPr lang="en-US" altLang="ko-KR" sz="1100" dirty="0" err="1">
                <a:solidFill>
                  <a:srgbClr val="00B0F0"/>
                </a:solidFill>
                <a:latin typeface="+mj-ea"/>
                <a:ea typeface="+mj-ea"/>
              </a:rPr>
              <a:t>arr</a:t>
            </a:r>
            <a:r>
              <a:rPr lang="ko-KR" altLang="en-US" sz="1100" dirty="0">
                <a:solidFill>
                  <a:srgbClr val="00B0F0"/>
                </a:solidFill>
                <a:latin typeface="+mj-ea"/>
                <a:ea typeface="+mj-ea"/>
              </a:rPr>
              <a:t>검색목록</a:t>
            </a:r>
            <a:endParaRPr lang="en-US" altLang="ko-KR" sz="1100" dirty="0">
              <a:solidFill>
                <a:srgbClr val="00B0F0"/>
              </a:solidFill>
              <a:latin typeface="+mj-ea"/>
              <a:ea typeface="+mj-ea"/>
            </a:endParaRPr>
          </a:p>
          <a:p>
            <a:endParaRPr lang="en-US" altLang="ko-KR" sz="1100" dirty="0">
              <a:latin typeface="+mj-ea"/>
              <a:ea typeface="+mj-ea"/>
            </a:endParaRP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2. </a:t>
            </a:r>
            <a:r>
              <a:rPr lang="ko-KR" altLang="en-US" sz="1100" dirty="0">
                <a:latin typeface="+mj-ea"/>
                <a:ea typeface="+mj-ea"/>
              </a:rPr>
              <a:t>템플릿 파일을 복사하여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결과파일을 생성한다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r>
              <a:rPr lang="en-US" altLang="ko-KR" sz="1100" dirty="0">
                <a:latin typeface="+mj-ea"/>
                <a:ea typeface="+mj-ea"/>
              </a:rPr>
              <a:t>- </a:t>
            </a:r>
            <a:r>
              <a:rPr lang="ko-KR" altLang="en-US" sz="1100" dirty="0">
                <a:latin typeface="+mj-ea"/>
                <a:ea typeface="+mj-ea"/>
              </a:rPr>
              <a:t>파일명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국립공원채용정보</a:t>
            </a:r>
            <a:r>
              <a:rPr lang="en-US" altLang="ko-KR" sz="1100" dirty="0">
                <a:latin typeface="+mj-ea"/>
                <a:ea typeface="+mj-ea"/>
              </a:rPr>
              <a:t>_(</a:t>
            </a:r>
            <a:r>
              <a:rPr lang="ko-KR" altLang="en-US" sz="1100" dirty="0">
                <a:latin typeface="+mj-ea"/>
                <a:ea typeface="+mj-ea"/>
              </a:rPr>
              <a:t>본인이름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r>
              <a:rPr lang="en-US" altLang="ko-KR" sz="1100" dirty="0">
                <a:latin typeface="+mj-ea"/>
                <a:ea typeface="+mj-ea"/>
              </a:rPr>
              <a:t>- </a:t>
            </a:r>
            <a:r>
              <a:rPr lang="ko-KR" altLang="en-US" sz="1100" dirty="0">
                <a:latin typeface="+mj-ea"/>
                <a:ea typeface="+mj-ea"/>
              </a:rPr>
              <a:t>예시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국립공원채용정보</a:t>
            </a:r>
            <a:r>
              <a:rPr lang="en-US" altLang="ko-KR" sz="1100" dirty="0">
                <a:latin typeface="+mj-ea"/>
                <a:ea typeface="+mj-ea"/>
              </a:rPr>
              <a:t>_</a:t>
            </a:r>
            <a:r>
              <a:rPr lang="ko-KR" altLang="en-US" sz="1100" dirty="0">
                <a:latin typeface="+mj-ea"/>
                <a:ea typeface="+mj-ea"/>
              </a:rPr>
              <a:t>정수진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+mj-ea"/>
                <a:ea typeface="+mj-ea"/>
                <a:hlinkClick r:id="rId2"/>
              </a:rPr>
              <a:t>https://www.knps.or.kr/front/portal/recruit/recruitList.do?menuNo=7070064</a:t>
            </a:r>
            <a:endParaRPr lang="en-US" altLang="ko-KR" sz="1100" dirty="0">
              <a:latin typeface="+mj-ea"/>
              <a:ea typeface="+mj-ea"/>
            </a:endParaRP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en-US" altLang="ko-KR" sz="1100" dirty="0">
                <a:latin typeface="+mj-ea"/>
                <a:ea typeface="+mj-ea"/>
              </a:rPr>
              <a:t>3. </a:t>
            </a:r>
            <a:r>
              <a:rPr lang="ko-KR" altLang="en-US" sz="1100" dirty="0">
                <a:latin typeface="+mj-ea"/>
                <a:ea typeface="+mj-ea"/>
              </a:rPr>
              <a:t>각 공원의 채용공고를 시트별로 작성한다</a:t>
            </a:r>
            <a:r>
              <a:rPr lang="en-US" altLang="ko-KR" sz="1100" dirty="0">
                <a:latin typeface="+mj-ea"/>
                <a:ea typeface="+mj-ea"/>
              </a:rPr>
              <a:t>.(</a:t>
            </a:r>
            <a:r>
              <a:rPr lang="ko-KR" altLang="en-US" sz="1100" dirty="0">
                <a:latin typeface="+mj-ea"/>
                <a:ea typeface="+mj-ea"/>
              </a:rPr>
              <a:t>추출할 </a:t>
            </a:r>
            <a:r>
              <a:rPr lang="ko-KR" altLang="en-US" sz="1100" dirty="0" err="1">
                <a:latin typeface="+mj-ea"/>
                <a:ea typeface="+mj-ea"/>
              </a:rPr>
              <a:t>공원명</a:t>
            </a:r>
            <a:r>
              <a:rPr lang="ko-KR" altLang="en-US" sz="1100" dirty="0">
                <a:latin typeface="+mj-ea"/>
                <a:ea typeface="+mj-ea"/>
              </a:rPr>
              <a:t> 목록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수신한 메일의 본문에서 </a:t>
            </a:r>
            <a:r>
              <a:rPr lang="ko-KR" altLang="en-US" sz="1100" dirty="0" err="1">
                <a:latin typeface="+mj-ea"/>
                <a:ea typeface="+mj-ea"/>
              </a:rPr>
              <a:t>가져올것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r>
              <a:rPr lang="en-US" altLang="ko-KR" sz="1100" dirty="0">
                <a:latin typeface="+mj-ea"/>
                <a:ea typeface="+mj-ea"/>
              </a:rPr>
              <a:t>4. &lt;</a:t>
            </a:r>
            <a:r>
              <a:rPr lang="ko-KR" altLang="en-US" sz="1100" dirty="0" err="1">
                <a:latin typeface="+mj-ea"/>
                <a:ea typeface="+mj-ea"/>
              </a:rPr>
              <a:t>채용진행중</a:t>
            </a:r>
            <a:r>
              <a:rPr lang="en-US" altLang="ko-KR" sz="1100" dirty="0">
                <a:latin typeface="+mj-ea"/>
                <a:ea typeface="+mj-ea"/>
              </a:rPr>
              <a:t>&gt; </a:t>
            </a:r>
            <a:r>
              <a:rPr lang="ko-KR" altLang="en-US" sz="1100" dirty="0">
                <a:latin typeface="+mj-ea"/>
                <a:ea typeface="+mj-ea"/>
              </a:rPr>
              <a:t>시트에 진행현황</a:t>
            </a:r>
            <a:r>
              <a:rPr lang="en-US" altLang="ko-KR" sz="1100" dirty="0">
                <a:latin typeface="+mj-ea"/>
                <a:ea typeface="+mj-ea"/>
              </a:rPr>
              <a:t>== “</a:t>
            </a:r>
            <a:r>
              <a:rPr lang="ko-KR" altLang="en-US" sz="1100" dirty="0" err="1">
                <a:latin typeface="+mj-ea"/>
                <a:ea typeface="+mj-ea"/>
              </a:rPr>
              <a:t>진행중”인채용정보를기입한다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r>
              <a:rPr lang="en-US" altLang="ko-KR" sz="1100" dirty="0">
                <a:latin typeface="+mj-ea"/>
                <a:ea typeface="+mj-ea"/>
              </a:rPr>
              <a:t>5. &lt;</a:t>
            </a:r>
            <a:r>
              <a:rPr lang="ko-KR" altLang="en-US" sz="1100" dirty="0" err="1">
                <a:latin typeface="+mj-ea"/>
                <a:ea typeface="+mj-ea"/>
              </a:rPr>
              <a:t>채용진행중</a:t>
            </a:r>
            <a:r>
              <a:rPr lang="en-US" altLang="ko-KR" sz="1100" dirty="0">
                <a:latin typeface="+mj-ea"/>
                <a:ea typeface="+mj-ea"/>
              </a:rPr>
              <a:t>&gt; </a:t>
            </a:r>
            <a:r>
              <a:rPr lang="ko-KR" altLang="en-US" sz="1100" dirty="0">
                <a:latin typeface="+mj-ea"/>
                <a:ea typeface="+mj-ea"/>
              </a:rPr>
              <a:t>시트에 기재한 </a:t>
            </a:r>
            <a:r>
              <a:rPr lang="en-US" altLang="ko-KR" sz="1100" dirty="0">
                <a:latin typeface="+mj-ea"/>
                <a:ea typeface="+mj-ea"/>
              </a:rPr>
              <a:t>DT</a:t>
            </a:r>
            <a:r>
              <a:rPr lang="ko-KR" altLang="en-US" sz="1100" dirty="0">
                <a:latin typeface="+mj-ea"/>
                <a:ea typeface="+mj-ea"/>
              </a:rPr>
              <a:t>를 메일본문에 삽입하고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결과파일을 첨부하여 발송한다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262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115</Words>
  <Application>Microsoft Office PowerPoint</Application>
  <PresentationFormat>A4 용지(210x297mm)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 CoC</dc:creator>
  <cp:lastModifiedBy>ICT CoC</cp:lastModifiedBy>
  <cp:revision>3</cp:revision>
  <dcterms:created xsi:type="dcterms:W3CDTF">2024-06-14T03:55:10Z</dcterms:created>
  <dcterms:modified xsi:type="dcterms:W3CDTF">2024-06-14T06:18:03Z</dcterms:modified>
</cp:coreProperties>
</file>