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04" r:id="rId2"/>
    <p:sldId id="298" r:id="rId3"/>
    <p:sldId id="305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124" d="100"/>
          <a:sy n="124" d="100"/>
        </p:scale>
        <p:origin x="1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FFAE-117C-BB48-AA93-A8C0596AE9E2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778E-87F9-DF49-8502-0C05011C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3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FFAE-117C-BB48-AA93-A8C0596AE9E2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778E-87F9-DF49-8502-0C05011C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2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FFAE-117C-BB48-AA93-A8C0596AE9E2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778E-87F9-DF49-8502-0C05011C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5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FFAE-117C-BB48-AA93-A8C0596AE9E2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778E-87F9-DF49-8502-0C05011C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9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FFAE-117C-BB48-AA93-A8C0596AE9E2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778E-87F9-DF49-8502-0C05011C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1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FFAE-117C-BB48-AA93-A8C0596AE9E2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778E-87F9-DF49-8502-0C05011C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27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FFAE-117C-BB48-AA93-A8C0596AE9E2}" type="datetimeFigureOut">
              <a:rPr lang="en-US" smtClean="0"/>
              <a:t>6/3/23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778E-87F9-DF49-8502-0C05011C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8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FFAE-117C-BB48-AA93-A8C0596AE9E2}" type="datetimeFigureOut">
              <a:rPr lang="en-US" smtClean="0"/>
              <a:t>6/3/23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778E-87F9-DF49-8502-0C05011C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8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FFAE-117C-BB48-AA93-A8C0596AE9E2}" type="datetimeFigureOut">
              <a:rPr lang="en-US" smtClean="0"/>
              <a:t>6/3/23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778E-87F9-DF49-8502-0C05011C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28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FFAE-117C-BB48-AA93-A8C0596AE9E2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778E-87F9-DF49-8502-0C05011C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9FFAE-117C-BB48-AA93-A8C0596AE9E2}" type="datetimeFigureOut">
              <a:rPr lang="en-US" smtClean="0"/>
              <a:t>6/3/23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778E-87F9-DF49-8502-0C05011C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80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9FFAE-117C-BB48-AA93-A8C0596AE9E2}" type="datetimeFigureOut">
              <a:rPr lang="en-US" smtClean="0"/>
              <a:t>6/3/23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5778E-87F9-DF49-8502-0C05011C9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1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4.png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12" Type="http://schemas.openxmlformats.org/officeDocument/2006/relationships/image" Target="../media/image11.emf"/><Relationship Id="rId2" Type="http://schemas.openxmlformats.org/officeDocument/2006/relationships/image" Target="../media/image3.emf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emf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emf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15.png"/><Relationship Id="rId3" Type="http://schemas.openxmlformats.org/officeDocument/2006/relationships/image" Target="../media/image4.emf"/><Relationship Id="rId7" Type="http://schemas.openxmlformats.org/officeDocument/2006/relationships/image" Target="../media/image19.png"/><Relationship Id="rId12" Type="http://schemas.openxmlformats.org/officeDocument/2006/relationships/image" Target="../media/image1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1.emf"/><Relationship Id="rId5" Type="http://schemas.openxmlformats.org/officeDocument/2006/relationships/image" Target="../media/image6.emf"/><Relationship Id="rId15" Type="http://schemas.openxmlformats.org/officeDocument/2006/relationships/image" Target="../media/image21.png"/><Relationship Id="rId10" Type="http://schemas.openxmlformats.org/officeDocument/2006/relationships/image" Target="../media/image20.png"/><Relationship Id="rId4" Type="http://schemas.openxmlformats.org/officeDocument/2006/relationships/image" Target="../media/image5.emf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Content Placeholder 4">
            <a:extLst>
              <a:ext uri="{FF2B5EF4-FFF2-40B4-BE49-F238E27FC236}">
                <a16:creationId xmlns:a16="http://schemas.microsoft.com/office/drawing/2014/main" id="{844F439D-F926-0C21-54D0-C1FE2F0F3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253" y="1941851"/>
            <a:ext cx="8797159" cy="329683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9924637-E009-F503-8DC1-E1D3C0CC48A7}"/>
                  </a:ext>
                </a:extLst>
              </p:cNvPr>
              <p:cNvSpPr txBox="1"/>
              <p:nvPr/>
            </p:nvSpPr>
            <p:spPr>
              <a:xfrm>
                <a:off x="2449129" y="2872636"/>
                <a:ext cx="1487331" cy="199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𝑓</m:t>
                    </m:r>
                    <m:r>
                      <a:rPr lang="en-US" sz="1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(</m:t>
                    </m:r>
                    <m:r>
                      <a:rPr lang="en-US" sz="1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𝑥</m:t>
                    </m:r>
                    <m:r>
                      <a:rPr lang="en-US" sz="1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,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𝑥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,</m:t>
                    </m:r>
                    <m:r>
                      <a:rPr lang="en-US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𝑦</m:t>
                    </m:r>
                    <m:r>
                      <a:rPr lang="en-US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,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𝑦</m:t>
                        </m:r>
                      </m:sub>
                    </m:sSub>
                    <m:r>
                      <a:rPr lang="en-US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,</m:t>
                    </m:r>
                    <m:r>
                      <a:rPr lang="en-US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𝑧</m:t>
                    </m:r>
                    <m:r>
                      <a:rPr lang="en-US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,</m:t>
                    </m:r>
                    <m:sSub>
                      <m:sSubPr>
                        <m:ctrlP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Helvetica Neue" panose="02000503000000020004" pitchFamily="2" charset="0"/>
                          </a:rPr>
                          <m:t>𝑧</m:t>
                        </m:r>
                      </m:sub>
                    </m:sSub>
                    <m:r>
                      <a:rPr lang="en-US" sz="12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Helvetica Neue" panose="02000503000000020004" pitchFamily="2" charset="0"/>
                        <a:cs typeface="Helvetica Neue" panose="02000503000000020004" pitchFamily="2" charset="0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rgbClr val="000000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= ?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9924637-E009-F503-8DC1-E1D3C0CC4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9129" y="2872636"/>
                <a:ext cx="1487331" cy="199285"/>
              </a:xfrm>
              <a:prstGeom prst="rect">
                <a:avLst/>
              </a:prstGeom>
              <a:blipFill>
                <a:blip r:embed="rId3"/>
                <a:stretch>
                  <a:fillRect l="-4202" t="-25000" r="-5042" b="-4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>
            <a:extLst>
              <a:ext uri="{FF2B5EF4-FFF2-40B4-BE49-F238E27FC236}">
                <a16:creationId xmlns:a16="http://schemas.microsoft.com/office/drawing/2014/main" id="{8BD1480F-33F5-82C4-FF24-2773CD9D1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791" y="1993634"/>
            <a:ext cx="1569337" cy="797123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499A8EA8-377E-DA18-CEE4-0BAB68D55D93}"/>
              </a:ext>
            </a:extLst>
          </p:cNvPr>
          <p:cNvSpPr txBox="1"/>
          <p:nvPr/>
        </p:nvSpPr>
        <p:spPr>
          <a:xfrm>
            <a:off x="2363953" y="4836836"/>
            <a:ext cx="148117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Computational model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7EBBC88-9168-375A-FEB6-55726B5C7DFA}"/>
              </a:ext>
            </a:extLst>
          </p:cNvPr>
          <p:cNvGrpSpPr/>
          <p:nvPr/>
        </p:nvGrpSpPr>
        <p:grpSpPr>
          <a:xfrm>
            <a:off x="881453" y="2390659"/>
            <a:ext cx="1068533" cy="1156399"/>
            <a:chOff x="881453" y="2224838"/>
            <a:chExt cx="1068533" cy="1322221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2517337-89A3-76E1-06FA-4D5C30D4A722}"/>
                </a:ext>
              </a:extLst>
            </p:cNvPr>
            <p:cNvCxnSpPr>
              <a:cxnSpLocks/>
            </p:cNvCxnSpPr>
            <p:nvPr/>
          </p:nvCxnSpPr>
          <p:spPr>
            <a:xfrm>
              <a:off x="881453" y="2224838"/>
              <a:ext cx="0" cy="13222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med" len="med"/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A93827BA-EE7C-BFB4-7649-D9284614C6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1453" y="2224839"/>
              <a:ext cx="1068533" cy="56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2EE5EF4D-34FF-3116-0A8E-ABA98E350D91}"/>
              </a:ext>
            </a:extLst>
          </p:cNvPr>
          <p:cNvSpPr/>
          <p:nvPr/>
        </p:nvSpPr>
        <p:spPr>
          <a:xfrm>
            <a:off x="202253" y="3585236"/>
            <a:ext cx="1255486" cy="84187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0767097-9ACB-DB8D-E600-43F404713A48}"/>
              </a:ext>
            </a:extLst>
          </p:cNvPr>
          <p:cNvGrpSpPr/>
          <p:nvPr/>
        </p:nvGrpSpPr>
        <p:grpSpPr>
          <a:xfrm>
            <a:off x="879539" y="4436537"/>
            <a:ext cx="4182655" cy="311084"/>
            <a:chOff x="879539" y="4436537"/>
            <a:chExt cx="4182655" cy="31108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30DB289-409A-1C26-5EE5-1E7CB6FAFA82}"/>
                </a:ext>
              </a:extLst>
            </p:cNvPr>
            <p:cNvGrpSpPr/>
            <p:nvPr/>
          </p:nvGrpSpPr>
          <p:grpSpPr>
            <a:xfrm rot="16200000">
              <a:off x="2815332" y="2500759"/>
              <a:ext cx="311069" cy="4182655"/>
              <a:chOff x="881453" y="2224838"/>
              <a:chExt cx="1068533" cy="1322221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FF76389F-71D8-EF0C-75FB-B1D02059FA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3833" y="2224838"/>
                <a:ext cx="0" cy="13222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med" len="med"/>
              </a:ln>
              <a:effec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367FEF2E-CD74-916B-0E57-405D490931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81453" y="2224839"/>
                <a:ext cx="1068533" cy="5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CE0111C-9358-3026-C66D-3C2F885648E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4896335" y="4591173"/>
              <a:ext cx="311069" cy="179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446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B22DBFB-2FC6-1284-CB80-FF5A483109DF}"/>
              </a:ext>
            </a:extLst>
          </p:cNvPr>
          <p:cNvSpPr txBox="1"/>
          <p:nvPr/>
        </p:nvSpPr>
        <p:spPr>
          <a:xfrm>
            <a:off x="4026017" y="5306098"/>
            <a:ext cx="109196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Refine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AD6F79-F187-9CEB-9661-16277D6E4C37}"/>
              </a:ext>
            </a:extLst>
          </p:cNvPr>
          <p:cNvSpPr txBox="1"/>
          <p:nvPr/>
        </p:nvSpPr>
        <p:spPr>
          <a:xfrm>
            <a:off x="4225996" y="1343343"/>
            <a:ext cx="672427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Predict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EF3F2EC-93AE-FA3F-F8EB-4A1B4FE42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92" y="4421524"/>
            <a:ext cx="1288131" cy="12149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1E3B017-E6C8-11CE-A1CD-2A1D87E9E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218" y="4606670"/>
            <a:ext cx="1288132" cy="12149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5C98565-E7F5-A838-358A-271D38725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578" y="4791804"/>
            <a:ext cx="1288130" cy="12149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C57CC9-7FEB-5BE3-3DC4-57681A4236B9}"/>
              </a:ext>
            </a:extLst>
          </p:cNvPr>
          <p:cNvCxnSpPr>
            <a:cxnSpLocks/>
          </p:cNvCxnSpPr>
          <p:nvPr/>
        </p:nvCxnSpPr>
        <p:spPr>
          <a:xfrm flipH="1">
            <a:off x="7492069" y="3101984"/>
            <a:ext cx="9980" cy="697413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20AF520-BC96-8BCF-2D72-1DD6531FD0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107" t="768" r="58303" b="82426"/>
          <a:stretch/>
        </p:blipFill>
        <p:spPr>
          <a:xfrm rot="5400000" flipH="1">
            <a:off x="900718" y="930747"/>
            <a:ext cx="1474663" cy="1493722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B01B779-5071-C345-B559-8E9D02F29526}"/>
              </a:ext>
            </a:extLst>
          </p:cNvPr>
          <p:cNvCxnSpPr>
            <a:cxnSpLocks/>
          </p:cNvCxnSpPr>
          <p:nvPr/>
        </p:nvCxnSpPr>
        <p:spPr>
          <a:xfrm flipV="1">
            <a:off x="709219" y="817202"/>
            <a:ext cx="5168" cy="173019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C117E56-DA5A-8205-9855-C253C36E0961}"/>
              </a:ext>
            </a:extLst>
          </p:cNvPr>
          <p:cNvCxnSpPr>
            <a:cxnSpLocks/>
          </p:cNvCxnSpPr>
          <p:nvPr/>
        </p:nvCxnSpPr>
        <p:spPr>
          <a:xfrm>
            <a:off x="702578" y="2547400"/>
            <a:ext cx="1723047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30ED8C5-4206-7BEA-5CBE-F6A095947BAE}"/>
                  </a:ext>
                </a:extLst>
              </p:cNvPr>
              <p:cNvSpPr txBox="1"/>
              <p:nvPr/>
            </p:nvSpPr>
            <p:spPr>
              <a:xfrm>
                <a:off x="2207602" y="2330057"/>
                <a:ext cx="1078599" cy="4143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𝑥</m:t>
                      </m:r>
                      <m:r>
                        <a:rPr lang="en-US" sz="13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,</m:t>
                      </m:r>
                      <m:r>
                        <a:rPr lang="en-US" sz="13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𝑦</m:t>
                      </m:r>
                      <m:r>
                        <a:rPr lang="en-US" sz="13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,</m:t>
                      </m:r>
                      <m:r>
                        <a:rPr lang="en-US" sz="13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𝑧</m:t>
                      </m:r>
                    </m:oMath>
                  </m:oMathPara>
                </a14:m>
                <a:endParaRPr lang="en-US" sz="13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30ED8C5-4206-7BEA-5CBE-F6A095947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602" y="2330057"/>
                <a:ext cx="1078599" cy="4143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7335A7E-CAFF-670C-2AE4-66D458312071}"/>
                  </a:ext>
                </a:extLst>
              </p:cNvPr>
              <p:cNvSpPr txBox="1"/>
              <p:nvPr/>
            </p:nvSpPr>
            <p:spPr>
              <a:xfrm>
                <a:off x="169919" y="424701"/>
                <a:ext cx="1078599" cy="4143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𝑝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𝑥</m:t>
                          </m:r>
                        </m:sub>
                      </m:sSub>
                      <m:r>
                        <a:rPr lang="en-US" sz="13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,</m:t>
                      </m:r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𝑝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𝑦</m:t>
                          </m:r>
                        </m:sub>
                      </m:sSub>
                      <m:r>
                        <a:rPr lang="en-US" sz="13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,</m:t>
                      </m:r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𝑝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7335A7E-CAFF-670C-2AE4-66D458312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19" y="424701"/>
                <a:ext cx="1078599" cy="4143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6AD1CF9B-2139-92A3-006F-F2DF08780E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7855" y="688768"/>
            <a:ext cx="1828800" cy="1828800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A8A7465-F7C8-43A7-4660-7BAA5A6FD445}"/>
              </a:ext>
            </a:extLst>
          </p:cNvPr>
          <p:cNvCxnSpPr>
            <a:cxnSpLocks/>
          </p:cNvCxnSpPr>
          <p:nvPr/>
        </p:nvCxnSpPr>
        <p:spPr>
          <a:xfrm flipH="1">
            <a:off x="4135352" y="1681639"/>
            <a:ext cx="853716" cy="0"/>
          </a:xfrm>
          <a:prstGeom prst="straightConnector1">
            <a:avLst/>
          </a:prstGeom>
          <a:ln w="19050">
            <a:solidFill>
              <a:srgbClr val="000000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3532B51-80B7-C94A-76B1-ECD9A1BD78AD}"/>
              </a:ext>
            </a:extLst>
          </p:cNvPr>
          <p:cNvSpPr txBox="1"/>
          <p:nvPr/>
        </p:nvSpPr>
        <p:spPr>
          <a:xfrm>
            <a:off x="498781" y="3286856"/>
            <a:ext cx="102303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Reconstruct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FB6C18-9ABB-0BEB-AE13-51D614A48136}"/>
              </a:ext>
            </a:extLst>
          </p:cNvPr>
          <p:cNvSpPr txBox="1"/>
          <p:nvPr/>
        </p:nvSpPr>
        <p:spPr>
          <a:xfrm>
            <a:off x="7630719" y="3287780"/>
            <a:ext cx="772969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Evaluate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C24E46-9ED0-91AF-9D93-03AF748206D3}"/>
              </a:ext>
            </a:extLst>
          </p:cNvPr>
          <p:cNvSpPr txBox="1"/>
          <p:nvPr/>
        </p:nvSpPr>
        <p:spPr>
          <a:xfrm>
            <a:off x="531457" y="6231605"/>
            <a:ext cx="2193229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High-dimensional measurement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952F02-9CC7-379A-7411-7D5D43EE0551}"/>
              </a:ext>
            </a:extLst>
          </p:cNvPr>
          <p:cNvSpPr txBox="1"/>
          <p:nvPr/>
        </p:nvSpPr>
        <p:spPr>
          <a:xfrm>
            <a:off x="6311658" y="6231605"/>
            <a:ext cx="2380780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High-dynamic-range measurement</a:t>
            </a:r>
          </a:p>
        </p:txBody>
      </p:sp>
      <p:pic>
        <p:nvPicPr>
          <p:cNvPr id="28" name="Picture 27" descr="A picture containing text, diagram, font, line&#10;&#10;Description automatically generated">
            <a:extLst>
              <a:ext uri="{FF2B5EF4-FFF2-40B4-BE49-F238E27FC236}">
                <a16:creationId xmlns:a16="http://schemas.microsoft.com/office/drawing/2014/main" id="{7C57A63C-6F28-B16B-6DA9-FB4D35B6F02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1908"/>
          <a:stretch/>
        </p:blipFill>
        <p:spPr>
          <a:xfrm>
            <a:off x="3314017" y="2870967"/>
            <a:ext cx="2515966" cy="1116065"/>
          </a:xfrm>
          <a:prstGeom prst="rect">
            <a:avLst/>
          </a:prstGeom>
          <a:noFill/>
          <a:ln w="3175">
            <a:noFill/>
          </a:ln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32AD23-5ABC-23E1-25B8-84AEEEC739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48629" y="4870349"/>
            <a:ext cx="0" cy="733425"/>
          </a:xfrm>
          <a:prstGeom prst="straightConnector1">
            <a:avLst/>
          </a:prstGeom>
          <a:ln w="19050">
            <a:solidFill>
              <a:srgbClr val="000000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61EFE6-B0A2-88D1-3E73-63DD857395B4}"/>
              </a:ext>
            </a:extLst>
          </p:cNvPr>
          <p:cNvCxnSpPr>
            <a:cxnSpLocks/>
          </p:cNvCxnSpPr>
          <p:nvPr/>
        </p:nvCxnSpPr>
        <p:spPr>
          <a:xfrm flipV="1">
            <a:off x="6497746" y="817202"/>
            <a:ext cx="5168" cy="173019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ACC2BE9-8114-E5AB-ADF2-76379BE6B673}"/>
              </a:ext>
            </a:extLst>
          </p:cNvPr>
          <p:cNvCxnSpPr>
            <a:cxnSpLocks/>
          </p:cNvCxnSpPr>
          <p:nvPr/>
        </p:nvCxnSpPr>
        <p:spPr>
          <a:xfrm>
            <a:off x="6491105" y="2547400"/>
            <a:ext cx="1723047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EB89D00-23F5-13E4-5BF5-4CDFEE2B4ECA}"/>
                  </a:ext>
                </a:extLst>
              </p:cNvPr>
              <p:cNvSpPr txBox="1"/>
              <p:nvPr/>
            </p:nvSpPr>
            <p:spPr>
              <a:xfrm>
                <a:off x="7996129" y="2330057"/>
                <a:ext cx="1078599" cy="4143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𝑥</m:t>
                      </m:r>
                      <m:r>
                        <a:rPr lang="en-US" sz="13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,</m:t>
                      </m:r>
                      <m:r>
                        <a:rPr lang="en-US" sz="13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𝑦</m:t>
                      </m:r>
                      <m:r>
                        <a:rPr lang="en-US" sz="13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,</m:t>
                      </m:r>
                      <m:r>
                        <a:rPr lang="en-US" sz="13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𝑧</m:t>
                      </m:r>
                    </m:oMath>
                  </m:oMathPara>
                </a14:m>
                <a:endParaRPr lang="en-US" sz="13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EB89D00-23F5-13E4-5BF5-4CDFEE2B4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6129" y="2330057"/>
                <a:ext cx="1078599" cy="4143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EE98BDF-723F-4195-205E-47FBDD4C524A}"/>
                  </a:ext>
                </a:extLst>
              </p:cNvPr>
              <p:cNvSpPr txBox="1"/>
              <p:nvPr/>
            </p:nvSpPr>
            <p:spPr>
              <a:xfrm>
                <a:off x="5958446" y="424701"/>
                <a:ext cx="1078599" cy="4143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𝑝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𝑥</m:t>
                          </m:r>
                        </m:sub>
                      </m:sSub>
                      <m:r>
                        <a:rPr lang="en-US" sz="13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,</m:t>
                      </m:r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𝑝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𝑦</m:t>
                          </m:r>
                        </m:sub>
                      </m:sSub>
                      <m:r>
                        <a:rPr lang="en-US" sz="13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,</m:t>
                      </m:r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𝑝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EE98BDF-723F-4195-205E-47FBDD4C5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446" y="424701"/>
                <a:ext cx="1078599" cy="41434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58E6E6CB-BC7D-B6F9-07CA-3B78560BDAFB}"/>
              </a:ext>
            </a:extLst>
          </p:cNvPr>
          <p:cNvGrpSpPr>
            <a:grpSpLocks noChangeAspect="1"/>
          </p:cNvGrpSpPr>
          <p:nvPr/>
        </p:nvGrpSpPr>
        <p:grpSpPr>
          <a:xfrm>
            <a:off x="6480319" y="4413646"/>
            <a:ext cx="1925902" cy="1604920"/>
            <a:chOff x="2379573" y="3977358"/>
            <a:chExt cx="2743200" cy="2286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770F1C0-7BD0-A185-7F9C-75BA140D2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379573" y="3977358"/>
              <a:ext cx="2743200" cy="2286000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51E29E3-3D4A-A842-63A8-0C53BD76D28D}"/>
                </a:ext>
              </a:extLst>
            </p:cNvPr>
            <p:cNvCxnSpPr>
              <a:cxnSpLocks/>
            </p:cNvCxnSpPr>
            <p:nvPr/>
          </p:nvCxnSpPr>
          <p:spPr>
            <a:xfrm>
              <a:off x="4206747" y="5012979"/>
              <a:ext cx="489434" cy="9250"/>
            </a:xfrm>
            <a:prstGeom prst="straightConnector1">
              <a:avLst/>
            </a:prstGeom>
            <a:ln w="9525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A41D260-61AC-8F00-A975-4FEB24A0D608}"/>
                </a:ext>
              </a:extLst>
            </p:cNvPr>
            <p:cNvCxnSpPr>
              <a:cxnSpLocks/>
            </p:cNvCxnSpPr>
            <p:nvPr/>
          </p:nvCxnSpPr>
          <p:spPr>
            <a:xfrm>
              <a:off x="4005812" y="4595795"/>
              <a:ext cx="690369" cy="0"/>
            </a:xfrm>
            <a:prstGeom prst="straightConnector1">
              <a:avLst/>
            </a:prstGeom>
            <a:ln w="9525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D1A3A5-A38C-74C4-B640-FB5141A18B81}"/>
                  </a:ext>
                </a:extLst>
              </p:cNvPr>
              <p:cNvSpPr txBox="1"/>
              <p:nvPr/>
            </p:nvSpPr>
            <p:spPr>
              <a:xfrm>
                <a:off x="8042470" y="4999184"/>
                <a:ext cx="586407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3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3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3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3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D1A3A5-A38C-74C4-B640-FB5141A18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470" y="4999184"/>
                <a:ext cx="586407" cy="2923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6A0EA2-BC92-2F2F-E969-DBAD1DB4978A}"/>
                  </a:ext>
                </a:extLst>
              </p:cNvPr>
              <p:cNvSpPr txBox="1"/>
              <p:nvPr/>
            </p:nvSpPr>
            <p:spPr>
              <a:xfrm>
                <a:off x="8042472" y="4703252"/>
                <a:ext cx="586407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3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3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3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13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6A0EA2-BC92-2F2F-E969-DBAD1DB49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472" y="4703252"/>
                <a:ext cx="586407" cy="2923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ED1B2B-DDAB-D88C-9E37-38C57B366A53}"/>
              </a:ext>
            </a:extLst>
          </p:cNvPr>
          <p:cNvCxnSpPr>
            <a:cxnSpLocks/>
          </p:cNvCxnSpPr>
          <p:nvPr/>
        </p:nvCxnSpPr>
        <p:spPr>
          <a:xfrm flipV="1">
            <a:off x="6493161" y="4336659"/>
            <a:ext cx="5168" cy="173019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4AB42F3-53A9-9358-EA9E-F693ED7AE3E9}"/>
              </a:ext>
            </a:extLst>
          </p:cNvPr>
          <p:cNvCxnSpPr>
            <a:cxnSpLocks/>
          </p:cNvCxnSpPr>
          <p:nvPr/>
        </p:nvCxnSpPr>
        <p:spPr>
          <a:xfrm>
            <a:off x="6486520" y="6066857"/>
            <a:ext cx="1723047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921A268-A255-41D2-3F01-2E2E5D355912}"/>
                  </a:ext>
                </a:extLst>
              </p:cNvPr>
              <p:cNvSpPr txBox="1"/>
              <p:nvPr/>
            </p:nvSpPr>
            <p:spPr>
              <a:xfrm>
                <a:off x="7991544" y="5849514"/>
                <a:ext cx="752155" cy="4143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𝑥</m:t>
                      </m:r>
                    </m:oMath>
                  </m:oMathPara>
                </a14:m>
                <a:endParaRPr lang="en-US" sz="13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921A268-A255-41D2-3F01-2E2E5D355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544" y="5849514"/>
                <a:ext cx="752155" cy="41434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C2AFCD0-1DE7-5F16-28E4-780E1CE19658}"/>
                  </a:ext>
                </a:extLst>
              </p:cNvPr>
              <p:cNvSpPr txBox="1"/>
              <p:nvPr/>
            </p:nvSpPr>
            <p:spPr>
              <a:xfrm>
                <a:off x="5953861" y="3944158"/>
                <a:ext cx="1078599" cy="4143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𝑝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C2AFCD0-1DE7-5F16-28E4-780E1CE19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861" y="3944158"/>
                <a:ext cx="1078599" cy="41434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E04FC64-6EC5-EB02-1205-341346646978}"/>
              </a:ext>
            </a:extLst>
          </p:cNvPr>
          <p:cNvCxnSpPr>
            <a:cxnSpLocks/>
          </p:cNvCxnSpPr>
          <p:nvPr/>
        </p:nvCxnSpPr>
        <p:spPr>
          <a:xfrm flipH="1" flipV="1">
            <a:off x="1628070" y="3101983"/>
            <a:ext cx="9980" cy="697413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169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B22DBFB-2FC6-1284-CB80-FF5A483109DF}"/>
              </a:ext>
            </a:extLst>
          </p:cNvPr>
          <p:cNvSpPr txBox="1"/>
          <p:nvPr/>
        </p:nvSpPr>
        <p:spPr>
          <a:xfrm>
            <a:off x="4025955" y="4775557"/>
            <a:ext cx="109196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Refine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AD6F79-F187-9CEB-9661-16277D6E4C37}"/>
              </a:ext>
            </a:extLst>
          </p:cNvPr>
          <p:cNvSpPr txBox="1"/>
          <p:nvPr/>
        </p:nvSpPr>
        <p:spPr>
          <a:xfrm>
            <a:off x="4225996" y="1816665"/>
            <a:ext cx="672427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Predict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EF3F2EC-93AE-FA3F-F8EB-4A1B4FE42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828" y="4308400"/>
            <a:ext cx="1288131" cy="12149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1E3B017-E6C8-11CE-A1CD-2A1D87E9E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254" y="4493546"/>
            <a:ext cx="1288132" cy="12149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5C98565-E7F5-A838-358A-271D38725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614" y="4678680"/>
            <a:ext cx="1288130" cy="121495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contourClr>
              <a:srgbClr val="FFFFFF"/>
            </a:contourClr>
          </a:sp3d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C57CC9-7FEB-5BE3-3DC4-57681A4236B9}"/>
              </a:ext>
            </a:extLst>
          </p:cNvPr>
          <p:cNvCxnSpPr>
            <a:cxnSpLocks/>
          </p:cNvCxnSpPr>
          <p:nvPr/>
        </p:nvCxnSpPr>
        <p:spPr>
          <a:xfrm flipH="1">
            <a:off x="6773400" y="3071828"/>
            <a:ext cx="9980" cy="697413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20AF520-BC96-8BCF-2D72-1DD6531FD0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107" t="768" r="58303" b="82426"/>
          <a:stretch/>
        </p:blipFill>
        <p:spPr>
          <a:xfrm rot="5400000" flipH="1">
            <a:off x="1617170" y="996736"/>
            <a:ext cx="1474663" cy="1493722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B01B779-5071-C345-B559-8E9D02F29526}"/>
              </a:ext>
            </a:extLst>
          </p:cNvPr>
          <p:cNvCxnSpPr>
            <a:cxnSpLocks/>
          </p:cNvCxnSpPr>
          <p:nvPr/>
        </p:nvCxnSpPr>
        <p:spPr>
          <a:xfrm flipV="1">
            <a:off x="1425671" y="883191"/>
            <a:ext cx="5168" cy="173019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C117E56-DA5A-8205-9855-C253C36E0961}"/>
              </a:ext>
            </a:extLst>
          </p:cNvPr>
          <p:cNvCxnSpPr>
            <a:cxnSpLocks/>
          </p:cNvCxnSpPr>
          <p:nvPr/>
        </p:nvCxnSpPr>
        <p:spPr>
          <a:xfrm>
            <a:off x="1419030" y="2613389"/>
            <a:ext cx="1723047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30ED8C5-4206-7BEA-5CBE-F6A095947BAE}"/>
                  </a:ext>
                </a:extLst>
              </p:cNvPr>
              <p:cNvSpPr txBox="1"/>
              <p:nvPr/>
            </p:nvSpPr>
            <p:spPr>
              <a:xfrm>
                <a:off x="2924054" y="2396046"/>
                <a:ext cx="1078599" cy="4143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𝑥</m:t>
                      </m:r>
                      <m:r>
                        <a:rPr lang="en-US" sz="13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,</m:t>
                      </m:r>
                      <m:r>
                        <a:rPr lang="en-US" sz="13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𝑦</m:t>
                      </m:r>
                      <m:r>
                        <a:rPr lang="en-US" sz="13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,</m:t>
                      </m:r>
                      <m:r>
                        <a:rPr lang="en-US" sz="13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𝑧</m:t>
                      </m:r>
                    </m:oMath>
                  </m:oMathPara>
                </a14:m>
                <a:endParaRPr lang="en-US" sz="13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30ED8C5-4206-7BEA-5CBE-F6A095947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054" y="2396046"/>
                <a:ext cx="1078599" cy="4143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7335A7E-CAFF-670C-2AE4-66D458312071}"/>
                  </a:ext>
                </a:extLst>
              </p:cNvPr>
              <p:cNvSpPr txBox="1"/>
              <p:nvPr/>
            </p:nvSpPr>
            <p:spPr>
              <a:xfrm>
                <a:off x="886371" y="490690"/>
                <a:ext cx="1078599" cy="4143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𝑝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𝑥</m:t>
                          </m:r>
                        </m:sub>
                      </m:sSub>
                      <m:r>
                        <a:rPr lang="en-US" sz="13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,</m:t>
                      </m:r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𝑝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𝑦</m:t>
                          </m:r>
                        </m:sub>
                      </m:sSub>
                      <m:r>
                        <a:rPr lang="en-US" sz="13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,</m:t>
                      </m:r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𝑝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7335A7E-CAFF-670C-2AE4-66D458312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371" y="490690"/>
                <a:ext cx="1078599" cy="4143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6AD1CF9B-2139-92A3-006F-F2DF08780E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7965" y="754757"/>
            <a:ext cx="1828800" cy="1828800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A8A7465-F7C8-43A7-4660-7BAA5A6FD445}"/>
              </a:ext>
            </a:extLst>
          </p:cNvPr>
          <p:cNvCxnSpPr>
            <a:cxnSpLocks/>
          </p:cNvCxnSpPr>
          <p:nvPr/>
        </p:nvCxnSpPr>
        <p:spPr>
          <a:xfrm flipH="1">
            <a:off x="4135352" y="1747628"/>
            <a:ext cx="853716" cy="0"/>
          </a:xfrm>
          <a:prstGeom prst="straightConnector1">
            <a:avLst/>
          </a:prstGeom>
          <a:ln w="19050">
            <a:solidFill>
              <a:srgbClr val="000000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3532B51-80B7-C94A-76B1-ECD9A1BD78AD}"/>
              </a:ext>
            </a:extLst>
          </p:cNvPr>
          <p:cNvSpPr txBox="1"/>
          <p:nvPr/>
        </p:nvSpPr>
        <p:spPr>
          <a:xfrm>
            <a:off x="2473418" y="3287780"/>
            <a:ext cx="102303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Reconstruct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FB6C18-9ABB-0BEB-AE13-51D614A48136}"/>
              </a:ext>
            </a:extLst>
          </p:cNvPr>
          <p:cNvSpPr txBox="1"/>
          <p:nvPr/>
        </p:nvSpPr>
        <p:spPr>
          <a:xfrm>
            <a:off x="5866374" y="3287780"/>
            <a:ext cx="772969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Evaluate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C24E46-9ED0-91AF-9D93-03AF748206D3}"/>
              </a:ext>
            </a:extLst>
          </p:cNvPr>
          <p:cNvSpPr txBox="1"/>
          <p:nvPr/>
        </p:nvSpPr>
        <p:spPr>
          <a:xfrm>
            <a:off x="1172493" y="6118481"/>
            <a:ext cx="2193229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High-dimensional measurement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952F02-9CC7-379A-7411-7D5D43EE0551}"/>
              </a:ext>
            </a:extLst>
          </p:cNvPr>
          <p:cNvSpPr txBox="1"/>
          <p:nvPr/>
        </p:nvSpPr>
        <p:spPr>
          <a:xfrm>
            <a:off x="5651768" y="6118481"/>
            <a:ext cx="2380780" cy="2446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High-dynamic-range measurement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32AD23-5ABC-23E1-25B8-84AEEEC739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48629" y="4757225"/>
            <a:ext cx="0" cy="733425"/>
          </a:xfrm>
          <a:prstGeom prst="straightConnector1">
            <a:avLst/>
          </a:prstGeom>
          <a:ln w="19050">
            <a:solidFill>
              <a:srgbClr val="000000"/>
            </a:solidFill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61EFE6-B0A2-88D1-3E73-63DD857395B4}"/>
              </a:ext>
            </a:extLst>
          </p:cNvPr>
          <p:cNvCxnSpPr>
            <a:cxnSpLocks/>
          </p:cNvCxnSpPr>
          <p:nvPr/>
        </p:nvCxnSpPr>
        <p:spPr>
          <a:xfrm flipV="1">
            <a:off x="5837856" y="883191"/>
            <a:ext cx="5168" cy="173019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ACC2BE9-8114-E5AB-ADF2-76379BE6B673}"/>
              </a:ext>
            </a:extLst>
          </p:cNvPr>
          <p:cNvCxnSpPr>
            <a:cxnSpLocks/>
          </p:cNvCxnSpPr>
          <p:nvPr/>
        </p:nvCxnSpPr>
        <p:spPr>
          <a:xfrm>
            <a:off x="5831215" y="2613389"/>
            <a:ext cx="1723047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EB89D00-23F5-13E4-5BF5-4CDFEE2B4ECA}"/>
                  </a:ext>
                </a:extLst>
              </p:cNvPr>
              <p:cNvSpPr txBox="1"/>
              <p:nvPr/>
            </p:nvSpPr>
            <p:spPr>
              <a:xfrm>
                <a:off x="7336239" y="2396046"/>
                <a:ext cx="1078599" cy="4143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𝑥</m:t>
                      </m:r>
                      <m:r>
                        <a:rPr lang="en-US" sz="13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,</m:t>
                      </m:r>
                      <m:r>
                        <a:rPr lang="en-US" sz="13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𝑦</m:t>
                      </m:r>
                      <m:r>
                        <a:rPr lang="en-US" sz="13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,</m:t>
                      </m:r>
                      <m:r>
                        <a:rPr lang="en-US" sz="13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𝑧</m:t>
                      </m:r>
                    </m:oMath>
                  </m:oMathPara>
                </a14:m>
                <a:endParaRPr lang="en-US" sz="13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EB89D00-23F5-13E4-5BF5-4CDFEE2B4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6239" y="2396046"/>
                <a:ext cx="1078599" cy="4143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EE98BDF-723F-4195-205E-47FBDD4C524A}"/>
                  </a:ext>
                </a:extLst>
              </p:cNvPr>
              <p:cNvSpPr txBox="1"/>
              <p:nvPr/>
            </p:nvSpPr>
            <p:spPr>
              <a:xfrm>
                <a:off x="5298556" y="490690"/>
                <a:ext cx="1078599" cy="4143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𝑝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𝑥</m:t>
                          </m:r>
                        </m:sub>
                      </m:sSub>
                      <m:r>
                        <a:rPr lang="en-US" sz="13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,</m:t>
                      </m:r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𝑝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𝑦</m:t>
                          </m:r>
                        </m:sub>
                      </m:sSub>
                      <m:r>
                        <a:rPr lang="en-US" sz="13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,</m:t>
                      </m:r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𝑝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EE98BDF-723F-4195-205E-47FBDD4C5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556" y="490690"/>
                <a:ext cx="1078599" cy="4143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58E6E6CB-BC7D-B6F9-07CA-3B78560BDAFB}"/>
              </a:ext>
            </a:extLst>
          </p:cNvPr>
          <p:cNvGrpSpPr>
            <a:grpSpLocks noChangeAspect="1"/>
          </p:cNvGrpSpPr>
          <p:nvPr/>
        </p:nvGrpSpPr>
        <p:grpSpPr>
          <a:xfrm>
            <a:off x="5820429" y="4300522"/>
            <a:ext cx="1925902" cy="1604920"/>
            <a:chOff x="2379573" y="3977358"/>
            <a:chExt cx="2743200" cy="22860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770F1C0-7BD0-A185-7F9C-75BA140D2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379573" y="3977358"/>
              <a:ext cx="2743200" cy="2286000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51E29E3-3D4A-A842-63A8-0C53BD76D28D}"/>
                </a:ext>
              </a:extLst>
            </p:cNvPr>
            <p:cNvCxnSpPr>
              <a:cxnSpLocks/>
            </p:cNvCxnSpPr>
            <p:nvPr/>
          </p:nvCxnSpPr>
          <p:spPr>
            <a:xfrm>
              <a:off x="4206747" y="5012979"/>
              <a:ext cx="489434" cy="9250"/>
            </a:xfrm>
            <a:prstGeom prst="straightConnector1">
              <a:avLst/>
            </a:prstGeom>
            <a:ln w="9525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A41D260-61AC-8F00-A975-4FEB24A0D608}"/>
                </a:ext>
              </a:extLst>
            </p:cNvPr>
            <p:cNvCxnSpPr>
              <a:cxnSpLocks/>
            </p:cNvCxnSpPr>
            <p:nvPr/>
          </p:nvCxnSpPr>
          <p:spPr>
            <a:xfrm>
              <a:off x="4005812" y="4595795"/>
              <a:ext cx="690369" cy="0"/>
            </a:xfrm>
            <a:prstGeom prst="straightConnector1">
              <a:avLst/>
            </a:prstGeom>
            <a:ln w="9525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D1A3A5-A38C-74C4-B640-FB5141A18B81}"/>
                  </a:ext>
                </a:extLst>
              </p:cNvPr>
              <p:cNvSpPr txBox="1"/>
              <p:nvPr/>
            </p:nvSpPr>
            <p:spPr>
              <a:xfrm>
                <a:off x="7382580" y="4886060"/>
                <a:ext cx="586407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3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3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3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3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FD1A3A5-A38C-74C4-B640-FB5141A18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580" y="4886060"/>
                <a:ext cx="586407" cy="29238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6A0EA2-BC92-2F2F-E969-DBAD1DB4978A}"/>
                  </a:ext>
                </a:extLst>
              </p:cNvPr>
              <p:cNvSpPr txBox="1"/>
              <p:nvPr/>
            </p:nvSpPr>
            <p:spPr>
              <a:xfrm>
                <a:off x="7382582" y="4590128"/>
                <a:ext cx="586407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3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3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13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3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 sz="1300" dirty="0">
                  <a:solidFill>
                    <a:srgbClr val="00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6A0EA2-BC92-2F2F-E969-DBAD1DB49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582" y="4590128"/>
                <a:ext cx="586407" cy="2923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ED1B2B-DDAB-D88C-9E37-38C57B366A53}"/>
              </a:ext>
            </a:extLst>
          </p:cNvPr>
          <p:cNvCxnSpPr>
            <a:cxnSpLocks/>
          </p:cNvCxnSpPr>
          <p:nvPr/>
        </p:nvCxnSpPr>
        <p:spPr>
          <a:xfrm flipV="1">
            <a:off x="5833271" y="4223535"/>
            <a:ext cx="5168" cy="1730198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4AB42F3-53A9-9358-EA9E-F693ED7AE3E9}"/>
              </a:ext>
            </a:extLst>
          </p:cNvPr>
          <p:cNvCxnSpPr>
            <a:cxnSpLocks/>
          </p:cNvCxnSpPr>
          <p:nvPr/>
        </p:nvCxnSpPr>
        <p:spPr>
          <a:xfrm>
            <a:off x="5826630" y="5953733"/>
            <a:ext cx="1723047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921A268-A255-41D2-3F01-2E2E5D355912}"/>
                  </a:ext>
                </a:extLst>
              </p:cNvPr>
              <p:cNvSpPr txBox="1"/>
              <p:nvPr/>
            </p:nvSpPr>
            <p:spPr>
              <a:xfrm>
                <a:off x="7331654" y="5736390"/>
                <a:ext cx="752155" cy="4143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3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m:t>𝑥</m:t>
                      </m:r>
                    </m:oMath>
                  </m:oMathPara>
                </a14:m>
                <a:endParaRPr lang="en-US" sz="13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921A268-A255-41D2-3F01-2E2E5D355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654" y="5736390"/>
                <a:ext cx="752155" cy="41434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C2AFCD0-1DE7-5F16-28E4-780E1CE19658}"/>
                  </a:ext>
                </a:extLst>
              </p:cNvPr>
              <p:cNvSpPr txBox="1"/>
              <p:nvPr/>
            </p:nvSpPr>
            <p:spPr>
              <a:xfrm>
                <a:off x="5293971" y="3831034"/>
                <a:ext cx="1078599" cy="4143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 anchor="ctr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</m:ctrlPr>
                        </m:sSubPr>
                        <m:e>
                          <m:r>
                            <a:rPr lang="en-US" sz="13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𝑝</m:t>
                          </m:r>
                        </m:e>
                        <m:sub>
                          <m:r>
                            <a:rPr lang="en-US" sz="13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Helvetica Neue" panose="02000503000000020004" pitchFamily="2" charset="0"/>
                              <a:cs typeface="Helvetica Neue" panose="02000503000000020004" pitchFamily="2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1300" dirty="0">
                  <a:solidFill>
                    <a:schemeClr val="bg1">
                      <a:lumMod val="50000"/>
                    </a:schemeClr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C2AFCD0-1DE7-5F16-28E4-780E1CE19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971" y="3831034"/>
                <a:ext cx="1078599" cy="41434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E04FC64-6EC5-EB02-1205-341346646978}"/>
              </a:ext>
            </a:extLst>
          </p:cNvPr>
          <p:cNvCxnSpPr>
            <a:cxnSpLocks/>
          </p:cNvCxnSpPr>
          <p:nvPr/>
        </p:nvCxnSpPr>
        <p:spPr>
          <a:xfrm flipH="1" flipV="1">
            <a:off x="2334768" y="3050472"/>
            <a:ext cx="9980" cy="697413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107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55</TotalTime>
  <Words>84</Words>
  <Application>Microsoft Macintosh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Helvetica Neue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Hoover, Austin</dc:creator>
  <cp:lastModifiedBy>Hoover, Austin</cp:lastModifiedBy>
  <cp:revision>5</cp:revision>
  <dcterms:created xsi:type="dcterms:W3CDTF">2023-06-03T19:48:37Z</dcterms:created>
  <dcterms:modified xsi:type="dcterms:W3CDTF">2023-06-03T20:51:20Z</dcterms:modified>
</cp:coreProperties>
</file>