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77" r:id="rId7"/>
    <p:sldId id="283" r:id="rId8"/>
    <p:sldId id="278" r:id="rId9"/>
    <p:sldId id="290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52" autoAdjust="0"/>
  </p:normalViewPr>
  <p:slideViewPr>
    <p:cSldViewPr snapToGrid="0" showGuides="1">
      <p:cViewPr varScale="1">
        <p:scale>
          <a:sx n="111" d="100"/>
          <a:sy n="111" d="100"/>
        </p:scale>
        <p:origin x="480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71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-ebscohost-com.ezproxy.snhu.edu/login.aspx?direct=true&amp;db=nlebk&amp;AN=937009&amp;site=ehost-liv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3244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Scrum Agile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Scrum-Agile Roles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SNHU TRAVEL 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22163" y="191018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52263" y="181078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2063" y="330059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DEVELOPER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46854" y="320119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00613" y="536381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 OWNER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3919" y="526668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6421" y="191277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SCRUM MASTER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29195" y="181078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498" y="331348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TESTER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59295" y="320410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5846063" y="552494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373975" y="2107805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874831" y="3505337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057276" y="349488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524317" y="2110279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5526" y="2241119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SCRUM MASTER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241629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PRODUCT OWNER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46124" y="2241118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DEVELOPER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618556" y="224532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24111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Manges Backlog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Remediates Issues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Facilitates Scrum Events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1715" y="3593158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Directs Team on Requirements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Prioritizes Work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Maximizes product value</a:t>
            </a: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55903" y="3593158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Designs and Develops Code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Collaborates With Team to Produce a Great Product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8" y="3589161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Defines Acceptance Criteria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Executes and Analyzes Results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Clarifies Ambiguity in Code and Requirements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575737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Sets Deadline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Relays Initial Requirements to the Team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Funds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03B25-211A-15C5-0B87-6C48EFCD4DD0}"/>
              </a:ext>
            </a:extLst>
          </p:cNvPr>
          <p:cNvSpPr txBox="1"/>
          <p:nvPr/>
        </p:nvSpPr>
        <p:spPr>
          <a:xfrm>
            <a:off x="4819052" y="261288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What They Do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vs Waterfall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11942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AGILE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WATERFALL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3234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team stayed on task.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deadline never changed.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team pivoted with changing requirements.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Everyone knew and performed their role.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3849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Communication could have been fewer and farther between.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Team may have been unaware of the changing requirements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Would have refactored after the project was done.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5388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Staying on task keeps everyone efficient.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Keeping a deadline doesn’t add cost.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Communication stayed intact and we never fell behind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Having roles keeps us aligned as a team.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6004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Lack of communication would have produced inefficiencies.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Changing requirements would have been unknown until the end of the project adding cost at the end.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There is know structure to mitigate risks and changing requirements.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How it Went.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How it Could Have Went.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Why That is Good.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Why That is Bad. 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3154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3154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68058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8903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31001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46528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31551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94530" y="1878718"/>
            <a:ext cx="4772678" cy="385742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575775" y="1964318"/>
            <a:ext cx="4772679" cy="3686221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1779898" y="212221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AGILE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386778" y="2122214"/>
            <a:ext cx="215142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WATERFALL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1779898" y="2990151"/>
            <a:ext cx="2878366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When the requirements will be perpetually changing.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When the project scope is not fully defined.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When flexibility and adaptability are  more important than detail planning.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510756" y="2964761"/>
            <a:ext cx="2685001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When requirements are well understood and are not likely to change.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When project timeline and budget are fixed.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When detailed documentation and planning are the highest priority.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03B25-211A-15C5-0B87-6C48EFCD4DD0}"/>
              </a:ext>
            </a:extLst>
          </p:cNvPr>
          <p:cNvSpPr txBox="1"/>
          <p:nvPr/>
        </p:nvSpPr>
        <p:spPr>
          <a:xfrm>
            <a:off x="4420706" y="261288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When To Use What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605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1174"/>
            <a:ext cx="9144000" cy="553998"/>
          </a:xfrm>
        </p:spPr>
        <p:txBody>
          <a:bodyPr lIns="0" tIns="0" rIns="0" bIns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References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71087-18B3-FB68-70EB-16C8F5162FEB}"/>
              </a:ext>
            </a:extLst>
          </p:cNvPr>
          <p:cNvSpPr txBox="1"/>
          <p:nvPr/>
        </p:nvSpPr>
        <p:spPr>
          <a:xfrm>
            <a:off x="1233576" y="3536829"/>
            <a:ext cx="10118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b="1" dirty="0">
                <a:solidFill>
                  <a:schemeClr val="bg1"/>
                </a:solidFill>
              </a:rPr>
              <a:t>Charles G. Cobb. (2015). </a:t>
            </a:r>
            <a:r>
              <a:rPr lang="en-US" b="1" i="1" dirty="0">
                <a:solidFill>
                  <a:schemeClr val="bg1"/>
                </a:solidFill>
              </a:rPr>
              <a:t>The Project Manager’s Guide to Mastering Agile : Principles and Practices for an Adaptive Approach. </a:t>
            </a:r>
            <a:r>
              <a:rPr lang="en-US" b="1" dirty="0">
                <a:solidFill>
                  <a:schemeClr val="bg1"/>
                </a:solidFill>
              </a:rPr>
              <a:t>Wiley.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https://search-ebscohost-com.ezproxy.snhu.edu/login.aspx?direct=true&amp;db=nlebk&amp;AN=937009&amp;site=ehost-live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74</TotalTime>
  <Words>430</Words>
  <Application>Microsoft Office PowerPoint</Application>
  <PresentationFormat>Widescreen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Segoe UI</vt:lpstr>
      <vt:lpstr>Segoe UI Light</vt:lpstr>
      <vt:lpstr>Office Theme</vt:lpstr>
      <vt:lpstr>Scrum Agile </vt:lpstr>
      <vt:lpstr>Project analysis slide 2</vt:lpstr>
      <vt:lpstr>Project analysis slide 3</vt:lpstr>
      <vt:lpstr>Project analysis slide 8</vt:lpstr>
      <vt:lpstr>Project analysis slide 4</vt:lpstr>
      <vt:lpstr>Project analysis slide 3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Lindsey Bland</dc:creator>
  <cp:lastModifiedBy>Lindsey Bland</cp:lastModifiedBy>
  <cp:revision>11</cp:revision>
  <dcterms:created xsi:type="dcterms:W3CDTF">2024-04-28T13:17:12Z</dcterms:created>
  <dcterms:modified xsi:type="dcterms:W3CDTF">2024-04-28T14:31:57Z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