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6858000" cy="5143500"/>
  <p:notesSz cx="6858000" cy="9144000"/>
  <p:embeddedFontLst>
    <p:embeddedFont>
      <p:font typeface="Amatic SC" panose="020B0604020202020204" charset="-79"/>
      <p:regular r:id="rId12"/>
      <p:bold r:id="rId13"/>
    </p:embeddedFont>
    <p:embeddedFont>
      <p:font typeface="Candara" panose="020E0502030303020204" pitchFamily="34" charset="0"/>
      <p:regular r:id="rId14"/>
      <p:bold r:id="rId15"/>
      <p:italic r:id="rId16"/>
      <p:boldItalic r:id="rId17"/>
    </p:embeddedFont>
    <p:embeddedFont>
      <p:font typeface="Source Code Pro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626" autoAdjust="0"/>
  </p:normalViewPr>
  <p:slideViewPr>
    <p:cSldViewPr snapToGrid="0">
      <p:cViewPr varScale="1">
        <p:scale>
          <a:sx n="112" d="100"/>
          <a:sy n="112" d="100"/>
        </p:scale>
        <p:origin x="18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AutoNum type="arabicPeriod"/>
            </a:pPr>
            <a:r>
              <a:rPr lang="en-US" dirty="0"/>
              <a:t>Explain your layout briefly</a:t>
            </a:r>
          </a:p>
          <a:p>
            <a:pPr lvl="1">
              <a:spcBef>
                <a:spcPts val="0"/>
              </a:spcBef>
              <a:buAutoNum type="alphaLcPeriod"/>
            </a:pPr>
            <a:r>
              <a:rPr lang="en-US" dirty="0"/>
              <a:t>Vertical or horizontal navigation?</a:t>
            </a:r>
          </a:p>
          <a:p>
            <a:pPr lvl="1">
              <a:spcBef>
                <a:spcPts val="0"/>
              </a:spcBef>
              <a:buAutoNum type="alphaLcPeriod"/>
            </a:pPr>
            <a:r>
              <a:rPr lang="en-US" dirty="0"/>
              <a:t>Search bar?</a:t>
            </a:r>
          </a:p>
          <a:p>
            <a:pPr lvl="1">
              <a:spcBef>
                <a:spcPts val="0"/>
              </a:spcBef>
              <a:buAutoNum type="alphaLcPeriod"/>
            </a:pPr>
            <a:r>
              <a:rPr lang="en-US" dirty="0"/>
              <a:t>Login form?</a:t>
            </a:r>
          </a:p>
          <a:p>
            <a:pPr lvl="1">
              <a:spcBef>
                <a:spcPts val="0"/>
              </a:spcBef>
              <a:buAutoNum type="alphaLcPeriod"/>
            </a:pPr>
            <a:r>
              <a:rPr lang="en-US" dirty="0"/>
              <a:t>Content / Promotions/ Features/ Special?</a:t>
            </a:r>
          </a:p>
          <a:p>
            <a:pPr lvl="1">
              <a:spcBef>
                <a:spcPts val="0"/>
              </a:spcBef>
              <a:buAutoNum type="alphaLcPeriod"/>
            </a:pPr>
            <a:r>
              <a:rPr lang="en-US" dirty="0"/>
              <a:t>Footer content?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AutoNum type="arabicPeriod"/>
            </a:pPr>
            <a:r>
              <a:rPr lang="en-US" dirty="0"/>
              <a:t>Explain your layout briefly</a:t>
            </a:r>
          </a:p>
          <a:p>
            <a:pPr lvl="1">
              <a:spcBef>
                <a:spcPts val="0"/>
              </a:spcBef>
              <a:buAutoNum type="alphaLcPeriod"/>
            </a:pPr>
            <a:r>
              <a:rPr lang="en-US" dirty="0"/>
              <a:t>Vertical or horizontal navigation?</a:t>
            </a:r>
          </a:p>
          <a:p>
            <a:pPr lvl="1">
              <a:spcBef>
                <a:spcPts val="0"/>
              </a:spcBef>
              <a:buAutoNum type="alphaLcPeriod"/>
            </a:pPr>
            <a:r>
              <a:rPr lang="en-US" dirty="0"/>
              <a:t>Search bar?</a:t>
            </a:r>
          </a:p>
          <a:p>
            <a:pPr lvl="1">
              <a:spcBef>
                <a:spcPts val="0"/>
              </a:spcBef>
              <a:buAutoNum type="alphaLcPeriod"/>
            </a:pPr>
            <a:r>
              <a:rPr lang="en-US" dirty="0"/>
              <a:t>Login form?</a:t>
            </a:r>
          </a:p>
          <a:p>
            <a:pPr lvl="1">
              <a:spcBef>
                <a:spcPts val="0"/>
              </a:spcBef>
              <a:buAutoNum type="alphaLcPeriod"/>
            </a:pPr>
            <a:r>
              <a:rPr lang="en-US" dirty="0"/>
              <a:t>Content / Promotions/ Features/ Special?</a:t>
            </a:r>
          </a:p>
          <a:p>
            <a:pPr lvl="1">
              <a:spcBef>
                <a:spcPts val="0"/>
              </a:spcBef>
              <a:buAutoNum type="alphaLcPeriod"/>
            </a:pPr>
            <a:r>
              <a:rPr lang="en-US" dirty="0"/>
              <a:t>Footer content?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447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AutoNum type="arabicPeriod"/>
            </a:pPr>
            <a:r>
              <a:rPr lang="en-US" dirty="0"/>
              <a:t>Talk about the process of building the project (</a:t>
            </a:r>
            <a:r>
              <a:rPr lang="en-US" dirty="0" err="1"/>
              <a:t>eg</a:t>
            </a:r>
            <a:r>
              <a:rPr lang="en-US" dirty="0"/>
              <a:t> "we worked together and A did the graphics and I did the coding..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>
              <a:buAutoNum type="arabicPeriod"/>
            </a:pPr>
            <a:r>
              <a:rPr lang="en-US" dirty="0"/>
              <a:t>How did you collaborate?</a:t>
            </a:r>
          </a:p>
          <a:p>
            <a:pPr lvl="1">
              <a:spcBef>
                <a:spcPts val="0"/>
              </a:spcBef>
              <a:buAutoNum type="alphaLcPeriod"/>
            </a:pPr>
            <a:r>
              <a:rPr lang="en-US" dirty="0"/>
              <a:t>Tools</a:t>
            </a:r>
          </a:p>
          <a:p>
            <a:pPr lvl="1">
              <a:spcBef>
                <a:spcPts val="0"/>
              </a:spcBef>
              <a:buAutoNum type="alphaLcPeriod"/>
            </a:pPr>
            <a:r>
              <a:rPr lang="en-US" dirty="0"/>
              <a:t>Meetings in or outside of campus</a:t>
            </a:r>
          </a:p>
          <a:p>
            <a:pPr lvl="1">
              <a:spcBef>
                <a:spcPts val="0"/>
              </a:spcBef>
              <a:buAutoNum type="alphaLcPeriod"/>
            </a:pPr>
            <a:r>
              <a:rPr lang="en-US" dirty="0" err="1"/>
              <a:t>etc</a:t>
            </a: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Say Goodbye (in a nice way…). Tell us if what you are planning for the future (</a:t>
            </a:r>
            <a:r>
              <a:rPr lang="en-US" dirty="0" err="1"/>
              <a:t>eg</a:t>
            </a:r>
            <a:r>
              <a:rPr lang="en-US" dirty="0"/>
              <a:t> will you launch this project as a real venture? Why/Why not)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6858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33775" y="392150"/>
            <a:ext cx="639045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233775" y="3890400"/>
            <a:ext cx="639045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1575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1575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1575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1575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1575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1575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1575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1575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1575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 hasCustomPrompt="1"/>
          </p:nvPr>
        </p:nvSpPr>
        <p:spPr>
          <a:xfrm>
            <a:off x="233775" y="1240275"/>
            <a:ext cx="639045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33775" y="3304625"/>
            <a:ext cx="639045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102063" y="802500"/>
            <a:ext cx="2653875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233775" y="292850"/>
            <a:ext cx="639045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33775" y="1228675"/>
            <a:ext cx="639045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33775" y="292850"/>
            <a:ext cx="639045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233775" y="1228675"/>
            <a:ext cx="2999925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3624300" y="1228675"/>
            <a:ext cx="2999925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28600" y="309350"/>
            <a:ext cx="6403275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67688" y="526350"/>
            <a:ext cx="4214025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429000" y="-25"/>
            <a:ext cx="342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cxnSp>
        <p:nvCxnSpPr>
          <p:cNvPr id="38" name="Shape 38"/>
          <p:cNvCxnSpPr/>
          <p:nvPr/>
        </p:nvCxnSpPr>
        <p:spPr>
          <a:xfrm>
            <a:off x="3772256" y="4495500"/>
            <a:ext cx="351225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99125" y="1081400"/>
            <a:ext cx="30339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99125" y="2845223"/>
            <a:ext cx="30339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704625" y="724200"/>
            <a:ext cx="28777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39625" y="4230575"/>
            <a:ext cx="4499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1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292850"/>
            <a:ext cx="639045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228675"/>
            <a:ext cx="639045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75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75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75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75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75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75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75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75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233775" y="937050"/>
            <a:ext cx="6390450" cy="20178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GB" dirty="0" err="1"/>
              <a:t>CDStacks</a:t>
            </a:r>
            <a:br>
              <a:rPr lang="en-US" dirty="0"/>
            </a:b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233775" y="3441468"/>
            <a:ext cx="6390450" cy="52965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indent="0"/>
            <a:r>
              <a:rPr lang="en-GB" dirty="0">
                <a:latin typeface="Candara" panose="020E0502030303020204" pitchFamily="34" charset="0"/>
              </a:rPr>
              <a:t>Online CD Store Website</a:t>
            </a:r>
            <a:endParaRPr dirty="0">
              <a:latin typeface="Candara" panose="020E0502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2B80B0-C8CC-45FA-8038-929F7C309981}"/>
              </a:ext>
            </a:extLst>
          </p:cNvPr>
          <p:cNvSpPr txBox="1"/>
          <p:nvPr/>
        </p:nvSpPr>
        <p:spPr>
          <a:xfrm>
            <a:off x="2033425" y="3898673"/>
            <a:ext cx="2791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By Paulo Marchese &amp; Quoc Cuong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578D2-2E58-4238-B967-E07E7467AF32}"/>
              </a:ext>
            </a:extLst>
          </p:cNvPr>
          <p:cNvSpPr txBox="1"/>
          <p:nvPr/>
        </p:nvSpPr>
        <p:spPr>
          <a:xfrm>
            <a:off x="2367650" y="2872461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12121"/>
                </a:solidFill>
                <a:latin typeface="Amatic SC"/>
                <a:cs typeface="Amatic SC"/>
                <a:sym typeface="Amatic SC"/>
              </a:rPr>
              <a:t>INT1059-B18 Advanced Web</a:t>
            </a:r>
            <a:endParaRPr lang="en-US" sz="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33775" y="513601"/>
            <a:ext cx="6390450" cy="6007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The Idea</a:t>
            </a: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89601" y="1529105"/>
            <a:ext cx="4408903" cy="25051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AU" dirty="0"/>
              <a:t>A Website that sell music CDs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dirty="0"/>
              <a:t>Target user: People who age range from 15 to 35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dirty="0"/>
              <a:t>People who like music.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endParaRPr lang="en-US"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213C3D-8896-44EB-94E6-B1066D5AF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883" y="1631470"/>
            <a:ext cx="2402785" cy="24027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3775" y="438505"/>
            <a:ext cx="6390450" cy="6007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The Plan</a:t>
            </a:r>
            <a:endParaRPr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794218" y="667713"/>
            <a:ext cx="1634782" cy="6007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85725" indent="0">
              <a:buNone/>
            </a:pPr>
            <a:r>
              <a:rPr lang="en-GB" dirty="0"/>
              <a:t>Wireframes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28D3D4-3795-411F-9F69-90B636CDD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15" y="1192602"/>
            <a:ext cx="5823991" cy="3726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3775" y="438505"/>
            <a:ext cx="6390450" cy="6007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The Plan</a:t>
            </a:r>
            <a:endParaRPr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794218" y="667713"/>
            <a:ext cx="1634782" cy="6007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85725" indent="0">
              <a:buNone/>
            </a:pPr>
            <a:r>
              <a:rPr lang="en-GB" dirty="0"/>
              <a:t>Wireframes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C39CA-9F71-4DBA-8051-DAC3EBFE3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07" y="1268463"/>
            <a:ext cx="5642586" cy="358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2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33775" y="862575"/>
            <a:ext cx="6390450" cy="6007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/>
              <a:t>The Design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33775" y="1564444"/>
            <a:ext cx="6390450" cy="25051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GB"/>
              <a:t>Show either your mockups or a few screen shots (can be over a few slides)</a:t>
            </a:r>
            <a:endParaRPr/>
          </a:p>
          <a:p>
            <a:pPr>
              <a:spcBef>
                <a:spcPts val="1200"/>
              </a:spcBef>
              <a:buAutoNum type="arabicPeriod"/>
            </a:pPr>
            <a:r>
              <a:rPr lang="en-GB"/>
              <a:t>Explain your colour scheme (eg I chose red as it is a colour used in client's branding and mainly white to keep things minimal)</a:t>
            </a:r>
            <a:endParaRPr/>
          </a:p>
          <a:p>
            <a:pPr>
              <a:buAutoNum type="arabicPeriod"/>
            </a:pPr>
            <a:r>
              <a:rPr lang="en-GB"/>
              <a:t>Explain imageries used in your website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33775" y="192394"/>
            <a:ext cx="6390450" cy="6007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The Process</a:t>
            </a:r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233775" y="1190709"/>
            <a:ext cx="3486300" cy="25051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85725" indent="0">
              <a:buNone/>
            </a:pPr>
            <a:r>
              <a:rPr lang="en-AU" dirty="0"/>
              <a:t>Process of building the project:</a:t>
            </a:r>
          </a:p>
          <a:p>
            <a:pPr>
              <a:buFontTx/>
              <a:buChar char="-"/>
            </a:pPr>
            <a:r>
              <a:rPr lang="en-AU" dirty="0"/>
              <a:t>Interface (HTML &amp; CSS)</a:t>
            </a:r>
          </a:p>
          <a:p>
            <a:pPr>
              <a:buFontTx/>
              <a:buChar char="-"/>
            </a:pPr>
            <a:r>
              <a:rPr lang="en-AU" dirty="0"/>
              <a:t>Graphics and Contents.</a:t>
            </a:r>
          </a:p>
          <a:p>
            <a:pPr>
              <a:buFontTx/>
              <a:buChar char="-"/>
            </a:pPr>
            <a:r>
              <a:rPr lang="en-AU" dirty="0"/>
              <a:t>Dynamic Contents.</a:t>
            </a:r>
          </a:p>
          <a:p>
            <a:pPr>
              <a:buFontTx/>
              <a:buChar char="-"/>
            </a:pPr>
            <a:r>
              <a:rPr lang="en-AU" dirty="0"/>
              <a:t>Search &amp; Filter.</a:t>
            </a:r>
          </a:p>
          <a:p>
            <a:pPr>
              <a:buFontTx/>
              <a:buChar char="-"/>
            </a:pPr>
            <a:r>
              <a:rPr lang="en-AU" dirty="0"/>
              <a:t>Shopping Carts.</a:t>
            </a:r>
          </a:p>
          <a:p>
            <a:pPr>
              <a:buFontTx/>
              <a:buChar char="-"/>
            </a:pPr>
            <a:r>
              <a:rPr lang="en-AU" dirty="0"/>
              <a:t>Login &amp; Register.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4B181-1FAE-4309-A7E2-7F9BDCDC8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940" y="1364552"/>
            <a:ext cx="2877812" cy="956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48EC88-60C3-4E2F-8E29-E25578194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940" y="3065999"/>
            <a:ext cx="2594645" cy="12597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233775" y="862575"/>
            <a:ext cx="6390450" cy="6007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/>
              <a:t>Build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233775" y="1564444"/>
            <a:ext cx="6390450" cy="25051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AutoNum type="arabicPeriod"/>
            </a:pPr>
            <a:r>
              <a:rPr lang="en-GB" dirty="0"/>
              <a:t>Is your final project different from the plan? It almost always is.</a:t>
            </a:r>
            <a:endParaRPr dirty="0"/>
          </a:p>
          <a:p>
            <a:pPr>
              <a:buAutoNum type="arabicPeriod"/>
            </a:pPr>
            <a:r>
              <a:rPr lang="en-GB" dirty="0"/>
              <a:t>Give examples of some of the differences (2 or 3 major ones or up to 6 small ones)</a:t>
            </a:r>
            <a:endParaRPr dirty="0"/>
          </a:p>
          <a:p>
            <a:pPr>
              <a:buAutoNum type="arabicPeriod"/>
            </a:pPr>
            <a:r>
              <a:rPr lang="en-GB" dirty="0"/>
              <a:t>Why did things change? (short of time, being too ambitious, other factors)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33775" y="862575"/>
            <a:ext cx="6390450" cy="6007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/>
              <a:t>Take Aways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233775" y="1564444"/>
            <a:ext cx="6390450" cy="25051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AutoNum type="arabicPeriod"/>
            </a:pPr>
            <a:r>
              <a:rPr lang="en-GB"/>
              <a:t>What would you do differently next time?</a:t>
            </a:r>
            <a:endParaRPr/>
          </a:p>
          <a:p>
            <a:pPr lvl="1">
              <a:spcBef>
                <a:spcPts val="0"/>
              </a:spcBef>
              <a:buAutoNum type="alphaLcPeriod"/>
            </a:pPr>
            <a:r>
              <a:rPr lang="en-GB"/>
              <a:t>What were the main challenges about working in a team?</a:t>
            </a:r>
            <a:endParaRPr/>
          </a:p>
          <a:p>
            <a:pPr lvl="1">
              <a:spcBef>
                <a:spcPts val="0"/>
              </a:spcBef>
              <a:buAutoNum type="alphaLcPeriod"/>
            </a:pPr>
            <a:r>
              <a:rPr lang="en-GB"/>
              <a:t>Did you find meeting with your counterpart difficult? (be honest)</a:t>
            </a:r>
            <a:endParaRPr/>
          </a:p>
          <a:p>
            <a:pPr lvl="1">
              <a:spcBef>
                <a:spcPts val="0"/>
              </a:spcBef>
              <a:buAutoNum type="alphaLcPeriod"/>
            </a:pPr>
            <a:r>
              <a:rPr lang="en-GB"/>
              <a:t>Does the division between design and code work in a project?</a:t>
            </a:r>
            <a:endParaRPr/>
          </a:p>
          <a:p>
            <a:pPr lvl="1">
              <a:spcBef>
                <a:spcPts val="0"/>
              </a:spcBef>
              <a:buAutoNum type="alphaLcPeriod"/>
            </a:pPr>
            <a:r>
              <a:rPr lang="en-GB"/>
              <a:t>Did you suffer any loss of assets (eg data or property loss)</a:t>
            </a:r>
            <a:endParaRPr/>
          </a:p>
          <a:p>
            <a:pPr lvl="1">
              <a:spcBef>
                <a:spcPts val="0"/>
              </a:spcBef>
              <a:buAutoNum type="alphaLcPeriod"/>
            </a:pPr>
            <a:r>
              <a:rPr lang="en-GB"/>
              <a:t>other valid points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33774" y="516123"/>
            <a:ext cx="6390450" cy="6007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-AU" dirty="0"/>
              <a:t>Q &amp; A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33775" y="1564444"/>
            <a:ext cx="6390450" cy="25051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31C702-292B-47F9-989B-1BE75207A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58" y="1479251"/>
            <a:ext cx="5249281" cy="29527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372</Words>
  <Application>Microsoft Office PowerPoint</Application>
  <PresentationFormat>Custom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Candara</vt:lpstr>
      <vt:lpstr>Amatic SC</vt:lpstr>
      <vt:lpstr>Source Code Pro</vt:lpstr>
      <vt:lpstr>Beach Day</vt:lpstr>
      <vt:lpstr>CDStacks </vt:lpstr>
      <vt:lpstr>The Idea</vt:lpstr>
      <vt:lpstr>The Plan</vt:lpstr>
      <vt:lpstr>The Plan</vt:lpstr>
      <vt:lpstr>The Design</vt:lpstr>
      <vt:lpstr>The Process</vt:lpstr>
      <vt:lpstr>Build</vt:lpstr>
      <vt:lpstr>Take Aways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CDStacks</dc:title>
  <dc:creator>Cuong Nguyen</dc:creator>
  <cp:lastModifiedBy>Cuong Nguyen</cp:lastModifiedBy>
  <cp:revision>4</cp:revision>
  <dcterms:modified xsi:type="dcterms:W3CDTF">2018-05-31T17:48:25Z</dcterms:modified>
</cp:coreProperties>
</file>