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handoutMasterIdLst>
    <p:handoutMasterId r:id="rId24"/>
  </p:handoutMasterIdLst>
  <p:sldIdLst>
    <p:sldId id="289" r:id="rId2"/>
    <p:sldId id="285" r:id="rId3"/>
    <p:sldId id="295" r:id="rId4"/>
    <p:sldId id="296" r:id="rId5"/>
    <p:sldId id="297" r:id="rId6"/>
    <p:sldId id="312" r:id="rId7"/>
    <p:sldId id="313" r:id="rId8"/>
    <p:sldId id="291" r:id="rId9"/>
    <p:sldId id="292" r:id="rId10"/>
    <p:sldId id="293" r:id="rId11"/>
    <p:sldId id="300" r:id="rId12"/>
    <p:sldId id="302" r:id="rId13"/>
    <p:sldId id="303" r:id="rId14"/>
    <p:sldId id="304" r:id="rId15"/>
    <p:sldId id="305" r:id="rId16"/>
    <p:sldId id="309" r:id="rId17"/>
    <p:sldId id="306" r:id="rId18"/>
    <p:sldId id="308" r:id="rId19"/>
    <p:sldId id="307" r:id="rId20"/>
    <p:sldId id="310" r:id="rId21"/>
    <p:sldId id="31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462" autoAdjust="0"/>
  </p:normalViewPr>
  <p:slideViewPr>
    <p:cSldViewPr snapToGrid="0" snapToObjects="1">
      <p:cViewPr varScale="1">
        <p:scale>
          <a:sx n="55" d="100"/>
          <a:sy n="55" d="100"/>
        </p:scale>
        <p:origin x="1752"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t>4/14/2020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98828-B440-F849-A996-B43452500FD5}" type="datetimeFigureOut">
              <a:rPr lang="en-US" smtClean="0"/>
              <a:t>4/14/2020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50056-55B1-0749-B59A-9768440B4F51}" type="slidenum">
              <a:rPr lang="en-US" smtClean="0"/>
              <a:t>‹#›</a:t>
            </a:fld>
            <a:endParaRPr lang="en-US"/>
          </a:p>
        </p:txBody>
      </p:sp>
    </p:spTree>
    <p:extLst>
      <p:ext uri="{BB962C8B-B14F-4D97-AF65-F5344CB8AC3E}">
        <p14:creationId xmlns:p14="http://schemas.microsoft.com/office/powerpoint/2010/main" val="3984151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linear regression model discussed in Chapter 3 assumes that the response variable Y is quantitative. But in many situations, the response variable is qualitative. If we were hired by a firm, For example, to investigate inventory shrinkage; the possibilities aren’t endless. sources of inventory shrinkage is qualitative, taking finite values like values employee theft, shoplifting, administrative error, and vendor fraud. Often qualitative variables are referred to as categorical; we will use these terms interchangeably. </a:t>
            </a:r>
          </a:p>
          <a:p>
            <a:endParaRPr lang="en-US" dirty="0"/>
          </a:p>
        </p:txBody>
      </p:sp>
      <p:sp>
        <p:nvSpPr>
          <p:cNvPr id="4" name="Slide Number Placeholder 3"/>
          <p:cNvSpPr>
            <a:spLocks noGrp="1"/>
          </p:cNvSpPr>
          <p:nvPr>
            <p:ph type="sldNum" sz="quarter" idx="10"/>
          </p:nvPr>
        </p:nvSpPr>
        <p:spPr/>
        <p:txBody>
          <a:bodyPr/>
          <a:lstStyle/>
          <a:p>
            <a:fld id="{3BC50056-55B1-0749-B59A-9768440B4F51}" type="slidenum">
              <a:rPr lang="en-US" smtClean="0"/>
              <a:t>1</a:t>
            </a:fld>
            <a:endParaRPr lang="en-US"/>
          </a:p>
        </p:txBody>
      </p:sp>
    </p:spTree>
    <p:extLst>
      <p:ext uri="{BB962C8B-B14F-4D97-AF65-F5344CB8AC3E}">
        <p14:creationId xmlns:p14="http://schemas.microsoft.com/office/powerpoint/2010/main" val="157141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talked earlier about using a linear regression model to represent these probabilities: p(X) = β0 + β1X</a:t>
            </a:r>
          </a:p>
          <a:p>
            <a:r>
              <a:rPr lang="en-US" sz="1200" kern="1200" dirty="0">
                <a:solidFill>
                  <a:schemeClr val="tx1"/>
                </a:solidFill>
                <a:effectLst/>
                <a:latin typeface="+mn-lt"/>
                <a:ea typeface="+mn-ea"/>
                <a:cs typeface="+mn-cs"/>
              </a:rPr>
              <a:t>If we use this approach to predict default=Yes using balance, then we obtain the model shown in this Figure. Here we see the problem with this approach: for balances close to zero we predict a negative probability of default; if we were to predict for very large balances, we would get values bigger than 1. These predictions are not sensible, since of course the true probability of default, regardless of credit card balance, must fall between 0 and 1. This problem is not unique to the credit default data. Any time a straight line is fit to a binary response that is coded as 0 or 1, in principle we can always predict p(X) &lt; 0 for some values of X and p(X) &gt; 1 for others (unless the range of X is limited).</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10</a:t>
            </a:fld>
            <a:endParaRPr lang="en-US"/>
          </a:p>
        </p:txBody>
      </p:sp>
    </p:spTree>
    <p:extLst>
      <p:ext uri="{BB962C8B-B14F-4D97-AF65-F5344CB8AC3E}">
        <p14:creationId xmlns:p14="http://schemas.microsoft.com/office/powerpoint/2010/main" val="397781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avoid this problem, we must model p(X) using a function that gives outputs between 0 and 1 for all values of X. We’ll apply the logistic regression model to predict default (Y ) for any given value of balance (X1) and income (X2). Again, using the logistic model that for low values of balance, we now predict the probability of default as close to, but never below, zero. Likewise, for high credit card balances we predict a default probability close to, but never above, one.</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11</a:t>
            </a:fld>
            <a:endParaRPr lang="en-US"/>
          </a:p>
        </p:txBody>
      </p:sp>
    </p:spTree>
    <p:extLst>
      <p:ext uri="{BB962C8B-B14F-4D97-AF65-F5344CB8AC3E}">
        <p14:creationId xmlns:p14="http://schemas.microsoft.com/office/powerpoint/2010/main" val="382004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remember from the linear regression model, β1 gives the average change in Y associated with a one-unit increase in X. In contrast, in a logistic regression model, increasing X by one unit changes the log odds by β1, or equivalently it multiplies the odds by e^β1. However, because the relationship between p(X) and X in is not a straight line, β1 does not correspond to the change in p(X) associated with a one-unit increase in X. The amount that p(X) changes due to a one-unit change in X will depend on the current value of X. But regardless of the value of X, if β1 is positive then increasing X will be associated with increasing p(X), and if β1 is negative then increasing X will be associated with decreasing</a:t>
            </a:r>
          </a:p>
          <a:p>
            <a:r>
              <a:rPr lang="en-US" sz="1200" kern="1200" dirty="0">
                <a:solidFill>
                  <a:schemeClr val="tx1"/>
                </a:solidFill>
                <a:effectLst/>
                <a:latin typeface="+mn-lt"/>
                <a:ea typeface="+mn-ea"/>
                <a:cs typeface="+mn-cs"/>
              </a:rPr>
              <a:t>p(X). </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12</a:t>
            </a:fld>
            <a:endParaRPr lang="en-US"/>
          </a:p>
        </p:txBody>
      </p:sp>
    </p:spTree>
    <p:extLst>
      <p:ext uri="{BB962C8B-B14F-4D97-AF65-F5344CB8AC3E}">
        <p14:creationId xmlns:p14="http://schemas.microsoft.com/office/powerpoint/2010/main" val="1998454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Table shows the coefficient estimates and related information that result from fitting a logistic regression model on the Default data in order to predict the probability of default=Yes using balance. We see that βˆ1 = 0.0055; this indicates that an increase in balance is associated with an increase in the probability of default. To be precise, a one-unit increase in balance is associated with an increase in the log odds of default by 0.0055 units.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aspects of the logistic regression output shown in the table are similar to the linear regression output of Chapter 3. For example, we can measure the accuracy of the coefficient estimates by computing their standard errors. The z-statistic plays the same role as the t-statistic in the linear regression output, for example in Table 3.1 on page 68. For instance, the z-statistic associated with β1 is equal to βˆ1/SE(βˆ1), and so a large (absolute) value of the z-statistic indicates evidence against the null hypothesis H0 : β1 = 0. This null hypothesis implies that p(X) = eβ0 / 1+eβ0 — in other words, that the probability of default does not depend on balance. Since the p-value associated with balance in Table is tiny, we can reject H0. In other words, we conclude that there is indeed an association between balance and probability of default. The estimated intercept is typically not of interest; its main purpose is to adjust the average fitted probabilities to the proportion of ones in the data</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13</a:t>
            </a:fld>
            <a:endParaRPr lang="en-US"/>
          </a:p>
        </p:txBody>
      </p:sp>
    </p:spTree>
    <p:extLst>
      <p:ext uri="{BB962C8B-B14F-4D97-AF65-F5344CB8AC3E}">
        <p14:creationId xmlns:p14="http://schemas.microsoft.com/office/powerpoint/2010/main" val="4078705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the coefficients have been estimated, it is a simple matter to compute the probability of default for any given credit card balance. For example, using the coefficient estimates given in the Table from the previous slide, we predict that the default probability for an individual with a balance of $1, 000 is pˆ(X) = </a:t>
            </a:r>
            <a:r>
              <a:rPr lang="en-US" sz="1200" u="sng" kern="1200" dirty="0">
                <a:solidFill>
                  <a:schemeClr val="tx1"/>
                </a:solidFill>
                <a:effectLst/>
                <a:latin typeface="+mn-lt"/>
                <a:ea typeface="+mn-ea"/>
                <a:cs typeface="+mn-cs"/>
              </a:rPr>
              <a:t>eβˆ0+βˆ1X</a:t>
            </a:r>
            <a:r>
              <a:rPr lang="en-US" sz="1200" kern="1200" dirty="0">
                <a:solidFill>
                  <a:schemeClr val="tx1"/>
                </a:solidFill>
                <a:effectLst/>
                <a:latin typeface="+mn-lt"/>
                <a:ea typeface="+mn-ea"/>
                <a:cs typeface="+mn-cs"/>
              </a:rPr>
              <a:t>         =    </a:t>
            </a:r>
            <a:r>
              <a:rPr lang="en-US" sz="1200" u="sng" kern="1200" dirty="0">
                <a:solidFill>
                  <a:schemeClr val="tx1"/>
                </a:solidFill>
                <a:effectLst/>
                <a:latin typeface="+mn-lt"/>
                <a:ea typeface="+mn-ea"/>
                <a:cs typeface="+mn-cs"/>
              </a:rPr>
              <a:t>e−10.6513+0.0055×1,000   </a:t>
            </a:r>
            <a:r>
              <a:rPr lang="en-US" sz="1200" kern="1200" dirty="0">
                <a:solidFill>
                  <a:schemeClr val="tx1"/>
                </a:solidFill>
                <a:effectLst/>
                <a:latin typeface="+mn-lt"/>
                <a:ea typeface="+mn-ea"/>
                <a:cs typeface="+mn-cs"/>
              </a:rPr>
              <a:t>     = 0.00576</a:t>
            </a:r>
          </a:p>
          <a:p>
            <a:r>
              <a:rPr lang="en-US" sz="1200" kern="1200" dirty="0">
                <a:solidFill>
                  <a:schemeClr val="tx1"/>
                </a:solidFill>
                <a:effectLst/>
                <a:latin typeface="+mn-lt"/>
                <a:ea typeface="+mn-ea"/>
                <a:cs typeface="+mn-cs"/>
              </a:rPr>
              <a:t>             1 + eβˆ0+βˆ1X       1 + e−10.6513+0.0055×1,000</a:t>
            </a:r>
          </a:p>
          <a:p>
            <a:r>
              <a:rPr lang="en-US" sz="1200" kern="1200" dirty="0">
                <a:solidFill>
                  <a:schemeClr val="tx1"/>
                </a:solidFill>
                <a:effectLst/>
                <a:latin typeface="+mn-lt"/>
                <a:ea typeface="+mn-ea"/>
                <a:cs typeface="+mn-cs"/>
              </a:rPr>
              <a:t>which is below 1 %. In contrast, the predicted probability of default for an individual with a balance of $2, 000 is much higher, and equals 0.586 or 58.6 %.</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14</a:t>
            </a:fld>
            <a:endParaRPr lang="en-US"/>
          </a:p>
        </p:txBody>
      </p:sp>
    </p:spTree>
    <p:extLst>
      <p:ext uri="{BB962C8B-B14F-4D97-AF65-F5344CB8AC3E}">
        <p14:creationId xmlns:p14="http://schemas.microsoft.com/office/powerpoint/2010/main" val="3381512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can use qualitative predictors with the logistic regression model using the dummy variable approach from Section 3.3.1. As an example, the Default data set contains the qualitative variable student. To fit the model we simply create a dummy variable that takes on a value of 1 for students and 0 for non-students. The logistic regression model that results from predicting probability of default from student status can be seen in the Table. The coefficient associated with the dummy variable is positive, and the associated p-value is statistically significant. This indicates that students tend to have higher default probabilities than non-students</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15</a:t>
            </a:fld>
            <a:endParaRPr lang="en-US"/>
          </a:p>
        </p:txBody>
      </p:sp>
    </p:spTree>
    <p:extLst>
      <p:ext uri="{BB962C8B-B14F-4D97-AF65-F5344CB8AC3E}">
        <p14:creationId xmlns:p14="http://schemas.microsoft.com/office/powerpoint/2010/main" val="3229968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now consider the problem of predicting a binary response using multiple predictors. By analogy with the extension from simple to multiple linear regression in Chapter 3, we can generalize the equation from slide 6:</a:t>
            </a:r>
          </a:p>
          <a:p>
            <a:r>
              <a:rPr lang="en-US" sz="1200" kern="1200" dirty="0">
                <a:solidFill>
                  <a:schemeClr val="tx1"/>
                </a:solidFill>
                <a:effectLst/>
                <a:latin typeface="+mn-lt"/>
                <a:ea typeface="+mn-ea"/>
                <a:cs typeface="+mn-cs"/>
              </a:rPr>
              <a:t>Just as in Section 4.3.2, we use the maximum likelihood method to estimate β0, β1,...,βp.</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16</a:t>
            </a:fld>
            <a:endParaRPr lang="en-US"/>
          </a:p>
        </p:txBody>
      </p:sp>
    </p:spTree>
    <p:extLst>
      <p:ext uri="{BB962C8B-B14F-4D97-AF65-F5344CB8AC3E}">
        <p14:creationId xmlns:p14="http://schemas.microsoft.com/office/powerpoint/2010/main" val="3405602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Table 4.3 shows the coefficient estimates for a logistic regression model that uses balance, income (in thousands of dollars), and student status to predict probability of default.</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Say something about the table, interpret the coefficients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17</a:t>
            </a:fld>
            <a:endParaRPr lang="en-US"/>
          </a:p>
        </p:txBody>
      </p:sp>
    </p:spTree>
    <p:extLst>
      <p:ext uri="{BB962C8B-B14F-4D97-AF65-F5344CB8AC3E}">
        <p14:creationId xmlns:p14="http://schemas.microsoft.com/office/powerpoint/2010/main" val="4177065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student with a credit card balance of $1,500 and an income of $40,000 has an estimated probability of default</a:t>
            </a:r>
          </a:p>
          <a:p>
            <a:endParaRPr lang="en-US" sz="1200" dirty="0"/>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18</a:t>
            </a:fld>
            <a:endParaRPr lang="en-US"/>
          </a:p>
        </p:txBody>
      </p:sp>
    </p:spTree>
    <p:extLst>
      <p:ext uri="{BB962C8B-B14F-4D97-AF65-F5344CB8AC3E}">
        <p14:creationId xmlns:p14="http://schemas.microsoft.com/office/powerpoint/2010/main" val="716538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bottom table shows the coefficient estimates for a logistic regression model that uses balance, income (in thousands of dollars), and student status to predict probability of default. There is a surprising result here. The p-values associated with balance and the dummy variable for student status are very small, indicating that each of these variables is associated with the probability of default. However, the coefficient for the dummy variable is negative, indicating that students are less likely to default than nonstudents. In contrast, the coefficient for the dummy variable is positive in the table on top. How is it possible for student status to be associated with an increase in probability of default in The table on top and a decrease in probability of default in The bottom table? </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19</a:t>
            </a:fld>
            <a:endParaRPr lang="en-US"/>
          </a:p>
        </p:txBody>
      </p:sp>
    </p:spTree>
    <p:extLst>
      <p:ext uri="{BB962C8B-B14F-4D97-AF65-F5344CB8AC3E}">
        <p14:creationId xmlns:p14="http://schemas.microsoft.com/office/powerpoint/2010/main" val="295758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lecture, we study approaches for predicting qualitative responses, a process that is known as classification. Predicting a qualitative response for an observation can be referred to as classifying that observation, since it involves assigning the observation to a category, or class. On the other hand, the methods used for classification often predict the probability of each of the categories of a qualitative variable, as the basis for making the classification. In this sense they also behave like regression methods. There are many possible classification techniques. In this video we discuss three of the most widely-used classifiers: logistic regression, linear discriminant analysis, and K-nearest neighbors. We discuss more computer-intensive methods in later chapters, such as generalized additive models (Chapter 7), trees, random forests, and boosting (Chapter 8), and support vector machines (Chapter 9).</a:t>
            </a:r>
            <a:endParaRPr lang="en-US" dirty="0"/>
          </a:p>
        </p:txBody>
      </p:sp>
      <p:sp>
        <p:nvSpPr>
          <p:cNvPr id="4" name="Slide Number Placeholder 3"/>
          <p:cNvSpPr>
            <a:spLocks noGrp="1"/>
          </p:cNvSpPr>
          <p:nvPr>
            <p:ph type="sldNum" sz="quarter" idx="10"/>
          </p:nvPr>
        </p:nvSpPr>
        <p:spPr/>
        <p:txBody>
          <a:bodyPr/>
          <a:lstStyle/>
          <a:p>
            <a:fld id="{3BC50056-55B1-0749-B59A-9768440B4F51}" type="slidenum">
              <a:rPr lang="en-US" smtClean="0"/>
              <a:t>2</a:t>
            </a:fld>
            <a:endParaRPr lang="en-US"/>
          </a:p>
        </p:txBody>
      </p:sp>
    </p:spTree>
    <p:extLst>
      <p:ext uri="{BB962C8B-B14F-4D97-AF65-F5344CB8AC3E}">
        <p14:creationId xmlns:p14="http://schemas.microsoft.com/office/powerpoint/2010/main" val="140540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left-hand panel of Figure 4.3 provides a graphical illustration of this apparent paradox. The orange and blue solid lines show the average default rates for students and non-students, respectively, as a function of credit card balance. The negative coefficient for student in the multiple logistic regression indicates that for a fixed value of balance and income, a student is less likely to default than a non-student. Indeed, we observe from the left-hand panel of Figure 4.3 that the student default rate is at or below that of the non-student default rate for every value of balance. But the horizontal broken lines near the base of the plot, which show the default rates for students and non-students averaged over all values of balance and income, suggest the opposite effect: the overall student default rate is higher than the non-student default rate. Consequently, there is a positive coefficient for student in the single variable logistic regression output shown in The table on top.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right-hand panel of Figure 4.3 provides an explanation for this discrepancy. The variables student and balance are correlated. Students tend to hold higher levels of debt, which is in turn associated with higher probability of default. In other words, students are more likely to have large credit card balances, which, as we know from the left-hand panel of Figure 4.3, tend to be associated with high default rates. Thus, even though an individual student with a given credit card balance will tend to have a lower probability of default than a non-student with the same credit card balance, the fact that students on the whole tend to have higher credit card balances means that overall, students tend to default at a higher rate than non-students. This is an important distinction for a credit card company that is trying to determine to whom they should offer credit. </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20</a:t>
            </a:fld>
            <a:endParaRPr lang="en-US"/>
          </a:p>
        </p:txBody>
      </p:sp>
    </p:spTree>
    <p:extLst>
      <p:ext uri="{BB962C8B-B14F-4D97-AF65-F5344CB8AC3E}">
        <p14:creationId xmlns:p14="http://schemas.microsoft.com/office/powerpoint/2010/main" val="584836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student is riskier than a non-student if no information about the student’s credit card balance is available. However, that student is less risky than a non-student with the same credit card balance!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simple example illustrates the dangers and subtleties associated with performing regressions involving only a single predictor when other predictors may also be relevant. As in the linear regression setting, the results obtained using one predictor may be quite different from those obtained using multiple predictors, especially when there is correlation among the predictors. </a:t>
            </a:r>
            <a:r>
              <a:rPr lang="en-US" sz="1200" kern="1200">
                <a:solidFill>
                  <a:schemeClr val="tx1"/>
                </a:solidFill>
                <a:effectLst/>
                <a:latin typeface="+mn-lt"/>
                <a:ea typeface="+mn-ea"/>
                <a:cs typeface="+mn-cs"/>
              </a:rPr>
              <a:t>In general, the phenomenon seen in Figure 4.3 is known as confounding.</a:t>
            </a:r>
          </a:p>
          <a:p>
            <a:endParaRPr lang="en-US"/>
          </a:p>
        </p:txBody>
      </p:sp>
      <p:sp>
        <p:nvSpPr>
          <p:cNvPr id="4" name="Slide Number Placeholder 3"/>
          <p:cNvSpPr>
            <a:spLocks noGrp="1"/>
          </p:cNvSpPr>
          <p:nvPr>
            <p:ph type="sldNum" sz="quarter" idx="5"/>
          </p:nvPr>
        </p:nvSpPr>
        <p:spPr/>
        <p:txBody>
          <a:bodyPr/>
          <a:lstStyle/>
          <a:p>
            <a:fld id="{3BC50056-55B1-0749-B59A-9768440B4F51}" type="slidenum">
              <a:rPr lang="en-US" smtClean="0"/>
              <a:t>21</a:t>
            </a:fld>
            <a:endParaRPr lang="en-US"/>
          </a:p>
        </p:txBody>
      </p:sp>
    </p:spTree>
    <p:extLst>
      <p:ext uri="{BB962C8B-B14F-4D97-AF65-F5344CB8AC3E}">
        <p14:creationId xmlns:p14="http://schemas.microsoft.com/office/powerpoint/2010/main" val="52914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Just as in the regression setting, in the classification setting we have a set of training observations (x1, y1),...,(</a:t>
            </a:r>
            <a:r>
              <a:rPr lang="en-US" sz="1200" kern="1200" dirty="0" err="1">
                <a:solidFill>
                  <a:schemeClr val="tx1"/>
                </a:solidFill>
                <a:effectLst/>
                <a:latin typeface="+mn-lt"/>
                <a:ea typeface="+mn-ea"/>
                <a:cs typeface="+mn-cs"/>
              </a:rPr>
              <a:t>xn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yn</a:t>
            </a:r>
            <a:r>
              <a:rPr lang="en-US" sz="1200" kern="1200" dirty="0">
                <a:solidFill>
                  <a:schemeClr val="tx1"/>
                </a:solidFill>
                <a:effectLst/>
                <a:latin typeface="+mn-lt"/>
                <a:ea typeface="+mn-ea"/>
                <a:cs typeface="+mn-cs"/>
              </a:rPr>
              <a:t>) that we can use to build a classifier. We want our classifier to perform well not only on the training data, but also on test observations that were not used to train the classifier. </a:t>
            </a:r>
          </a:p>
          <a:p>
            <a:r>
              <a:rPr lang="en-US" sz="1200" kern="1200" dirty="0">
                <a:solidFill>
                  <a:schemeClr val="tx1"/>
                </a:solidFill>
                <a:effectLst/>
                <a:latin typeface="+mn-lt"/>
                <a:ea typeface="+mn-ea"/>
                <a:cs typeface="+mn-cs"/>
              </a:rPr>
              <a:t> </a:t>
            </a:r>
          </a:p>
          <a:p>
            <a:pPr marL="0" indent="0">
              <a:buFont typeface="+mj-lt"/>
              <a:buNone/>
            </a:pPr>
            <a:r>
              <a:rPr lang="en-US" sz="1200" kern="1200" dirty="0">
                <a:solidFill>
                  <a:schemeClr val="tx1"/>
                </a:solidFill>
                <a:effectLst/>
                <a:latin typeface="+mn-lt"/>
                <a:ea typeface="+mn-ea"/>
                <a:cs typeface="+mn-cs"/>
              </a:rPr>
              <a:t>Classification problems occur often, perhaps even more so than regression problems. We’ll learn these techniques using two examples, the first of which is a brand preference question.</a:t>
            </a:r>
          </a:p>
          <a:p>
            <a:pPr marL="228600" lvl="0" indent="-228600">
              <a:buFont typeface="+mj-lt"/>
              <a:buAutoNum type="arabicPeriod"/>
            </a:pPr>
            <a:r>
              <a:rPr lang="en-US" sz="1200" kern="1200" dirty="0">
                <a:solidFill>
                  <a:schemeClr val="tx1"/>
                </a:solidFill>
                <a:effectLst/>
                <a:latin typeface="+mn-lt"/>
                <a:ea typeface="+mn-ea"/>
                <a:cs typeface="+mn-cs"/>
              </a:rPr>
              <a:t>A customer arrives to a store to purchase orange juice and either purchased Citrus Hill or Minute Maid Orange Juice. We’d like to understand what factors lead to their preference for a particular brand? </a:t>
            </a:r>
          </a:p>
          <a:p>
            <a:pPr marL="228600" lvl="0" indent="-228600">
              <a:buFont typeface="+mj-lt"/>
              <a:buAutoNum type="arabicPeriod"/>
            </a:pPr>
            <a:r>
              <a:rPr lang="en-US" sz="1200" kern="1200" dirty="0">
                <a:solidFill>
                  <a:schemeClr val="tx1"/>
                </a:solidFill>
                <a:effectLst/>
                <a:latin typeface="+mn-lt"/>
                <a:ea typeface="+mn-ea"/>
                <a:cs typeface="+mn-cs"/>
              </a:rPr>
              <a:t>We are interested in predicting whether an individual will default on his or her credit card payment, on the basis of annual income and monthly credit card balance. </a:t>
            </a:r>
          </a:p>
          <a:p>
            <a:pPr marL="228600" lvl="0" indent="-228600">
              <a:buFont typeface="+mj-lt"/>
              <a:buAutoNum type="arabicPeriod"/>
            </a:pPr>
            <a:r>
              <a:rPr lang="en-US" sz="1200" kern="1200" dirty="0">
                <a:solidFill>
                  <a:schemeClr val="tx1"/>
                </a:solidFill>
                <a:effectLst/>
                <a:latin typeface="+mn-lt"/>
                <a:ea typeface="+mn-ea"/>
                <a:cs typeface="+mn-cs"/>
              </a:rPr>
              <a:t>A person arrives at the emergency room with a set of symptoms that could possibly be attributed to one of three medical conditions. Which of the three conditions does the individual have?</a:t>
            </a:r>
          </a:p>
          <a:p>
            <a:pPr marL="228600" lvl="0" indent="-228600">
              <a:buFont typeface="+mj-lt"/>
              <a:buAutoNum type="arabicPeriod"/>
            </a:pPr>
            <a:r>
              <a:rPr lang="en-US" sz="1200" kern="1200" dirty="0">
                <a:solidFill>
                  <a:schemeClr val="tx1"/>
                </a:solidFill>
                <a:effectLst/>
                <a:latin typeface="+mn-lt"/>
                <a:ea typeface="+mn-ea"/>
                <a:cs typeface="+mn-cs"/>
              </a:rPr>
              <a:t>An online banking service must be able to determine whether or not a transaction being performed on the site is fraudulent, on the basis of the user’s IP address, past transaction history, and so forth.</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3</a:t>
            </a:fld>
            <a:endParaRPr lang="en-US"/>
          </a:p>
        </p:txBody>
      </p:sp>
    </p:spTree>
    <p:extLst>
      <p:ext uri="{BB962C8B-B14F-4D97-AF65-F5344CB8AC3E}">
        <p14:creationId xmlns:p14="http://schemas.microsoft.com/office/powerpoint/2010/main" val="586617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Linear regression is not appropriate in the cases with a qualitative response. Now, Suppose that we are trying to predict the sources of inventory shrinkage. In this simplified example, there are four possible causes: employee theft, shoplifting, administrative error, and vendor fraud. We could consider encoding these values as a quantitative response variable, Y , as follows: Y={1,2,3,4}</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Using this coding, least squares could be used to fit a linear regression model to predict Y on the basis of a set of predictors X1,...,</a:t>
            </a:r>
            <a:r>
              <a:rPr lang="en-US" sz="1200" kern="1200" dirty="0" err="1">
                <a:solidFill>
                  <a:schemeClr val="tx1"/>
                </a:solidFill>
                <a:effectLst/>
                <a:latin typeface="+mn-lt"/>
                <a:ea typeface="+mn-ea"/>
                <a:cs typeface="+mn-cs"/>
              </a:rPr>
              <a:t>Xp</a:t>
            </a:r>
            <a:r>
              <a:rPr lang="en-US" sz="1200" kern="1200" dirty="0">
                <a:solidFill>
                  <a:schemeClr val="tx1"/>
                </a:solidFill>
                <a:effectLst/>
                <a:latin typeface="+mn-lt"/>
                <a:ea typeface="+mn-ea"/>
                <a:cs typeface="+mn-cs"/>
              </a:rPr>
              <a:t>. Unfortunately, this coding implies an ordering on the outcomes, putting administrative error in between shoplifting and vendor fraud, and insisting that the difference between shoplifting and administrative error is the same as the difference between administrative error and vendor fraud. In practice there is no particular reason that this needs to be the case. For instance, one could choose an equally reasonable coding, y={1= vendor fraud; 2= administrative error; 3=employee theft; 4= shoplifting}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which would imply a totally different relationship among the four conditions. Each of these </a:t>
            </a:r>
            <a:r>
              <a:rPr lang="en-US" sz="1200" kern="1200" dirty="0" err="1">
                <a:solidFill>
                  <a:schemeClr val="tx1"/>
                </a:solidFill>
                <a:effectLst/>
                <a:latin typeface="+mn-lt"/>
                <a:ea typeface="+mn-ea"/>
                <a:cs typeface="+mn-cs"/>
              </a:rPr>
              <a:t>codings</a:t>
            </a:r>
            <a:r>
              <a:rPr lang="en-US" sz="1200" kern="1200" dirty="0">
                <a:solidFill>
                  <a:schemeClr val="tx1"/>
                </a:solidFill>
                <a:effectLst/>
                <a:latin typeface="+mn-lt"/>
                <a:ea typeface="+mn-ea"/>
                <a:cs typeface="+mn-cs"/>
              </a:rPr>
              <a:t> would produce fundamentally different linear models that would ultimately lead to different sets of predictions on test observations.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Even If the response variable’s values did take on a natural ordering, such as mild, moderate, and severe, and we felt the gap between mild and moderate was similar to the gap between moderate and severe, then a 1, 2, 3 coding would be reasonable. Unfortunately, in general there is no natural way to convert a qualitative response variable with more than two levels into a quantitative response that is ready for linear regression.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a binary (two level) qualitative response like our OJ example, the situation is better. For binary instance, there are only two possibilities: Citrus Hill or Minute Maid Orange Juice. We could then potentially use the dummy variable approach from Section 3.3.1 to code the response as follows: Y = 0 if Minute Maid; 1 if Citrus Hill. We could then fit a linear regression to this binary response, and predict Citrus Hill brand preference if Yˆ &gt; 0.5 and Minute Maid otherwise. In the binary case it is not hard to show that even if we flip the above coding, linear regression will produce the same final predictions. </a:t>
            </a:r>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4</a:t>
            </a:fld>
            <a:endParaRPr lang="en-US"/>
          </a:p>
        </p:txBody>
      </p:sp>
    </p:spTree>
    <p:extLst>
      <p:ext uri="{BB962C8B-B14F-4D97-AF65-F5344CB8AC3E}">
        <p14:creationId xmlns:p14="http://schemas.microsoft.com/office/powerpoint/2010/main" val="116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a binary response with a 0/1 coding as above, regression by least squares could make sense; it can be shown that the Xβˆ obtained using linear regression is in fact an estimate of </a:t>
            </a:r>
            <a:r>
              <a:rPr lang="en-US" sz="1200" kern="1200" dirty="0" err="1">
                <a:solidFill>
                  <a:schemeClr val="tx1"/>
                </a:solidFill>
                <a:effectLst/>
                <a:latin typeface="+mn-lt"/>
                <a:ea typeface="+mn-ea"/>
                <a:cs typeface="+mn-cs"/>
              </a:rPr>
              <a:t>Pr</a:t>
            </a:r>
            <a:r>
              <a:rPr lang="en-US" sz="1200" kern="1200" dirty="0">
                <a:solidFill>
                  <a:schemeClr val="tx1"/>
                </a:solidFill>
                <a:effectLst/>
                <a:latin typeface="+mn-lt"/>
                <a:ea typeface="+mn-ea"/>
                <a:cs typeface="+mn-cs"/>
              </a:rPr>
              <a:t>(Citrus Hill |X) in this special case. However, if we use linear regression, some of our estimates might be outside the [0, 1] interval (like you see in the Figure here), making them hard to interpret as probabilities!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Nevertheless, the predictions provide an ordering and can be interpreted as crude probability estimates. Curiously, it turns out that the classifications that we get if we use linear regression to predict a binary response will be the same as for the linear discriminant analysis (LDA) procedure we’ll discuss in the next video. However, the dummy variable approach cannot be easily extended to accommodate qualitative responses with more than two levels. For these reasons, it is preferable to use a classification method that is truly suited for qualitative response values, such as the ones presented next.</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5</a:t>
            </a:fld>
            <a:endParaRPr lang="en-US"/>
          </a:p>
        </p:txBody>
      </p:sp>
    </p:spTree>
    <p:extLst>
      <p:ext uri="{BB962C8B-B14F-4D97-AF65-F5344CB8AC3E}">
        <p14:creationId xmlns:p14="http://schemas.microsoft.com/office/powerpoint/2010/main" val="95896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avoid this nonsensical prediction problem, we must model p(X) using a function that gives outputs between 0 and 1 for all values of X. Many functions meet this description. In logistic regression, we use the logistic function, logistic function</a:t>
            </a:r>
          </a:p>
          <a:p>
            <a:r>
              <a:rPr lang="en-US" sz="1200" kern="1200" dirty="0">
                <a:solidFill>
                  <a:schemeClr val="tx1"/>
                </a:solidFill>
                <a:effectLst/>
                <a:latin typeface="+mn-lt"/>
                <a:ea typeface="+mn-ea"/>
                <a:cs typeface="+mn-cs"/>
              </a:rPr>
              <a:t>To fit the model, we use a method called maximum likelihood. The logistic function produces this S-shaped curve of this form, and so regardless of the value of X, we will always obtain a sensible prediction.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Now, we’ll have to be sort of careful when we interpret the coefficient for brand loyalty. Unlike linear regression where the change in our outcome variable was always </a:t>
            </a:r>
            <a:r>
              <a:rPr lang="en-US" sz="1200" kern="1200" dirty="0" err="1">
                <a:solidFill>
                  <a:schemeClr val="tx1"/>
                </a:solidFill>
                <a:effectLst/>
                <a:latin typeface="+mn-lt"/>
                <a:ea typeface="+mn-ea"/>
                <a:cs typeface="+mn-cs"/>
              </a:rPr>
              <a:t>contanst</a:t>
            </a:r>
            <a:r>
              <a:rPr lang="en-US" sz="1200" kern="1200" dirty="0">
                <a:solidFill>
                  <a:schemeClr val="tx1"/>
                </a:solidFill>
                <a:effectLst/>
                <a:latin typeface="+mn-lt"/>
                <a:ea typeface="+mn-ea"/>
                <a:cs typeface="+mn-cs"/>
              </a:rPr>
              <a:t> (out beta estimate) with a change in our explanatory variable, There is not a straight-line relationship between p(X) and X, and the rate of change in p(X) per unit change in X depends on the current value of X</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6</a:t>
            </a:fld>
            <a:endParaRPr lang="en-US"/>
          </a:p>
        </p:txBody>
      </p:sp>
    </p:spTree>
    <p:extLst>
      <p:ext uri="{BB962C8B-B14F-4D97-AF65-F5344CB8AC3E}">
        <p14:creationId xmlns:p14="http://schemas.microsoft.com/office/powerpoint/2010/main" val="275334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Figure illustrates the fit of the logistic regression model to the Orange Juice data against Customer brand loyalty for Citrus Hill. Notice that for low values of brand loyalty we now predict the probability of Citrus Hill as close to, but never below, zero. Likewise, for high values of brand loyalty we predict a default probability close to, but never above, one.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coefficients β0 and β1 are unknown, and must be estimated based on the available training data. In Chapter 3, we used the least squares approach to estimate the unknown linear regression coefficients. Although we could use (non-linear) least squares to fit the model (4.4), the more general method of maximum likelihood is preferred, since it has better statistical properties. The basic intuition behind using maximum likelihood to fit a logistic regression model is like this: we seek estimates for β0 and</a:t>
            </a:r>
          </a:p>
          <a:p>
            <a:r>
              <a:rPr lang="en-US" sz="1200" kern="1200" dirty="0">
                <a:solidFill>
                  <a:schemeClr val="tx1"/>
                </a:solidFill>
                <a:effectLst/>
                <a:latin typeface="+mn-lt"/>
                <a:ea typeface="+mn-ea"/>
                <a:cs typeface="+mn-cs"/>
              </a:rPr>
              <a:t>β1 such that the predicted probability ˆp(xi) of default for each individual, corresponds as closely as possible to the individual’s observed default status. In other words, we try to find βˆ0 and βˆ1 such that plugging these estimates into the model for p(X), yields a number close to one for all individuals who prefer citrus hill, and a number close to zero for all individuals who did not.</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7</a:t>
            </a:fld>
            <a:endParaRPr lang="en-US"/>
          </a:p>
        </p:txBody>
      </p:sp>
    </p:spTree>
    <p:extLst>
      <p:ext uri="{BB962C8B-B14F-4D97-AF65-F5344CB8AC3E}">
        <p14:creationId xmlns:p14="http://schemas.microsoft.com/office/powerpoint/2010/main" val="1562613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our second example, we will illustrate the concept of classification using the simulated credit card Default data set. We are interested in predicting whether an individual will default on his or her credit card payment, on the basis of annual income and monthly credit card balance.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8</a:t>
            </a:fld>
            <a:endParaRPr lang="en-US"/>
          </a:p>
        </p:txBody>
      </p:sp>
    </p:spTree>
    <p:extLst>
      <p:ext uri="{BB962C8B-B14F-4D97-AF65-F5344CB8AC3E}">
        <p14:creationId xmlns:p14="http://schemas.microsoft.com/office/powerpoint/2010/main" val="2303919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set is displayed in Figure. We have plotted annual income and monthly credit card balance for a subset of 10, 000 individuals. The left-hand panel of Figure displays individuals who defaulted in a given month in orange, and those who did not in blue. (The overall default rate is about 3 %, so we have plotted only a fraction of the individuals who did not default.) It appears that individuals who defaulted tended to have higher credit card balances than those who did not. In the right-hand panel of Figure 4.1, two pairs of boxplots are shown. The first shows the distribution of balance split by the binary default variable; the second is a similar plot for income. It is worth noting that Figure 4.1 displays a very pronounced relationship between the predictor balance and the response default. In most real applications, the relationship between the predictor and the response will not be nearly so strong. However, for the sake of illustrating the classification procedures, we use an example in which the relationship between the predictor and the response is somewhat exaggerated.</a:t>
            </a:r>
          </a:p>
          <a:p>
            <a:endParaRPr lang="en-US" dirty="0"/>
          </a:p>
        </p:txBody>
      </p:sp>
      <p:sp>
        <p:nvSpPr>
          <p:cNvPr id="4" name="Slide Number Placeholder 3"/>
          <p:cNvSpPr>
            <a:spLocks noGrp="1"/>
          </p:cNvSpPr>
          <p:nvPr>
            <p:ph type="sldNum" sz="quarter" idx="5"/>
          </p:nvPr>
        </p:nvSpPr>
        <p:spPr/>
        <p:txBody>
          <a:bodyPr/>
          <a:lstStyle/>
          <a:p>
            <a:fld id="{3BC50056-55B1-0749-B59A-9768440B4F51}" type="slidenum">
              <a:rPr lang="en-US" smtClean="0"/>
              <a:t>9</a:t>
            </a:fld>
            <a:endParaRPr lang="en-US"/>
          </a:p>
        </p:txBody>
      </p:sp>
    </p:spTree>
    <p:extLst>
      <p:ext uri="{BB962C8B-B14F-4D97-AF65-F5344CB8AC3E}">
        <p14:creationId xmlns:p14="http://schemas.microsoft.com/office/powerpoint/2010/main" val="399128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7667462-DDD0-43C4-ABAD-B5A0DF72FE9C}" type="datetime1">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19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C88F2-C9D8-48FA-82B3-11FEDB0F4430}" type="datetime1">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33265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A2E0D-7924-4AB7-BD24-E122639FF80C}" type="datetime1">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94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06722-58B3-4445-921C-AF58A78B5871}" type="datetime1">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209521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9217D1-426B-4177-BE9C-9CF857731A82}" type="datetime1">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69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C631BD-5C6A-4DB8-A9E1-639BCB60E853}" type="datetime1">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41483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3F949A-17C2-463C-A872-EA036CE75159}" type="datetime1">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32167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B5912A-5F98-4010-8C8E-789849747CBC}" type="datetime1">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41644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4BCDC9-2588-43FA-BE30-078D1B5500A2}" type="datetime1">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76434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1936C2-C04D-4489-9FAC-7A031C7F2D97}" type="datetime1">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83233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BF8FE9-6337-4591-ABF5-203E074C7CFE}" type="datetime1">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00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F302F7-DFB3-4EF7-AD85-62776B4A2F5E}" type="datetime1">
              <a:rPr lang="en-US" smtClean="0"/>
              <a:t>4/14/2020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4FFCA10-EE3F-AF4E-9EA4-E5CA2D91A1E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8298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600" dirty="0"/>
              <a:t>Classification </a:t>
            </a:r>
            <a:r>
              <a:rPr lang="en-US" sz="4600" dirty="0" err="1"/>
              <a:t>MEthods</a:t>
            </a:r>
            <a:endParaRPr lang="en-US" sz="4600" dirty="0"/>
          </a:p>
        </p:txBody>
      </p:sp>
      <p:pic>
        <p:nvPicPr>
          <p:cNvPr id="3074" name="Picture 2" descr="http://m.el-dosuky.com/cdn/wp-content/uploads/courses/data-mining.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2490" b="1249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body" sz="half" idx="2"/>
          </p:nvPr>
        </p:nvSpPr>
        <p:spPr/>
        <p:txBody>
          <a:bodyPr/>
          <a:lstStyle/>
          <a:p>
            <a:r>
              <a:rPr lang="en-US" dirty="0"/>
              <a:t>Chapter 04 (part 01)</a:t>
            </a:r>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231788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4.2-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684" y="1517846"/>
            <a:ext cx="4861649" cy="4462745"/>
          </a:xfrm>
          <a:prstGeom prst="rect">
            <a:avLst/>
          </a:prstGeom>
        </p:spPr>
      </p:pic>
      <p:sp>
        <p:nvSpPr>
          <p:cNvPr id="2" name="Title 1"/>
          <p:cNvSpPr>
            <a:spLocks noGrp="1"/>
          </p:cNvSpPr>
          <p:nvPr>
            <p:ph type="title"/>
          </p:nvPr>
        </p:nvSpPr>
        <p:spPr/>
        <p:txBody>
          <a:bodyPr/>
          <a:lstStyle/>
          <a:p>
            <a:r>
              <a:rPr lang="en-US" dirty="0"/>
              <a:t>Why not Linear Regression?</a:t>
            </a:r>
          </a:p>
        </p:txBody>
      </p:sp>
      <p:sp>
        <p:nvSpPr>
          <p:cNvPr id="3" name="Content Placeholder 2"/>
          <p:cNvSpPr>
            <a:spLocks noGrp="1"/>
          </p:cNvSpPr>
          <p:nvPr>
            <p:ph idx="1"/>
          </p:nvPr>
        </p:nvSpPr>
        <p:spPr>
          <a:xfrm>
            <a:off x="967874" y="2121957"/>
            <a:ext cx="4448834" cy="4348747"/>
          </a:xfrm>
        </p:spPr>
        <p:txBody>
          <a:bodyPr/>
          <a:lstStyle/>
          <a:p>
            <a:pPr marL="350838" indent="-350838">
              <a:buFont typeface="Wingdings" charset="2"/>
              <a:buChar char="Ø"/>
            </a:pPr>
            <a:r>
              <a:rPr lang="en-US" dirty="0"/>
              <a:t>If we fit a linear regression to the Default data, then for very low balances we predict a negative probability, and for high balances we predict a probability above 1!</a:t>
            </a:r>
          </a:p>
        </p:txBody>
      </p:sp>
      <p:sp>
        <p:nvSpPr>
          <p:cNvPr id="5" name="Slide Number Placeholder 4"/>
          <p:cNvSpPr>
            <a:spLocks noGrp="1"/>
          </p:cNvSpPr>
          <p:nvPr>
            <p:ph type="sldNum" sz="quarter" idx="12"/>
          </p:nvPr>
        </p:nvSpPr>
        <p:spPr/>
        <p:txBody>
          <a:bodyPr/>
          <a:lstStyle/>
          <a:p>
            <a:fld id="{E4FFCA10-EE3F-AF4E-9EA4-E5CA2D91A1E4}" type="slidenum">
              <a:rPr lang="en-US" smtClean="0"/>
              <a:t>10</a:t>
            </a:fld>
            <a:endParaRPr lang="en-US"/>
          </a:p>
        </p:txBody>
      </p:sp>
      <p:sp>
        <p:nvSpPr>
          <p:cNvPr id="7" name="Line 1543"/>
          <p:cNvSpPr>
            <a:spLocks noChangeShapeType="1"/>
          </p:cNvSpPr>
          <p:nvPr/>
        </p:nvSpPr>
        <p:spPr bwMode="auto">
          <a:xfrm flipV="1">
            <a:off x="6944562" y="4883286"/>
            <a:ext cx="0" cy="125557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 name="Text Box 1542"/>
          <p:cNvSpPr txBox="1">
            <a:spLocks noChangeArrowheads="1"/>
          </p:cNvSpPr>
          <p:nvPr/>
        </p:nvSpPr>
        <p:spPr bwMode="auto">
          <a:xfrm>
            <a:off x="4155995" y="6177776"/>
            <a:ext cx="60629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latin typeface="+mn-lt"/>
              </a:rPr>
              <a:t>When Balance &lt; 500, </a:t>
            </a:r>
            <a:r>
              <a:rPr lang="en-US" dirty="0" err="1">
                <a:latin typeface="+mn-lt"/>
              </a:rPr>
              <a:t>Pr</a:t>
            </a:r>
            <a:r>
              <a:rPr lang="en-US" dirty="0">
                <a:latin typeface="+mn-lt"/>
              </a:rPr>
              <a:t>(default) is negative!</a:t>
            </a:r>
          </a:p>
        </p:txBody>
      </p:sp>
    </p:spTree>
    <p:extLst>
      <p:ext uri="{BB962C8B-B14F-4D97-AF65-F5344CB8AC3E}">
        <p14:creationId xmlns:p14="http://schemas.microsoft.com/office/powerpoint/2010/main" val="334842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Function on Default Data</a:t>
            </a:r>
          </a:p>
        </p:txBody>
      </p:sp>
      <p:sp>
        <p:nvSpPr>
          <p:cNvPr id="3" name="Content Placeholder 2"/>
          <p:cNvSpPr>
            <a:spLocks noGrp="1"/>
          </p:cNvSpPr>
          <p:nvPr>
            <p:ph idx="1"/>
          </p:nvPr>
        </p:nvSpPr>
        <p:spPr>
          <a:xfrm>
            <a:off x="988460" y="2084832"/>
            <a:ext cx="4076408" cy="4268537"/>
          </a:xfrm>
        </p:spPr>
        <p:txBody>
          <a:bodyPr/>
          <a:lstStyle/>
          <a:p>
            <a:r>
              <a:rPr lang="en-US" dirty="0"/>
              <a:t>Now the probability of default is close to, but not less than zero for low balances. And close to but not above 1 for high balances</a:t>
            </a:r>
          </a:p>
        </p:txBody>
      </p:sp>
      <p:sp>
        <p:nvSpPr>
          <p:cNvPr id="5" name="Slide Number Placeholder 4"/>
          <p:cNvSpPr>
            <a:spLocks noGrp="1"/>
          </p:cNvSpPr>
          <p:nvPr>
            <p:ph type="sldNum" sz="quarter" idx="12"/>
          </p:nvPr>
        </p:nvSpPr>
        <p:spPr/>
        <p:txBody>
          <a:bodyPr/>
          <a:lstStyle/>
          <a:p>
            <a:fld id="{E4FFCA10-EE3F-AF4E-9EA4-E5CA2D91A1E4}" type="slidenum">
              <a:rPr lang="en-US" smtClean="0"/>
              <a:t>11</a:t>
            </a:fld>
            <a:endParaRPr lang="en-US"/>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9215" t="37695" r="6046" b="32867"/>
          <a:stretch/>
        </p:blipFill>
        <p:spPr bwMode="auto">
          <a:xfrm>
            <a:off x="5315591" y="1893737"/>
            <a:ext cx="5464277" cy="4650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58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a:t>
            </a:r>
            <a:r>
              <a:rPr lang="en-US" dirty="0">
                <a:sym typeface="Symbol" pitchFamily="18" charset="2"/>
              </a:rPr>
              <a:t></a:t>
            </a:r>
            <a:r>
              <a:rPr lang="en-US" baseline="-25000" dirty="0"/>
              <a:t>1</a:t>
            </a:r>
            <a:r>
              <a:rPr lang="en-US" dirty="0"/>
              <a:t> </a:t>
            </a:r>
          </a:p>
        </p:txBody>
      </p:sp>
      <p:sp>
        <p:nvSpPr>
          <p:cNvPr id="3" name="Content Placeholder 2"/>
          <p:cNvSpPr>
            <a:spLocks noGrp="1"/>
          </p:cNvSpPr>
          <p:nvPr>
            <p:ph idx="1"/>
          </p:nvPr>
        </p:nvSpPr>
        <p:spPr>
          <a:xfrm>
            <a:off x="1024128" y="1945532"/>
            <a:ext cx="9987583" cy="4363828"/>
          </a:xfrm>
        </p:spPr>
        <p:txBody>
          <a:bodyPr>
            <a:normAutofit/>
          </a:bodyPr>
          <a:lstStyle/>
          <a:p>
            <a:pPr marL="350838" indent="-350838">
              <a:buFont typeface="Wingdings" panose="05000000000000000000" pitchFamily="2" charset="2"/>
              <a:buChar char="Ø"/>
            </a:pPr>
            <a:r>
              <a:rPr lang="en-US" sz="2800" dirty="0"/>
              <a:t>Interpreting what </a:t>
            </a:r>
            <a:r>
              <a:rPr lang="en-US" sz="2800" dirty="0">
                <a:sym typeface="Symbol" pitchFamily="18" charset="2"/>
              </a:rPr>
              <a:t></a:t>
            </a:r>
            <a:r>
              <a:rPr lang="en-US" sz="2800" baseline="-25000" dirty="0"/>
              <a:t>1</a:t>
            </a:r>
            <a:r>
              <a:rPr lang="en-US" sz="2800" dirty="0"/>
              <a:t> means is not very easy with logistic regression, simply because we are predicting P(Y) and not Y.</a:t>
            </a:r>
          </a:p>
          <a:p>
            <a:pPr marL="350838" indent="-350838">
              <a:buFont typeface="Wingdings" panose="05000000000000000000" pitchFamily="2" charset="2"/>
              <a:buChar char="Ø"/>
            </a:pPr>
            <a:r>
              <a:rPr lang="en-US" sz="2800" dirty="0"/>
              <a:t>If </a:t>
            </a:r>
            <a:r>
              <a:rPr lang="en-US" sz="2800" dirty="0">
                <a:sym typeface="Symbol" pitchFamily="18" charset="2"/>
              </a:rPr>
              <a:t></a:t>
            </a:r>
            <a:r>
              <a:rPr lang="en-US" sz="2800" baseline="-25000" dirty="0"/>
              <a:t>1</a:t>
            </a:r>
            <a:r>
              <a:rPr lang="en-US" sz="2800" dirty="0"/>
              <a:t> =0, this means that there is no relationship between Y and X. </a:t>
            </a:r>
          </a:p>
          <a:p>
            <a:pPr marL="350838" indent="-350838">
              <a:buFont typeface="Wingdings" panose="05000000000000000000" pitchFamily="2" charset="2"/>
              <a:buChar char="Ø"/>
            </a:pPr>
            <a:r>
              <a:rPr lang="en-US" sz="2800" dirty="0"/>
              <a:t>If </a:t>
            </a:r>
            <a:r>
              <a:rPr lang="en-US" sz="2800" dirty="0">
                <a:sym typeface="Symbol" pitchFamily="18" charset="2"/>
              </a:rPr>
              <a:t></a:t>
            </a:r>
            <a:r>
              <a:rPr lang="en-US" sz="2800" baseline="-25000" dirty="0"/>
              <a:t>1</a:t>
            </a:r>
            <a:r>
              <a:rPr lang="en-US" sz="2800" dirty="0"/>
              <a:t> &gt;0, this means that when X gets larger so does the probability that Y = 1.</a:t>
            </a:r>
          </a:p>
          <a:p>
            <a:pPr marL="350838" indent="-350838">
              <a:buFont typeface="Wingdings" panose="05000000000000000000" pitchFamily="2" charset="2"/>
              <a:buChar char="Ø"/>
            </a:pPr>
            <a:r>
              <a:rPr lang="en-US" sz="2800" dirty="0"/>
              <a:t>If </a:t>
            </a:r>
            <a:r>
              <a:rPr lang="en-US" sz="2800" dirty="0">
                <a:sym typeface="Symbol" pitchFamily="18" charset="2"/>
              </a:rPr>
              <a:t></a:t>
            </a:r>
            <a:r>
              <a:rPr lang="en-US" sz="2800" baseline="-25000" dirty="0"/>
              <a:t>1</a:t>
            </a:r>
            <a:r>
              <a:rPr lang="en-US" sz="2800" dirty="0"/>
              <a:t> &lt;0, this means that when X gets larger, the probability that Y = 1 gets smaller.</a:t>
            </a:r>
          </a:p>
          <a:p>
            <a:pPr marL="350838" indent="-350838">
              <a:buFont typeface="Wingdings" panose="05000000000000000000" pitchFamily="2" charset="2"/>
              <a:buChar char="Ø"/>
            </a:pPr>
            <a:r>
              <a:rPr lang="en-US" sz="2800" dirty="0"/>
              <a:t>But how much bigger or smaller depends on where we are on the slope </a:t>
            </a:r>
          </a:p>
        </p:txBody>
      </p:sp>
      <p:sp>
        <p:nvSpPr>
          <p:cNvPr id="5" name="Slide Number Placeholder 4"/>
          <p:cNvSpPr>
            <a:spLocks noGrp="1"/>
          </p:cNvSpPr>
          <p:nvPr>
            <p:ph type="sldNum" sz="quarter" idx="12"/>
          </p:nvPr>
        </p:nvSpPr>
        <p:spPr/>
        <p:txBody>
          <a:bodyPr/>
          <a:lstStyle/>
          <a:p>
            <a:fld id="{E4FFCA10-EE3F-AF4E-9EA4-E5CA2D91A1E4}" type="slidenum">
              <a:rPr lang="en-US" smtClean="0"/>
              <a:t>12</a:t>
            </a:fld>
            <a:endParaRPr lang="en-US"/>
          </a:p>
        </p:txBody>
      </p:sp>
    </p:spTree>
    <p:extLst>
      <p:ext uri="{BB962C8B-B14F-4D97-AF65-F5344CB8AC3E}">
        <p14:creationId xmlns:p14="http://schemas.microsoft.com/office/powerpoint/2010/main" val="768485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 coefficients significant?</a:t>
            </a:r>
          </a:p>
        </p:txBody>
      </p:sp>
      <p:sp>
        <p:nvSpPr>
          <p:cNvPr id="3" name="Content Placeholder 2"/>
          <p:cNvSpPr>
            <a:spLocks noGrp="1"/>
          </p:cNvSpPr>
          <p:nvPr>
            <p:ph idx="1"/>
          </p:nvPr>
        </p:nvSpPr>
        <p:spPr>
          <a:xfrm>
            <a:off x="1117260" y="2075104"/>
            <a:ext cx="9720073" cy="4023360"/>
          </a:xfrm>
        </p:spPr>
        <p:txBody>
          <a:bodyPr>
            <a:normAutofit/>
          </a:bodyPr>
          <a:lstStyle/>
          <a:p>
            <a:pPr marL="350838" indent="-350838">
              <a:buFont typeface="Wingdings" panose="05000000000000000000" pitchFamily="2" charset="2"/>
              <a:buChar char="Ø"/>
            </a:pPr>
            <a:r>
              <a:rPr lang="en-US" sz="2800" dirty="0"/>
              <a:t>We still want to perform a hypothesis test to see whether we can be sure that are </a:t>
            </a:r>
            <a:r>
              <a:rPr lang="en-US" sz="2800" dirty="0">
                <a:sym typeface="Symbol" pitchFamily="18" charset="2"/>
              </a:rPr>
              <a:t></a:t>
            </a:r>
            <a:r>
              <a:rPr lang="en-US" sz="2800" baseline="-25000" dirty="0">
                <a:sym typeface="Symbol" pitchFamily="18" charset="2"/>
              </a:rPr>
              <a:t>0</a:t>
            </a:r>
            <a:r>
              <a:rPr lang="en-US" sz="2800" dirty="0"/>
              <a:t> and </a:t>
            </a:r>
            <a:r>
              <a:rPr lang="en-US" sz="2800" dirty="0">
                <a:sym typeface="Symbol" pitchFamily="18" charset="2"/>
              </a:rPr>
              <a:t></a:t>
            </a:r>
            <a:r>
              <a:rPr lang="en-US" sz="2800" baseline="-25000" dirty="0"/>
              <a:t>1</a:t>
            </a:r>
            <a:r>
              <a:rPr lang="en-US" sz="2800" dirty="0"/>
              <a:t> significantly different from zero. </a:t>
            </a:r>
          </a:p>
          <a:p>
            <a:pPr marL="350838" indent="-350838">
              <a:buFont typeface="Wingdings" panose="05000000000000000000" pitchFamily="2" charset="2"/>
              <a:buChar char="Ø"/>
            </a:pPr>
            <a:r>
              <a:rPr lang="en-US" sz="2800" dirty="0"/>
              <a:t>We use a Z test instead of a T test, but of course that doesn’t change the way we interpret the p-value</a:t>
            </a:r>
          </a:p>
          <a:p>
            <a:pPr marL="350838" indent="-350838">
              <a:buFont typeface="Wingdings" panose="05000000000000000000" pitchFamily="2" charset="2"/>
              <a:buChar char="Ø"/>
            </a:pPr>
            <a:r>
              <a:rPr lang="en-US" sz="2800" dirty="0"/>
              <a:t>Here the p-value for balance is very small, and b</a:t>
            </a:r>
            <a:r>
              <a:rPr lang="en-US" sz="2800" baseline="-25000" dirty="0"/>
              <a:t>1 </a:t>
            </a:r>
            <a:r>
              <a:rPr lang="en-US" sz="2800" dirty="0"/>
              <a:t>is positive, so we are sure that if the balance increase, then the probability of default will increase as well.</a:t>
            </a:r>
          </a:p>
          <a:p>
            <a:pPr marL="350838" indent="-350838">
              <a:buFont typeface="Wingdings" panose="05000000000000000000" pitchFamily="2" charset="2"/>
              <a:buChar char="Ø"/>
            </a:pPr>
            <a:endParaRPr lang="en-US" sz="2800" dirty="0"/>
          </a:p>
        </p:txBody>
      </p:sp>
      <p:sp>
        <p:nvSpPr>
          <p:cNvPr id="5" name="Slide Number Placeholder 4"/>
          <p:cNvSpPr>
            <a:spLocks noGrp="1"/>
          </p:cNvSpPr>
          <p:nvPr>
            <p:ph type="sldNum" sz="quarter" idx="12"/>
          </p:nvPr>
        </p:nvSpPr>
        <p:spPr/>
        <p:txBody>
          <a:bodyPr/>
          <a:lstStyle/>
          <a:p>
            <a:fld id="{E4FFCA10-EE3F-AF4E-9EA4-E5CA2D91A1E4}" type="slidenum">
              <a:rPr lang="en-US" smtClean="0"/>
              <a:t>13</a:t>
            </a:fld>
            <a:endParaRPr lang="en-US"/>
          </a:p>
        </p:txBody>
      </p:sp>
      <p:pic>
        <p:nvPicPr>
          <p:cNvPr id="6" name="Picture 5" descr="Table4.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884" y="5309878"/>
            <a:ext cx="6918051" cy="1160826"/>
          </a:xfrm>
          <a:prstGeom prst="rect">
            <a:avLst/>
          </a:prstGeom>
        </p:spPr>
      </p:pic>
    </p:spTree>
    <p:extLst>
      <p:ext uri="{BB962C8B-B14F-4D97-AF65-F5344CB8AC3E}">
        <p14:creationId xmlns:p14="http://schemas.microsoft.com/office/powerpoint/2010/main" val="1051952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a:t>
            </a:r>
          </a:p>
        </p:txBody>
      </p:sp>
      <p:sp>
        <p:nvSpPr>
          <p:cNvPr id="3" name="Content Placeholder 2"/>
          <p:cNvSpPr>
            <a:spLocks noGrp="1"/>
          </p:cNvSpPr>
          <p:nvPr>
            <p:ph idx="1"/>
          </p:nvPr>
        </p:nvSpPr>
        <p:spPr/>
        <p:txBody>
          <a:bodyPr>
            <a:normAutofit fontScale="92500" lnSpcReduction="10000"/>
          </a:bodyPr>
          <a:lstStyle/>
          <a:p>
            <a:pPr marL="350838" indent="-350838">
              <a:buFont typeface="Wingdings" panose="05000000000000000000" pitchFamily="2" charset="2"/>
              <a:buChar char="Ø"/>
            </a:pPr>
            <a:r>
              <a:rPr lang="en-US" sz="2800" dirty="0"/>
              <a:t>Suppose an individual has an average balance of $1000. What is their probability of default?</a:t>
            </a:r>
          </a:p>
          <a:p>
            <a:pPr marL="350838" indent="-350838">
              <a:buFont typeface="Wingdings" panose="05000000000000000000" pitchFamily="2" charset="2"/>
              <a:buChar char="Ø"/>
            </a:pPr>
            <a:endParaRPr lang="en-US" sz="2800" dirty="0"/>
          </a:p>
          <a:p>
            <a:pPr marL="0" indent="0">
              <a:buNone/>
            </a:pPr>
            <a:endParaRPr lang="en-US" sz="2800" dirty="0"/>
          </a:p>
          <a:p>
            <a:pPr marL="350838" indent="-350838">
              <a:buFont typeface="Wingdings" panose="05000000000000000000" pitchFamily="2" charset="2"/>
              <a:buChar char="Ø"/>
            </a:pPr>
            <a:r>
              <a:rPr lang="en-US" sz="2800" dirty="0"/>
              <a:t>The predicted probability of default for an individual with a balance of $1000 is less than 1%. </a:t>
            </a:r>
          </a:p>
          <a:p>
            <a:pPr marL="350838" indent="-350838">
              <a:buFont typeface="Wingdings" panose="05000000000000000000" pitchFamily="2" charset="2"/>
              <a:buChar char="Ø"/>
            </a:pPr>
            <a:endParaRPr lang="en-US" sz="2800" dirty="0"/>
          </a:p>
          <a:p>
            <a:pPr marL="350838" indent="-350838">
              <a:buFont typeface="Wingdings" panose="05000000000000000000" pitchFamily="2" charset="2"/>
              <a:buChar char="Ø"/>
            </a:pPr>
            <a:r>
              <a:rPr lang="en-US" sz="2800" dirty="0"/>
              <a:t>For a balance of $2000, the probability is much higher, and equals to 0.586 (58.6%).</a:t>
            </a:r>
          </a:p>
        </p:txBody>
      </p:sp>
      <p:sp>
        <p:nvSpPr>
          <p:cNvPr id="5" name="Slide Number Placeholder 4"/>
          <p:cNvSpPr>
            <a:spLocks noGrp="1"/>
          </p:cNvSpPr>
          <p:nvPr>
            <p:ph type="sldNum" sz="quarter" idx="12"/>
          </p:nvPr>
        </p:nvSpPr>
        <p:spPr/>
        <p:txBody>
          <a:bodyPr/>
          <a:lstStyle/>
          <a:p>
            <a:fld id="{E4FFCA10-EE3F-AF4E-9EA4-E5CA2D91A1E4}" type="slidenum">
              <a:rPr lang="en-US" smtClean="0"/>
              <a:t>14</a:t>
            </a:fld>
            <a:endParaRPr lang="en-US"/>
          </a:p>
        </p:txBody>
      </p:sp>
      <p:pic>
        <p:nvPicPr>
          <p:cNvPr id="6" name="Picture 5" descr="predic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104" y="2962139"/>
            <a:ext cx="6344120" cy="903037"/>
          </a:xfrm>
          <a:prstGeom prst="rect">
            <a:avLst/>
          </a:prstGeom>
        </p:spPr>
      </p:pic>
    </p:spTree>
    <p:extLst>
      <p:ext uri="{BB962C8B-B14F-4D97-AF65-F5344CB8AC3E}">
        <p14:creationId xmlns:p14="http://schemas.microsoft.com/office/powerpoint/2010/main" val="423089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Qualitative Predictors in Logistic Regression</a:t>
            </a:r>
          </a:p>
        </p:txBody>
      </p:sp>
      <p:sp>
        <p:nvSpPr>
          <p:cNvPr id="3" name="Content Placeholder 2"/>
          <p:cNvSpPr>
            <a:spLocks noGrp="1"/>
          </p:cNvSpPr>
          <p:nvPr>
            <p:ph idx="1"/>
          </p:nvPr>
        </p:nvSpPr>
        <p:spPr>
          <a:xfrm>
            <a:off x="1024128" y="2286000"/>
            <a:ext cx="10084859" cy="4023360"/>
          </a:xfrm>
        </p:spPr>
        <p:txBody>
          <a:bodyPr/>
          <a:lstStyle/>
          <a:p>
            <a:pPr marL="350838" indent="-350838">
              <a:buFont typeface="Wingdings" panose="05000000000000000000" pitchFamily="2" charset="2"/>
              <a:buChar char="Ø"/>
            </a:pPr>
            <a:r>
              <a:rPr lang="en-US" dirty="0"/>
              <a:t>We can predict if an individual default by checking if she is a student or not. Thus we can use a qualitative variable “Student” coded as (Student = 1, Non-student =0). </a:t>
            </a:r>
          </a:p>
          <a:p>
            <a:pPr marL="350838" indent="-350838">
              <a:buFont typeface="Wingdings" panose="05000000000000000000" pitchFamily="2" charset="2"/>
              <a:buChar char="Ø"/>
            </a:pPr>
            <a:r>
              <a:rPr lang="en-US" dirty="0"/>
              <a:t>b</a:t>
            </a:r>
            <a:r>
              <a:rPr lang="en-US" baseline="-25000" dirty="0"/>
              <a:t>1 </a:t>
            </a:r>
            <a:r>
              <a:rPr lang="en-US" dirty="0"/>
              <a:t>is positive: This indicates students tend to have higher default probabilities than non-students</a:t>
            </a:r>
          </a:p>
          <a:p>
            <a:pPr marL="350838" indent="-350838">
              <a:buFont typeface="Wingdings" panose="05000000000000000000" pitchFamily="2" charset="2"/>
              <a:buChar char="Ø"/>
            </a:pPr>
            <a:endParaRPr lang="en-US" dirty="0"/>
          </a:p>
          <a:p>
            <a:pPr marL="350838" indent="-350838">
              <a:buFont typeface="Wingdings" panose="05000000000000000000" pitchFamily="2" charset="2"/>
              <a:buChar char="Ø"/>
            </a:pPr>
            <a:endParaRPr lang="en-US" dirty="0"/>
          </a:p>
        </p:txBody>
      </p:sp>
      <p:sp>
        <p:nvSpPr>
          <p:cNvPr id="5" name="Slide Number Placeholder 4"/>
          <p:cNvSpPr>
            <a:spLocks noGrp="1"/>
          </p:cNvSpPr>
          <p:nvPr>
            <p:ph type="sldNum" sz="quarter" idx="12"/>
          </p:nvPr>
        </p:nvSpPr>
        <p:spPr>
          <a:xfrm>
            <a:off x="10837333" y="6470704"/>
            <a:ext cx="973667" cy="274320"/>
          </a:xfrm>
        </p:spPr>
        <p:txBody>
          <a:bodyPr/>
          <a:lstStyle/>
          <a:p>
            <a:fld id="{E4FFCA10-EE3F-AF4E-9EA4-E5CA2D91A1E4}" type="slidenum">
              <a:rPr lang="en-US" smtClean="0"/>
              <a:t>15</a:t>
            </a:fld>
            <a:endParaRPr lang="en-US"/>
          </a:p>
        </p:txBody>
      </p:sp>
      <p:pic>
        <p:nvPicPr>
          <p:cNvPr id="6" name="Picture 5" descr="table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319" y="3767768"/>
            <a:ext cx="5790553" cy="925763"/>
          </a:xfrm>
          <a:prstGeom prst="rect">
            <a:avLst/>
          </a:prstGeom>
        </p:spPr>
      </p:pic>
      <p:pic>
        <p:nvPicPr>
          <p:cNvPr id="7" name="Picture 6" descr="predictions-stude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316" y="5019387"/>
            <a:ext cx="6244557" cy="1322137"/>
          </a:xfrm>
          <a:prstGeom prst="rect">
            <a:avLst/>
          </a:prstGeom>
        </p:spPr>
      </p:pic>
    </p:spTree>
    <p:extLst>
      <p:ext uri="{BB962C8B-B14F-4D97-AF65-F5344CB8AC3E}">
        <p14:creationId xmlns:p14="http://schemas.microsoft.com/office/powerpoint/2010/main" val="244401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Logistic Regression</a:t>
            </a:r>
          </a:p>
        </p:txBody>
      </p:sp>
      <p:sp>
        <p:nvSpPr>
          <p:cNvPr id="3" name="Content Placeholder 2"/>
          <p:cNvSpPr>
            <a:spLocks noGrp="1"/>
          </p:cNvSpPr>
          <p:nvPr>
            <p:ph idx="1"/>
          </p:nvPr>
        </p:nvSpPr>
        <p:spPr/>
        <p:txBody>
          <a:bodyPr>
            <a:normAutofit/>
          </a:bodyPr>
          <a:lstStyle/>
          <a:p>
            <a:r>
              <a:rPr lang="en-US" sz="2800" dirty="0"/>
              <a:t>We can fit multiple logistic just like regular regression</a:t>
            </a:r>
          </a:p>
          <a:p>
            <a:endParaRPr lang="en-US" sz="2800" dirty="0"/>
          </a:p>
        </p:txBody>
      </p:sp>
      <p:sp>
        <p:nvSpPr>
          <p:cNvPr id="5" name="Slide Number Placeholder 4"/>
          <p:cNvSpPr>
            <a:spLocks noGrp="1"/>
          </p:cNvSpPr>
          <p:nvPr>
            <p:ph type="sldNum" sz="quarter" idx="12"/>
          </p:nvPr>
        </p:nvSpPr>
        <p:spPr/>
        <p:txBody>
          <a:bodyPr/>
          <a:lstStyle/>
          <a:p>
            <a:fld id="{E4FFCA10-EE3F-AF4E-9EA4-E5CA2D91A1E4}" type="slidenum">
              <a:rPr lang="en-US" smtClean="0"/>
              <a:t>16</a:t>
            </a:fld>
            <a:endParaRPr lang="en-US"/>
          </a:p>
        </p:txBody>
      </p:sp>
      <p:pic>
        <p:nvPicPr>
          <p:cNvPr id="9" name="Picture 8" descr="ML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460" y="3094121"/>
            <a:ext cx="5611015" cy="1304089"/>
          </a:xfrm>
          <a:prstGeom prst="rect">
            <a:avLst/>
          </a:prstGeom>
        </p:spPr>
      </p:pic>
    </p:spTree>
    <p:extLst>
      <p:ext uri="{BB962C8B-B14F-4D97-AF65-F5344CB8AC3E}">
        <p14:creationId xmlns:p14="http://schemas.microsoft.com/office/powerpoint/2010/main" val="368402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Logistic Regression- Default Data</a:t>
            </a:r>
          </a:p>
        </p:txBody>
      </p:sp>
      <p:sp>
        <p:nvSpPr>
          <p:cNvPr id="3" name="Content Placeholder 2"/>
          <p:cNvSpPr>
            <a:spLocks noGrp="1"/>
          </p:cNvSpPr>
          <p:nvPr>
            <p:ph idx="1"/>
          </p:nvPr>
        </p:nvSpPr>
        <p:spPr/>
        <p:txBody>
          <a:bodyPr>
            <a:normAutofit/>
          </a:bodyPr>
          <a:lstStyle/>
          <a:p>
            <a:r>
              <a:rPr lang="en-US" sz="3200" dirty="0"/>
              <a:t>Predict Default using:</a:t>
            </a:r>
          </a:p>
          <a:p>
            <a:pPr lvl="1"/>
            <a:r>
              <a:rPr lang="en-US" sz="2800" dirty="0"/>
              <a:t>Balance (quantitative)</a:t>
            </a:r>
          </a:p>
          <a:p>
            <a:pPr lvl="1"/>
            <a:r>
              <a:rPr lang="en-US" sz="2800" dirty="0"/>
              <a:t>Income (quantitative)</a:t>
            </a:r>
          </a:p>
          <a:p>
            <a:pPr lvl="1"/>
            <a:r>
              <a:rPr lang="en-US" sz="2800" dirty="0"/>
              <a:t>Student (qualitative)</a:t>
            </a:r>
          </a:p>
          <a:p>
            <a:pPr lvl="1"/>
            <a:endParaRPr lang="en-US" sz="2800" dirty="0"/>
          </a:p>
        </p:txBody>
      </p:sp>
      <p:sp>
        <p:nvSpPr>
          <p:cNvPr id="5" name="Slide Number Placeholder 4"/>
          <p:cNvSpPr>
            <a:spLocks noGrp="1"/>
          </p:cNvSpPr>
          <p:nvPr>
            <p:ph type="sldNum" sz="quarter" idx="12"/>
          </p:nvPr>
        </p:nvSpPr>
        <p:spPr/>
        <p:txBody>
          <a:bodyPr/>
          <a:lstStyle/>
          <a:p>
            <a:fld id="{E4FFCA10-EE3F-AF4E-9EA4-E5CA2D91A1E4}" type="slidenum">
              <a:rPr lang="en-US" smtClean="0"/>
              <a:t>17</a:t>
            </a:fld>
            <a:endParaRPr lang="en-US"/>
          </a:p>
        </p:txBody>
      </p:sp>
      <p:pic>
        <p:nvPicPr>
          <p:cNvPr id="6" name="Picture 5" descr="Table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173" y="4409297"/>
            <a:ext cx="7566758" cy="1769645"/>
          </a:xfrm>
          <a:prstGeom prst="rect">
            <a:avLst/>
          </a:prstGeom>
        </p:spPr>
      </p:pic>
    </p:spTree>
    <p:extLst>
      <p:ext uri="{BB962C8B-B14F-4D97-AF65-F5344CB8AC3E}">
        <p14:creationId xmlns:p14="http://schemas.microsoft.com/office/powerpoint/2010/main" val="3525622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Predictions</a:t>
            </a:r>
          </a:p>
        </p:txBody>
      </p:sp>
      <p:sp>
        <p:nvSpPr>
          <p:cNvPr id="3" name="Content Placeholder 2"/>
          <p:cNvSpPr>
            <a:spLocks noGrp="1"/>
          </p:cNvSpPr>
          <p:nvPr>
            <p:ph idx="1"/>
          </p:nvPr>
        </p:nvSpPr>
        <p:spPr/>
        <p:txBody>
          <a:bodyPr>
            <a:normAutofit/>
          </a:bodyPr>
          <a:lstStyle/>
          <a:p>
            <a:r>
              <a:rPr lang="en-US" sz="2800" dirty="0"/>
              <a:t>A student with a credit card balance of $1,500 and an income of $40,000 has an estimated probability of default</a:t>
            </a:r>
          </a:p>
          <a:p>
            <a:endParaRPr lang="en-US" sz="2800" dirty="0"/>
          </a:p>
        </p:txBody>
      </p:sp>
      <p:sp>
        <p:nvSpPr>
          <p:cNvPr id="5" name="Slide Number Placeholder 4"/>
          <p:cNvSpPr>
            <a:spLocks noGrp="1"/>
          </p:cNvSpPr>
          <p:nvPr>
            <p:ph type="sldNum" sz="quarter" idx="12"/>
          </p:nvPr>
        </p:nvSpPr>
        <p:spPr/>
        <p:txBody>
          <a:bodyPr/>
          <a:lstStyle/>
          <a:p>
            <a:fld id="{E4FFCA10-EE3F-AF4E-9EA4-E5CA2D91A1E4}" type="slidenum">
              <a:rPr lang="en-US" smtClean="0"/>
              <a:t>18</a:t>
            </a:fld>
            <a:endParaRPr lang="en-US"/>
          </a:p>
        </p:txBody>
      </p:sp>
      <p:pic>
        <p:nvPicPr>
          <p:cNvPr id="6" name="Picture 5" descr="prediction-ML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172" y="3187700"/>
            <a:ext cx="7716892" cy="1063458"/>
          </a:xfrm>
          <a:prstGeom prst="rect">
            <a:avLst/>
          </a:prstGeom>
        </p:spPr>
      </p:pic>
    </p:spTree>
    <p:extLst>
      <p:ext uri="{BB962C8B-B14F-4D97-AF65-F5344CB8AC3E}">
        <p14:creationId xmlns:p14="http://schemas.microsoft.com/office/powerpoint/2010/main" val="335957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Apparent Contradiction!</a:t>
            </a:r>
          </a:p>
        </p:txBody>
      </p:sp>
      <p:sp>
        <p:nvSpPr>
          <p:cNvPr id="5" name="Slide Number Placeholder 4"/>
          <p:cNvSpPr>
            <a:spLocks noGrp="1"/>
          </p:cNvSpPr>
          <p:nvPr>
            <p:ph type="sldNum" sz="quarter" idx="12"/>
          </p:nvPr>
        </p:nvSpPr>
        <p:spPr/>
        <p:txBody>
          <a:bodyPr/>
          <a:lstStyle/>
          <a:p>
            <a:fld id="{E4FFCA10-EE3F-AF4E-9EA4-E5CA2D91A1E4}" type="slidenum">
              <a:rPr lang="en-US" smtClean="0"/>
              <a:t>19</a:t>
            </a:fld>
            <a:endParaRPr lang="en-US"/>
          </a:p>
        </p:txBody>
      </p:sp>
      <p:pic>
        <p:nvPicPr>
          <p:cNvPr id="7" name="Picture 6" descr="Table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268" y="3845093"/>
            <a:ext cx="7566758" cy="1769645"/>
          </a:xfrm>
          <a:prstGeom prst="rect">
            <a:avLst/>
          </a:prstGeom>
        </p:spPr>
      </p:pic>
      <p:pic>
        <p:nvPicPr>
          <p:cNvPr id="8" name="Picture 7" descr="table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774" y="1984877"/>
            <a:ext cx="5790553" cy="925763"/>
          </a:xfrm>
          <a:prstGeom prst="rect">
            <a:avLst/>
          </a:prstGeom>
        </p:spPr>
      </p:pic>
      <p:sp>
        <p:nvSpPr>
          <p:cNvPr id="9" name="TextBox 8"/>
          <p:cNvSpPr txBox="1"/>
          <p:nvPr/>
        </p:nvSpPr>
        <p:spPr>
          <a:xfrm>
            <a:off x="4692316" y="3181683"/>
            <a:ext cx="1323473" cy="369332"/>
          </a:xfrm>
          <a:prstGeom prst="rect">
            <a:avLst/>
          </a:prstGeom>
          <a:noFill/>
        </p:spPr>
        <p:txBody>
          <a:bodyPr wrap="square" rtlCol="0">
            <a:spAutoFit/>
          </a:bodyPr>
          <a:lstStyle/>
          <a:p>
            <a:r>
              <a:rPr lang="en-US" dirty="0"/>
              <a:t>Positive</a:t>
            </a:r>
          </a:p>
        </p:txBody>
      </p:sp>
      <p:sp>
        <p:nvSpPr>
          <p:cNvPr id="10" name="TextBox 9"/>
          <p:cNvSpPr txBox="1"/>
          <p:nvPr/>
        </p:nvSpPr>
        <p:spPr>
          <a:xfrm>
            <a:off x="4450348" y="5954294"/>
            <a:ext cx="1323473" cy="369332"/>
          </a:xfrm>
          <a:prstGeom prst="rect">
            <a:avLst/>
          </a:prstGeom>
          <a:noFill/>
        </p:spPr>
        <p:txBody>
          <a:bodyPr wrap="square" rtlCol="0">
            <a:spAutoFit/>
          </a:bodyPr>
          <a:lstStyle/>
          <a:p>
            <a:r>
              <a:rPr lang="en-US" dirty="0"/>
              <a:t>Negative</a:t>
            </a:r>
          </a:p>
        </p:txBody>
      </p:sp>
      <p:sp>
        <p:nvSpPr>
          <p:cNvPr id="11" name="Line 1542"/>
          <p:cNvSpPr>
            <a:spLocks noChangeShapeType="1"/>
          </p:cNvSpPr>
          <p:nvPr/>
        </p:nvSpPr>
        <p:spPr bwMode="auto">
          <a:xfrm flipH="1" flipV="1">
            <a:off x="5241756" y="2757697"/>
            <a:ext cx="176463" cy="5443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542"/>
          <p:cNvSpPr>
            <a:spLocks noChangeShapeType="1"/>
          </p:cNvSpPr>
          <p:nvPr/>
        </p:nvSpPr>
        <p:spPr bwMode="auto">
          <a:xfrm flipH="1" flipV="1">
            <a:off x="5029195" y="5516939"/>
            <a:ext cx="176463" cy="5443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1202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024128" y="1935804"/>
            <a:ext cx="9720073" cy="4023360"/>
          </a:xfrm>
        </p:spPr>
        <p:txBody>
          <a:bodyPr>
            <a:noAutofit/>
          </a:bodyPr>
          <a:lstStyle/>
          <a:p>
            <a:pPr marL="350838" indent="-350838">
              <a:buFont typeface="Wingdings" panose="05000000000000000000" pitchFamily="2" charset="2"/>
              <a:buChar char="Ø"/>
            </a:pPr>
            <a:r>
              <a:rPr lang="en-US" sz="2800" dirty="0"/>
              <a:t>Cases: </a:t>
            </a:r>
          </a:p>
          <a:p>
            <a:pPr marL="681038" lvl="1" indent="-330200">
              <a:buFont typeface="Arial" panose="020B0604020202020204" pitchFamily="34" charset="0"/>
              <a:buChar char="•"/>
            </a:pPr>
            <a:r>
              <a:rPr lang="en-US" sz="2400" dirty="0"/>
              <a:t>Orange Juice Brand Preference</a:t>
            </a:r>
          </a:p>
          <a:p>
            <a:pPr marL="681038" lvl="1" indent="-330200">
              <a:buFont typeface="Arial" panose="020B0604020202020204" pitchFamily="34" charset="0"/>
              <a:buChar char="•"/>
            </a:pPr>
            <a:r>
              <a:rPr lang="en-US" sz="2400" dirty="0"/>
              <a:t>Credit Card Default Data</a:t>
            </a:r>
            <a:endParaRPr lang="en-US" sz="2800" dirty="0"/>
          </a:p>
          <a:p>
            <a:pPr marL="350838" indent="-350838">
              <a:buFont typeface="Wingdings" panose="05000000000000000000" pitchFamily="2" charset="2"/>
              <a:buChar char="Ø"/>
            </a:pPr>
            <a:r>
              <a:rPr lang="en-US" sz="2800" dirty="0"/>
              <a:t>Why Not Linear Regression?</a:t>
            </a:r>
          </a:p>
          <a:p>
            <a:pPr marL="350838" indent="-350838">
              <a:buFont typeface="Wingdings" panose="05000000000000000000" pitchFamily="2" charset="2"/>
              <a:buChar char="Ø"/>
            </a:pPr>
            <a:r>
              <a:rPr lang="en-US" sz="2800" dirty="0"/>
              <a:t>Simple Logistic Regression</a:t>
            </a:r>
          </a:p>
          <a:p>
            <a:pPr marL="350838" lvl="1" indent="-350838">
              <a:buFont typeface="Wingdings" panose="05000000000000000000" pitchFamily="2" charset="2"/>
              <a:buChar char="Ø"/>
            </a:pPr>
            <a:r>
              <a:rPr lang="en-US" sz="2800" dirty="0"/>
              <a:t>Logistic Function</a:t>
            </a:r>
          </a:p>
          <a:p>
            <a:pPr marL="681038" lvl="1" indent="-330200">
              <a:buFont typeface="Arial" panose="020B0604020202020204" pitchFamily="34" charset="0"/>
              <a:buChar char="•"/>
            </a:pPr>
            <a:r>
              <a:rPr lang="en-US" sz="2400" dirty="0"/>
              <a:t>Interpreting the coefficients</a:t>
            </a:r>
          </a:p>
          <a:p>
            <a:pPr marL="681038" lvl="1" indent="-330200">
              <a:buFont typeface="Arial" panose="020B0604020202020204" pitchFamily="34" charset="0"/>
              <a:buChar char="•"/>
            </a:pPr>
            <a:r>
              <a:rPr lang="en-US" sz="2400" dirty="0"/>
              <a:t>Making Predictions</a:t>
            </a:r>
          </a:p>
          <a:p>
            <a:pPr marL="681038" lvl="1" indent="-330200">
              <a:buFont typeface="Arial" panose="020B0604020202020204" pitchFamily="34" charset="0"/>
              <a:buChar char="•"/>
            </a:pPr>
            <a:r>
              <a:rPr lang="en-US" sz="2400" dirty="0"/>
              <a:t>Adding Qualitative Predictors</a:t>
            </a:r>
          </a:p>
          <a:p>
            <a:pPr marL="350838" indent="-350838">
              <a:buFont typeface="Wingdings" panose="05000000000000000000" pitchFamily="2" charset="2"/>
              <a:buChar char="Ø"/>
            </a:pPr>
            <a:r>
              <a:rPr lang="en-US" sz="2800" dirty="0"/>
              <a:t>Multiple Logistic Regression</a:t>
            </a:r>
          </a:p>
          <a:p>
            <a:pPr marL="0" indent="0">
              <a:buNone/>
            </a:pPr>
            <a:endParaRPr lang="en-US" sz="2800" dirty="0"/>
          </a:p>
          <a:p>
            <a:pPr marL="0" indent="0">
              <a:buNone/>
            </a:pPr>
            <a:endParaRPr lang="en-US" sz="2800" dirty="0"/>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Tree>
    <p:extLst>
      <p:ext uri="{BB962C8B-B14F-4D97-AF65-F5344CB8AC3E}">
        <p14:creationId xmlns:p14="http://schemas.microsoft.com/office/powerpoint/2010/main" val="3420953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Students (Orange) vs. Non-students </a:t>
            </a:r>
            <a:r>
              <a:rPr lang="en-US"/>
              <a:t>(Blue)</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20</a:t>
            </a:fld>
            <a:endParaRPr lang="en-US"/>
          </a:p>
        </p:txBody>
      </p:sp>
      <p:pic>
        <p:nvPicPr>
          <p:cNvPr id="6" name="Picture 5" descr="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993231"/>
            <a:ext cx="8075548" cy="3674979"/>
          </a:xfrm>
          <a:prstGeom prst="rect">
            <a:avLst/>
          </a:prstGeom>
        </p:spPr>
      </p:pic>
    </p:spTree>
    <p:extLst>
      <p:ext uri="{BB962C8B-B14F-4D97-AF65-F5344CB8AC3E}">
        <p14:creationId xmlns:p14="http://schemas.microsoft.com/office/powerpoint/2010/main" val="3835600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whom should credit be offered?</a:t>
            </a:r>
          </a:p>
        </p:txBody>
      </p:sp>
      <p:sp>
        <p:nvSpPr>
          <p:cNvPr id="3" name="Content Placeholder 2"/>
          <p:cNvSpPr>
            <a:spLocks noGrp="1"/>
          </p:cNvSpPr>
          <p:nvPr>
            <p:ph idx="1"/>
          </p:nvPr>
        </p:nvSpPr>
        <p:spPr/>
        <p:txBody>
          <a:bodyPr>
            <a:normAutofit/>
          </a:bodyPr>
          <a:lstStyle/>
          <a:p>
            <a:pPr marL="350838" indent="-350838">
              <a:buFont typeface="Wingdings" panose="05000000000000000000" pitchFamily="2" charset="2"/>
              <a:buChar char="Ø"/>
            </a:pPr>
            <a:r>
              <a:rPr lang="en-US" sz="2800" dirty="0"/>
              <a:t>A student is risker than non students if no information about the credit card balance is available</a:t>
            </a:r>
          </a:p>
          <a:p>
            <a:pPr marL="0" indent="0">
              <a:buNone/>
            </a:pPr>
            <a:endParaRPr lang="en-US" sz="2800" dirty="0"/>
          </a:p>
          <a:p>
            <a:pPr marL="350838" indent="-350838">
              <a:buFont typeface="Wingdings" panose="05000000000000000000" pitchFamily="2" charset="2"/>
              <a:buChar char="Ø"/>
            </a:pPr>
            <a:r>
              <a:rPr lang="en-US" sz="2800" dirty="0"/>
              <a:t>However, that student is less risky than a non student with the same credit card balance! </a:t>
            </a:r>
          </a:p>
        </p:txBody>
      </p:sp>
      <p:sp>
        <p:nvSpPr>
          <p:cNvPr id="5" name="Slide Number Placeholder 4"/>
          <p:cNvSpPr>
            <a:spLocks noGrp="1"/>
          </p:cNvSpPr>
          <p:nvPr>
            <p:ph type="sldNum" sz="quarter" idx="12"/>
          </p:nvPr>
        </p:nvSpPr>
        <p:spPr/>
        <p:txBody>
          <a:bodyPr/>
          <a:lstStyle/>
          <a:p>
            <a:fld id="{E4FFCA10-EE3F-AF4E-9EA4-E5CA2D91A1E4}" type="slidenum">
              <a:rPr lang="en-US" smtClean="0"/>
              <a:t>21</a:t>
            </a:fld>
            <a:endParaRPr lang="en-US"/>
          </a:p>
        </p:txBody>
      </p:sp>
    </p:spTree>
    <p:extLst>
      <p:ext uri="{BB962C8B-B14F-4D97-AF65-F5344CB8AC3E}">
        <p14:creationId xmlns:p14="http://schemas.microsoft.com/office/powerpoint/2010/main" val="9929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1: Brand Preference for Orange Juice</a:t>
            </a:r>
          </a:p>
        </p:txBody>
      </p:sp>
      <p:sp>
        <p:nvSpPr>
          <p:cNvPr id="3" name="Content Placeholder 2"/>
          <p:cNvSpPr>
            <a:spLocks noGrp="1"/>
          </p:cNvSpPr>
          <p:nvPr>
            <p:ph idx="1"/>
          </p:nvPr>
        </p:nvSpPr>
        <p:spPr/>
        <p:txBody>
          <a:bodyPr>
            <a:normAutofit/>
          </a:bodyPr>
          <a:lstStyle/>
          <a:p>
            <a:pPr marL="350838" indent="-350838">
              <a:buFont typeface="Wingdings" panose="05000000000000000000" pitchFamily="2" charset="2"/>
              <a:buChar char="Ø"/>
            </a:pPr>
            <a:r>
              <a:rPr lang="en-US" sz="2800" dirty="0"/>
              <a:t>We would like to predict what customers prefer to buy: Citrus Hill or Minute Maid orange juice?</a:t>
            </a:r>
          </a:p>
          <a:p>
            <a:pPr marL="350838" indent="-350838">
              <a:buFont typeface="Wingdings" panose="05000000000000000000" pitchFamily="2" charset="2"/>
              <a:buChar char="Ø"/>
            </a:pPr>
            <a:r>
              <a:rPr lang="en-US" sz="2800" dirty="0"/>
              <a:t>The Y (Purchase) variable is </a:t>
            </a:r>
            <a:r>
              <a:rPr lang="en-US" sz="2800" u="sng" dirty="0"/>
              <a:t>categorical</a:t>
            </a:r>
            <a:r>
              <a:rPr lang="en-US" sz="2800" dirty="0"/>
              <a:t>: 0 or 1</a:t>
            </a:r>
          </a:p>
          <a:p>
            <a:pPr marL="350838" indent="-350838">
              <a:buFont typeface="Wingdings" panose="05000000000000000000" pitchFamily="2" charset="2"/>
              <a:buChar char="Ø"/>
            </a:pPr>
            <a:r>
              <a:rPr lang="en-US" sz="2800" dirty="0"/>
              <a:t>The X (</a:t>
            </a:r>
            <a:r>
              <a:rPr lang="en-US" sz="2800" dirty="0" err="1"/>
              <a:t>LoyalCH</a:t>
            </a:r>
            <a:r>
              <a:rPr lang="en-US" sz="2800" dirty="0"/>
              <a:t>) variable is a numerical value (between 0 and 1) which specifies the how much the customers are loyal to the Citrus Hill (CH) orange juice </a:t>
            </a:r>
          </a:p>
          <a:p>
            <a:pPr marL="350838" indent="-350838">
              <a:buFont typeface="Wingdings" panose="05000000000000000000" pitchFamily="2" charset="2"/>
              <a:buChar char="Ø"/>
            </a:pPr>
            <a:r>
              <a:rPr lang="en-US" sz="2800" dirty="0"/>
              <a:t>Can we use Linear Regression when Y is categorical? </a:t>
            </a:r>
          </a:p>
        </p:txBody>
      </p:sp>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447101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Linear Regression?</a:t>
            </a:r>
          </a:p>
        </p:txBody>
      </p:sp>
      <p:sp>
        <p:nvSpPr>
          <p:cNvPr id="3" name="Content Placeholder 2"/>
          <p:cNvSpPr>
            <a:spLocks noGrp="1"/>
          </p:cNvSpPr>
          <p:nvPr>
            <p:ph idx="1"/>
          </p:nvPr>
        </p:nvSpPr>
        <p:spPr>
          <a:xfrm>
            <a:off x="1066198" y="1967894"/>
            <a:ext cx="9771135" cy="1205708"/>
          </a:xfrm>
        </p:spPr>
        <p:txBody>
          <a:bodyPr>
            <a:normAutofit/>
          </a:bodyPr>
          <a:lstStyle/>
          <a:p>
            <a:pPr marL="350838" indent="-350838">
              <a:buFont typeface="Wingdings" charset="2"/>
              <a:buChar char="Ø"/>
            </a:pPr>
            <a:r>
              <a:rPr lang="en-US" sz="2800" dirty="0"/>
              <a:t>When Y only takes on values of 0 and 1, why standard linear regression in inappropriate?</a:t>
            </a:r>
          </a:p>
        </p:txBody>
      </p:sp>
      <p:sp>
        <p:nvSpPr>
          <p:cNvPr id="5" name="Slide Number Placeholder 4"/>
          <p:cNvSpPr>
            <a:spLocks noGrp="1"/>
          </p:cNvSpPr>
          <p:nvPr>
            <p:ph type="sldNum" sz="quarter" idx="12"/>
          </p:nvPr>
        </p:nvSpPr>
        <p:spPr/>
        <p:txBody>
          <a:bodyPr/>
          <a:lstStyle/>
          <a:p>
            <a:fld id="{E4FFCA10-EE3F-AF4E-9EA4-E5CA2D91A1E4}" type="slidenum">
              <a:rPr lang="en-US" smtClean="0"/>
              <a:t>4</a:t>
            </a:fld>
            <a:endParaRPr lang="en-US"/>
          </a:p>
        </p:txBody>
      </p:sp>
      <p:grpSp>
        <p:nvGrpSpPr>
          <p:cNvPr id="1548" name="Group 1547"/>
          <p:cNvGrpSpPr/>
          <p:nvPr/>
        </p:nvGrpSpPr>
        <p:grpSpPr>
          <a:xfrm>
            <a:off x="1024128" y="2967374"/>
            <a:ext cx="5194493" cy="3503330"/>
            <a:chOff x="4345193" y="2247108"/>
            <a:chExt cx="4436358" cy="3008312"/>
          </a:xfrm>
        </p:grpSpPr>
        <p:grpSp>
          <p:nvGrpSpPr>
            <p:cNvPr id="9" name="Group 4"/>
            <p:cNvGrpSpPr>
              <a:grpSpLocks/>
            </p:cNvGrpSpPr>
            <p:nvPr/>
          </p:nvGrpSpPr>
          <p:grpSpPr bwMode="auto">
            <a:xfrm>
              <a:off x="4719138" y="2247108"/>
              <a:ext cx="4062413" cy="3008312"/>
              <a:chOff x="1595" y="1753"/>
              <a:chExt cx="2559" cy="1895"/>
            </a:xfrm>
          </p:grpSpPr>
          <p:grpSp>
            <p:nvGrpSpPr>
              <p:cNvPr id="10" name="Group 5"/>
              <p:cNvGrpSpPr>
                <a:grpSpLocks/>
              </p:cNvGrpSpPr>
              <p:nvPr/>
            </p:nvGrpSpPr>
            <p:grpSpPr bwMode="auto">
              <a:xfrm>
                <a:off x="1595" y="1753"/>
                <a:ext cx="2558" cy="1582"/>
                <a:chOff x="1595" y="1753"/>
                <a:chExt cx="2558" cy="1582"/>
              </a:xfrm>
            </p:grpSpPr>
            <p:sp>
              <p:nvSpPr>
                <p:cNvPr id="1348" name="Line 7"/>
                <p:cNvSpPr>
                  <a:spLocks noChangeShapeType="1"/>
                </p:cNvSpPr>
                <p:nvPr/>
              </p:nvSpPr>
              <p:spPr bwMode="auto">
                <a:xfrm flipH="1">
                  <a:off x="1784" y="3291"/>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9" name="Line 8"/>
                <p:cNvSpPr>
                  <a:spLocks noChangeShapeType="1"/>
                </p:cNvSpPr>
                <p:nvPr/>
              </p:nvSpPr>
              <p:spPr bwMode="auto">
                <a:xfrm flipH="1">
                  <a:off x="1765" y="3222"/>
                  <a:ext cx="3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0" name="Rectangle 9"/>
                <p:cNvSpPr>
                  <a:spLocks noChangeArrowheads="1"/>
                </p:cNvSpPr>
                <p:nvPr/>
              </p:nvSpPr>
              <p:spPr bwMode="auto">
                <a:xfrm>
                  <a:off x="1595" y="3191"/>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0.0</a:t>
                  </a:r>
                  <a:endParaRPr lang="en-US" sz="3200">
                    <a:latin typeface="Times New Roman" pitchFamily="18" charset="0"/>
                  </a:endParaRPr>
                </a:p>
              </p:txBody>
            </p:sp>
            <p:sp>
              <p:nvSpPr>
                <p:cNvPr id="1351" name="Line 10"/>
                <p:cNvSpPr>
                  <a:spLocks noChangeShapeType="1"/>
                </p:cNvSpPr>
                <p:nvPr/>
              </p:nvSpPr>
              <p:spPr bwMode="auto">
                <a:xfrm flipH="1">
                  <a:off x="1784" y="315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2" name="Line 11"/>
                <p:cNvSpPr>
                  <a:spLocks noChangeShapeType="1"/>
                </p:cNvSpPr>
                <p:nvPr/>
              </p:nvSpPr>
              <p:spPr bwMode="auto">
                <a:xfrm flipH="1">
                  <a:off x="1765" y="3084"/>
                  <a:ext cx="3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3" name="Line 12"/>
                <p:cNvSpPr>
                  <a:spLocks noChangeShapeType="1"/>
                </p:cNvSpPr>
                <p:nvPr/>
              </p:nvSpPr>
              <p:spPr bwMode="auto">
                <a:xfrm flipH="1">
                  <a:off x="1784" y="3009"/>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4" name="Line 13"/>
                <p:cNvSpPr>
                  <a:spLocks noChangeShapeType="1"/>
                </p:cNvSpPr>
                <p:nvPr/>
              </p:nvSpPr>
              <p:spPr bwMode="auto">
                <a:xfrm flipH="1">
                  <a:off x="1765" y="2940"/>
                  <a:ext cx="3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5" name="Rectangle 14"/>
                <p:cNvSpPr>
                  <a:spLocks noChangeArrowheads="1"/>
                </p:cNvSpPr>
                <p:nvPr/>
              </p:nvSpPr>
              <p:spPr bwMode="auto">
                <a:xfrm>
                  <a:off x="1595" y="2908"/>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0.2</a:t>
                  </a:r>
                  <a:endParaRPr lang="en-US" sz="3200">
                    <a:latin typeface="Times New Roman" pitchFamily="18" charset="0"/>
                  </a:endParaRPr>
                </a:p>
              </p:txBody>
            </p:sp>
            <p:sp>
              <p:nvSpPr>
                <p:cNvPr id="1356" name="Line 15"/>
                <p:cNvSpPr>
                  <a:spLocks noChangeShapeType="1"/>
                </p:cNvSpPr>
                <p:nvPr/>
              </p:nvSpPr>
              <p:spPr bwMode="auto">
                <a:xfrm flipH="1">
                  <a:off x="1784" y="287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7" name="Line 16"/>
                <p:cNvSpPr>
                  <a:spLocks noChangeShapeType="1"/>
                </p:cNvSpPr>
                <p:nvPr/>
              </p:nvSpPr>
              <p:spPr bwMode="auto">
                <a:xfrm flipH="1">
                  <a:off x="1765" y="2801"/>
                  <a:ext cx="3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8" name="Line 17"/>
                <p:cNvSpPr>
                  <a:spLocks noChangeShapeType="1"/>
                </p:cNvSpPr>
                <p:nvPr/>
              </p:nvSpPr>
              <p:spPr bwMode="auto">
                <a:xfrm flipH="1">
                  <a:off x="1784" y="273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9" name="Line 18"/>
                <p:cNvSpPr>
                  <a:spLocks noChangeShapeType="1"/>
                </p:cNvSpPr>
                <p:nvPr/>
              </p:nvSpPr>
              <p:spPr bwMode="auto">
                <a:xfrm flipH="1">
                  <a:off x="1765" y="2663"/>
                  <a:ext cx="3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0" name="Rectangle 19"/>
                <p:cNvSpPr>
                  <a:spLocks noChangeArrowheads="1"/>
                </p:cNvSpPr>
                <p:nvPr/>
              </p:nvSpPr>
              <p:spPr bwMode="auto">
                <a:xfrm>
                  <a:off x="1595" y="2632"/>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rial" pitchFamily="34" charset="0"/>
                    </a:rPr>
                    <a:t>0.4</a:t>
                  </a:r>
                  <a:endParaRPr lang="en-US" sz="3200" dirty="0">
                    <a:latin typeface="Times New Roman" pitchFamily="18" charset="0"/>
                  </a:endParaRPr>
                </a:p>
              </p:txBody>
            </p:sp>
            <p:sp>
              <p:nvSpPr>
                <p:cNvPr id="1361" name="Line 20"/>
                <p:cNvSpPr>
                  <a:spLocks noChangeShapeType="1"/>
                </p:cNvSpPr>
                <p:nvPr/>
              </p:nvSpPr>
              <p:spPr bwMode="auto">
                <a:xfrm flipH="1">
                  <a:off x="1784" y="2594"/>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 name="Line 21"/>
                <p:cNvSpPr>
                  <a:spLocks noChangeShapeType="1"/>
                </p:cNvSpPr>
                <p:nvPr/>
              </p:nvSpPr>
              <p:spPr bwMode="auto">
                <a:xfrm flipH="1">
                  <a:off x="1765" y="2519"/>
                  <a:ext cx="3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3" name="Rectangle 22"/>
                <p:cNvSpPr>
                  <a:spLocks noChangeArrowheads="1"/>
                </p:cNvSpPr>
                <p:nvPr/>
              </p:nvSpPr>
              <p:spPr bwMode="auto">
                <a:xfrm>
                  <a:off x="1595" y="2488"/>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0.5</a:t>
                  </a:r>
                  <a:endParaRPr lang="en-US" sz="3200">
                    <a:latin typeface="Times New Roman" pitchFamily="18" charset="0"/>
                  </a:endParaRPr>
                </a:p>
              </p:txBody>
            </p:sp>
            <p:sp>
              <p:nvSpPr>
                <p:cNvPr id="1364" name="Line 23"/>
                <p:cNvSpPr>
                  <a:spLocks noChangeShapeType="1"/>
                </p:cNvSpPr>
                <p:nvPr/>
              </p:nvSpPr>
              <p:spPr bwMode="auto">
                <a:xfrm flipH="1">
                  <a:off x="1784" y="245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5" name="Line 24"/>
                <p:cNvSpPr>
                  <a:spLocks noChangeShapeType="1"/>
                </p:cNvSpPr>
                <p:nvPr/>
              </p:nvSpPr>
              <p:spPr bwMode="auto">
                <a:xfrm flipH="1">
                  <a:off x="1765" y="2381"/>
                  <a:ext cx="3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6" name="Line 25"/>
                <p:cNvSpPr>
                  <a:spLocks noChangeShapeType="1"/>
                </p:cNvSpPr>
                <p:nvPr/>
              </p:nvSpPr>
              <p:spPr bwMode="auto">
                <a:xfrm flipH="1">
                  <a:off x="1784" y="231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7" name="Line 26"/>
                <p:cNvSpPr>
                  <a:spLocks noChangeShapeType="1"/>
                </p:cNvSpPr>
                <p:nvPr/>
              </p:nvSpPr>
              <p:spPr bwMode="auto">
                <a:xfrm flipH="1">
                  <a:off x="1765" y="2243"/>
                  <a:ext cx="3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8" name="Rectangle 27"/>
                <p:cNvSpPr>
                  <a:spLocks noChangeArrowheads="1"/>
                </p:cNvSpPr>
                <p:nvPr/>
              </p:nvSpPr>
              <p:spPr bwMode="auto">
                <a:xfrm>
                  <a:off x="1595" y="2211"/>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0.7</a:t>
                  </a:r>
                  <a:endParaRPr lang="en-US" sz="3200">
                    <a:latin typeface="Times New Roman" pitchFamily="18" charset="0"/>
                  </a:endParaRPr>
                </a:p>
              </p:txBody>
            </p:sp>
            <p:sp>
              <p:nvSpPr>
                <p:cNvPr id="1369" name="Line 28"/>
                <p:cNvSpPr>
                  <a:spLocks noChangeShapeType="1"/>
                </p:cNvSpPr>
                <p:nvPr/>
              </p:nvSpPr>
              <p:spPr bwMode="auto">
                <a:xfrm flipH="1">
                  <a:off x="1784" y="2174"/>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0" name="Line 29"/>
                <p:cNvSpPr>
                  <a:spLocks noChangeShapeType="1"/>
                </p:cNvSpPr>
                <p:nvPr/>
              </p:nvSpPr>
              <p:spPr bwMode="auto">
                <a:xfrm flipH="1">
                  <a:off x="1765" y="2105"/>
                  <a:ext cx="3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1" name="Line 30"/>
                <p:cNvSpPr>
                  <a:spLocks noChangeShapeType="1"/>
                </p:cNvSpPr>
                <p:nvPr/>
              </p:nvSpPr>
              <p:spPr bwMode="auto">
                <a:xfrm flipH="1">
                  <a:off x="1784" y="2036"/>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 name="Line 31"/>
                <p:cNvSpPr>
                  <a:spLocks noChangeShapeType="1"/>
                </p:cNvSpPr>
                <p:nvPr/>
              </p:nvSpPr>
              <p:spPr bwMode="auto">
                <a:xfrm flipH="1">
                  <a:off x="1765" y="1960"/>
                  <a:ext cx="3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3" name="Rectangle 32"/>
                <p:cNvSpPr>
                  <a:spLocks noChangeArrowheads="1"/>
                </p:cNvSpPr>
                <p:nvPr/>
              </p:nvSpPr>
              <p:spPr bwMode="auto">
                <a:xfrm>
                  <a:off x="1595" y="1929"/>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0.9</a:t>
                  </a:r>
                  <a:endParaRPr lang="en-US" sz="3200">
                    <a:latin typeface="Times New Roman" pitchFamily="18" charset="0"/>
                  </a:endParaRPr>
                </a:p>
              </p:txBody>
            </p:sp>
            <p:sp>
              <p:nvSpPr>
                <p:cNvPr id="1374" name="Line 33"/>
                <p:cNvSpPr>
                  <a:spLocks noChangeShapeType="1"/>
                </p:cNvSpPr>
                <p:nvPr/>
              </p:nvSpPr>
              <p:spPr bwMode="auto">
                <a:xfrm flipH="1">
                  <a:off x="1784" y="1891"/>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5" name="Line 34"/>
                <p:cNvSpPr>
                  <a:spLocks noChangeShapeType="1"/>
                </p:cNvSpPr>
                <p:nvPr/>
              </p:nvSpPr>
              <p:spPr bwMode="auto">
                <a:xfrm flipH="1">
                  <a:off x="1765" y="1822"/>
                  <a:ext cx="3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6" name="Line 35"/>
                <p:cNvSpPr>
                  <a:spLocks noChangeShapeType="1"/>
                </p:cNvSpPr>
                <p:nvPr/>
              </p:nvSpPr>
              <p:spPr bwMode="auto">
                <a:xfrm flipH="1">
                  <a:off x="1784" y="175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7" name="Rectangle 36"/>
                <p:cNvSpPr>
                  <a:spLocks noChangeArrowheads="1"/>
                </p:cNvSpPr>
                <p:nvPr/>
              </p:nvSpPr>
              <p:spPr bwMode="auto">
                <a:xfrm>
                  <a:off x="1809" y="1759"/>
                  <a:ext cx="2344" cy="15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8" name="Rectangle 37"/>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9" name="Rectangle 38"/>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0" name="Rectangle 39"/>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1" name="Line 40"/>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2" name="Line 41"/>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3" name="Rectangle 42"/>
                <p:cNvSpPr>
                  <a:spLocks noChangeArrowheads="1"/>
                </p:cNvSpPr>
                <p:nvPr/>
              </p:nvSpPr>
              <p:spPr bwMode="auto">
                <a:xfrm>
                  <a:off x="395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4" name="Rectangle 43"/>
                <p:cNvSpPr>
                  <a:spLocks noChangeArrowheads="1"/>
                </p:cNvSpPr>
                <p:nvPr/>
              </p:nvSpPr>
              <p:spPr bwMode="auto">
                <a:xfrm>
                  <a:off x="397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5" name="Rectangle 44"/>
                <p:cNvSpPr>
                  <a:spLocks noChangeArrowheads="1"/>
                </p:cNvSpPr>
                <p:nvPr/>
              </p:nvSpPr>
              <p:spPr bwMode="auto">
                <a:xfrm>
                  <a:off x="398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6" name="Rectangle 45"/>
                <p:cNvSpPr>
                  <a:spLocks noChangeArrowheads="1"/>
                </p:cNvSpPr>
                <p:nvPr/>
              </p:nvSpPr>
              <p:spPr bwMode="auto">
                <a:xfrm>
                  <a:off x="399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7" name="Rectangle 46"/>
                <p:cNvSpPr>
                  <a:spLocks noChangeArrowheads="1"/>
                </p:cNvSpPr>
                <p:nvPr/>
              </p:nvSpPr>
              <p:spPr bwMode="auto">
                <a:xfrm>
                  <a:off x="400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8" name="Rectangle 47"/>
                <p:cNvSpPr>
                  <a:spLocks noChangeArrowheads="1"/>
                </p:cNvSpPr>
                <p:nvPr/>
              </p:nvSpPr>
              <p:spPr bwMode="auto">
                <a:xfrm>
                  <a:off x="401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9" name="Rectangle 48"/>
                <p:cNvSpPr>
                  <a:spLocks noChangeArrowheads="1"/>
                </p:cNvSpPr>
                <p:nvPr/>
              </p:nvSpPr>
              <p:spPr bwMode="auto">
                <a:xfrm>
                  <a:off x="402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0" name="Rectangle 49"/>
                <p:cNvSpPr>
                  <a:spLocks noChangeArrowheads="1"/>
                </p:cNvSpPr>
                <p:nvPr/>
              </p:nvSpPr>
              <p:spPr bwMode="auto">
                <a:xfrm>
                  <a:off x="402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1" name="Rectangle 50"/>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2" name="Rectangle 51"/>
                <p:cNvSpPr>
                  <a:spLocks noChangeArrowheads="1"/>
                </p:cNvSpPr>
                <p:nvPr/>
              </p:nvSpPr>
              <p:spPr bwMode="auto">
                <a:xfrm>
                  <a:off x="349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3" name="Rectangle 52"/>
                <p:cNvSpPr>
                  <a:spLocks noChangeArrowheads="1"/>
                </p:cNvSpPr>
                <p:nvPr/>
              </p:nvSpPr>
              <p:spPr bwMode="auto">
                <a:xfrm>
                  <a:off x="360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4" name="Line 53"/>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5" name="Line 54"/>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6" name="Line 55"/>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7" name="Line 56"/>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8" name="Line 57"/>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9" name="Line 58"/>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0" name="Rectangle 59"/>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1" name="Rectangle 60"/>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2" name="Rectangle 61"/>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3" name="Rectangle 62"/>
                <p:cNvSpPr>
                  <a:spLocks noChangeArrowheads="1"/>
                </p:cNvSpPr>
                <p:nvPr/>
              </p:nvSpPr>
              <p:spPr bwMode="auto">
                <a:xfrm>
                  <a:off x="349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4" name="Rectangle 63"/>
                <p:cNvSpPr>
                  <a:spLocks noChangeArrowheads="1"/>
                </p:cNvSpPr>
                <p:nvPr/>
              </p:nvSpPr>
              <p:spPr bwMode="auto">
                <a:xfrm>
                  <a:off x="360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5" name="Rectangle 64"/>
                <p:cNvSpPr>
                  <a:spLocks noChangeArrowheads="1"/>
                </p:cNvSpPr>
                <p:nvPr/>
              </p:nvSpPr>
              <p:spPr bwMode="auto">
                <a:xfrm>
                  <a:off x="369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6" name="Rectangle 65"/>
                <p:cNvSpPr>
                  <a:spLocks noChangeArrowheads="1"/>
                </p:cNvSpPr>
                <p:nvPr/>
              </p:nvSpPr>
              <p:spPr bwMode="auto">
                <a:xfrm>
                  <a:off x="376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7" name="Rectangle 66"/>
                <p:cNvSpPr>
                  <a:spLocks noChangeArrowheads="1"/>
                </p:cNvSpPr>
                <p:nvPr/>
              </p:nvSpPr>
              <p:spPr bwMode="auto">
                <a:xfrm>
                  <a:off x="382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8" name="Rectangle 67"/>
                <p:cNvSpPr>
                  <a:spLocks noChangeArrowheads="1"/>
                </p:cNvSpPr>
                <p:nvPr/>
              </p:nvSpPr>
              <p:spPr bwMode="auto">
                <a:xfrm>
                  <a:off x="386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9" name="Rectangle 68"/>
                <p:cNvSpPr>
                  <a:spLocks noChangeArrowheads="1"/>
                </p:cNvSpPr>
                <p:nvPr/>
              </p:nvSpPr>
              <p:spPr bwMode="auto">
                <a:xfrm>
                  <a:off x="390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0" name="Rectangle 69"/>
                <p:cNvSpPr>
                  <a:spLocks noChangeArrowheads="1"/>
                </p:cNvSpPr>
                <p:nvPr/>
              </p:nvSpPr>
              <p:spPr bwMode="auto">
                <a:xfrm>
                  <a:off x="392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1" name="Rectangle 70"/>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2" name="Rectangle 71"/>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3" name="Line 72"/>
                <p:cNvSpPr>
                  <a:spLocks noChangeShapeType="1"/>
                </p:cNvSpPr>
                <p:nvPr/>
              </p:nvSpPr>
              <p:spPr bwMode="auto">
                <a:xfrm>
                  <a:off x="335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4" name="Line 73"/>
                <p:cNvSpPr>
                  <a:spLocks noChangeShapeType="1"/>
                </p:cNvSpPr>
                <p:nvPr/>
              </p:nvSpPr>
              <p:spPr bwMode="auto">
                <a:xfrm>
                  <a:off x="336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5" name="Line 74"/>
                <p:cNvSpPr>
                  <a:spLocks noChangeShapeType="1"/>
                </p:cNvSpPr>
                <p:nvPr/>
              </p:nvSpPr>
              <p:spPr bwMode="auto">
                <a:xfrm>
                  <a:off x="335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6" name="Line 75"/>
                <p:cNvSpPr>
                  <a:spLocks noChangeShapeType="1"/>
                </p:cNvSpPr>
                <p:nvPr/>
              </p:nvSpPr>
              <p:spPr bwMode="auto">
                <a:xfrm>
                  <a:off x="336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7" name="Rectangle 76"/>
                <p:cNvSpPr>
                  <a:spLocks noChangeArrowheads="1"/>
                </p:cNvSpPr>
                <p:nvPr/>
              </p:nvSpPr>
              <p:spPr bwMode="auto">
                <a:xfrm>
                  <a:off x="306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8" name="Rectangle 77"/>
                <p:cNvSpPr>
                  <a:spLocks noChangeArrowheads="1"/>
                </p:cNvSpPr>
                <p:nvPr/>
              </p:nvSpPr>
              <p:spPr bwMode="auto">
                <a:xfrm>
                  <a:off x="326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9" name="Rectangle 78"/>
                <p:cNvSpPr>
                  <a:spLocks noChangeArrowheads="1"/>
                </p:cNvSpPr>
                <p:nvPr/>
              </p:nvSpPr>
              <p:spPr bwMode="auto">
                <a:xfrm>
                  <a:off x="341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0" name="Rectangle 79"/>
                <p:cNvSpPr>
                  <a:spLocks noChangeArrowheads="1"/>
                </p:cNvSpPr>
                <p:nvPr/>
              </p:nvSpPr>
              <p:spPr bwMode="auto">
                <a:xfrm>
                  <a:off x="360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1" name="Rectangle 80"/>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2" name="Rectangle 81"/>
                <p:cNvSpPr>
                  <a:spLocks noChangeArrowheads="1"/>
                </p:cNvSpPr>
                <p:nvPr/>
              </p:nvSpPr>
              <p:spPr bwMode="auto">
                <a:xfrm>
                  <a:off x="387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3" name="Rectangle 82"/>
                <p:cNvSpPr>
                  <a:spLocks noChangeArrowheads="1"/>
                </p:cNvSpPr>
                <p:nvPr/>
              </p:nvSpPr>
              <p:spPr bwMode="auto">
                <a:xfrm>
                  <a:off x="390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4" name="Rectangle 83"/>
                <p:cNvSpPr>
                  <a:spLocks noChangeArrowheads="1"/>
                </p:cNvSpPr>
                <p:nvPr/>
              </p:nvSpPr>
              <p:spPr bwMode="auto">
                <a:xfrm>
                  <a:off x="393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5" name="Rectangle 84"/>
                <p:cNvSpPr>
                  <a:spLocks noChangeArrowheads="1"/>
                </p:cNvSpPr>
                <p:nvPr/>
              </p:nvSpPr>
              <p:spPr bwMode="auto">
                <a:xfrm>
                  <a:off x="39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6" name="Rectangle 85"/>
                <p:cNvSpPr>
                  <a:spLocks noChangeArrowheads="1"/>
                </p:cNvSpPr>
                <p:nvPr/>
              </p:nvSpPr>
              <p:spPr bwMode="auto">
                <a:xfrm>
                  <a:off x="397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7" name="Line 86"/>
                <p:cNvSpPr>
                  <a:spLocks noChangeShapeType="1"/>
                </p:cNvSpPr>
                <p:nvPr/>
              </p:nvSpPr>
              <p:spPr bwMode="auto">
                <a:xfrm>
                  <a:off x="398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8" name="Line 87"/>
                <p:cNvSpPr>
                  <a:spLocks noChangeShapeType="1"/>
                </p:cNvSpPr>
                <p:nvPr/>
              </p:nvSpPr>
              <p:spPr bwMode="auto">
                <a:xfrm>
                  <a:off x="399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9" name="Rectangle 88"/>
                <p:cNvSpPr>
                  <a:spLocks noChangeArrowheads="1"/>
                </p:cNvSpPr>
                <p:nvPr/>
              </p:nvSpPr>
              <p:spPr bwMode="auto">
                <a:xfrm>
                  <a:off x="356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0" name="Rectangle 89"/>
                <p:cNvSpPr>
                  <a:spLocks noChangeArrowheads="1"/>
                </p:cNvSpPr>
                <p:nvPr/>
              </p:nvSpPr>
              <p:spPr bwMode="auto">
                <a:xfrm>
                  <a:off x="366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1" name="Rectangle 90"/>
                <p:cNvSpPr>
                  <a:spLocks noChangeArrowheads="1"/>
                </p:cNvSpPr>
                <p:nvPr/>
              </p:nvSpPr>
              <p:spPr bwMode="auto">
                <a:xfrm>
                  <a:off x="373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2" name="Rectangle 91"/>
                <p:cNvSpPr>
                  <a:spLocks noChangeArrowheads="1"/>
                </p:cNvSpPr>
                <p:nvPr/>
              </p:nvSpPr>
              <p:spPr bwMode="auto">
                <a:xfrm>
                  <a:off x="380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3" name="Rectangle 92"/>
                <p:cNvSpPr>
                  <a:spLocks noChangeArrowheads="1"/>
                </p:cNvSpPr>
                <p:nvPr/>
              </p:nvSpPr>
              <p:spPr bwMode="auto">
                <a:xfrm>
                  <a:off x="385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4" name="Line 93"/>
                <p:cNvSpPr>
                  <a:spLocks noChangeShapeType="1"/>
                </p:cNvSpPr>
                <p:nvPr/>
              </p:nvSpPr>
              <p:spPr bwMode="auto">
                <a:xfrm>
                  <a:off x="3883"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 name="Line 94"/>
                <p:cNvSpPr>
                  <a:spLocks noChangeShapeType="1"/>
                </p:cNvSpPr>
                <p:nvPr/>
              </p:nvSpPr>
              <p:spPr bwMode="auto">
                <a:xfrm>
                  <a:off x="388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 name="Rectangle 95"/>
                <p:cNvSpPr>
                  <a:spLocks noChangeArrowheads="1"/>
                </p:cNvSpPr>
                <p:nvPr/>
              </p:nvSpPr>
              <p:spPr bwMode="auto">
                <a:xfrm>
                  <a:off x="349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7" name="Rectangle 96"/>
                <p:cNvSpPr>
                  <a:spLocks noChangeArrowheads="1"/>
                </p:cNvSpPr>
                <p:nvPr/>
              </p:nvSpPr>
              <p:spPr bwMode="auto">
                <a:xfrm>
                  <a:off x="360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8" name="Line 97"/>
                <p:cNvSpPr>
                  <a:spLocks noChangeShapeType="1"/>
                </p:cNvSpPr>
                <p:nvPr/>
              </p:nvSpPr>
              <p:spPr bwMode="auto">
                <a:xfrm>
                  <a:off x="368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 name="Line 98"/>
                <p:cNvSpPr>
                  <a:spLocks noChangeShapeType="1"/>
                </p:cNvSpPr>
                <p:nvPr/>
              </p:nvSpPr>
              <p:spPr bwMode="auto">
                <a:xfrm>
                  <a:off x="36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 name="Rectangle 99"/>
                <p:cNvSpPr>
                  <a:spLocks noChangeArrowheads="1"/>
                </p:cNvSpPr>
                <p:nvPr/>
              </p:nvSpPr>
              <p:spPr bwMode="auto">
                <a:xfrm>
                  <a:off x="333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1" name="Rectangle 100"/>
                <p:cNvSpPr>
                  <a:spLocks noChangeArrowheads="1"/>
                </p:cNvSpPr>
                <p:nvPr/>
              </p:nvSpPr>
              <p:spPr bwMode="auto">
                <a:xfrm>
                  <a:off x="347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2" name="Rectangle 101"/>
                <p:cNvSpPr>
                  <a:spLocks noChangeArrowheads="1"/>
                </p:cNvSpPr>
                <p:nvPr/>
              </p:nvSpPr>
              <p:spPr bwMode="auto">
                <a:xfrm>
                  <a:off x="358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3" name="Rectangle 102"/>
                <p:cNvSpPr>
                  <a:spLocks noChangeArrowheads="1"/>
                </p:cNvSpPr>
                <p:nvPr/>
              </p:nvSpPr>
              <p:spPr bwMode="auto">
                <a:xfrm>
                  <a:off x="368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4" name="Rectangle 103"/>
                <p:cNvSpPr>
                  <a:spLocks noChangeArrowheads="1"/>
                </p:cNvSpPr>
                <p:nvPr/>
              </p:nvSpPr>
              <p:spPr bwMode="auto">
                <a:xfrm>
                  <a:off x="375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5" name="Rectangle 104"/>
                <p:cNvSpPr>
                  <a:spLocks noChangeArrowheads="1"/>
                </p:cNvSpPr>
                <p:nvPr/>
              </p:nvSpPr>
              <p:spPr bwMode="auto">
                <a:xfrm>
                  <a:off x="380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6" name="Rectangle 105"/>
                <p:cNvSpPr>
                  <a:spLocks noChangeArrowheads="1"/>
                </p:cNvSpPr>
                <p:nvPr/>
              </p:nvSpPr>
              <p:spPr bwMode="auto">
                <a:xfrm>
                  <a:off x="385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7" name="Rectangle 106"/>
                <p:cNvSpPr>
                  <a:spLocks noChangeArrowheads="1"/>
                </p:cNvSpPr>
                <p:nvPr/>
              </p:nvSpPr>
              <p:spPr bwMode="auto">
                <a:xfrm>
                  <a:off x="389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8" name="Line 107"/>
                <p:cNvSpPr>
                  <a:spLocks noChangeShapeType="1"/>
                </p:cNvSpPr>
                <p:nvPr/>
              </p:nvSpPr>
              <p:spPr bwMode="auto">
                <a:xfrm>
                  <a:off x="3921"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9" name="Line 108"/>
                <p:cNvSpPr>
                  <a:spLocks noChangeShapeType="1"/>
                </p:cNvSpPr>
                <p:nvPr/>
              </p:nvSpPr>
              <p:spPr bwMode="auto">
                <a:xfrm>
                  <a:off x="392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0" name="Rectangle 109"/>
                <p:cNvSpPr>
                  <a:spLocks noChangeArrowheads="1"/>
                </p:cNvSpPr>
                <p:nvPr/>
              </p:nvSpPr>
              <p:spPr bwMode="auto">
                <a:xfrm>
                  <a:off x="351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1" name="Rectangle 110"/>
                <p:cNvSpPr>
                  <a:spLocks noChangeArrowheads="1"/>
                </p:cNvSpPr>
                <p:nvPr/>
              </p:nvSpPr>
              <p:spPr bwMode="auto">
                <a:xfrm>
                  <a:off x="362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2" name="Rectangle 111"/>
                <p:cNvSpPr>
                  <a:spLocks noChangeArrowheads="1"/>
                </p:cNvSpPr>
                <p:nvPr/>
              </p:nvSpPr>
              <p:spPr bwMode="auto">
                <a:xfrm>
                  <a:off x="370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3" name="Line 112"/>
                <p:cNvSpPr>
                  <a:spLocks noChangeShapeType="1"/>
                </p:cNvSpPr>
                <p:nvPr/>
              </p:nvSpPr>
              <p:spPr bwMode="auto">
                <a:xfrm>
                  <a:off x="377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4" name="Line 113"/>
                <p:cNvSpPr>
                  <a:spLocks noChangeShapeType="1"/>
                </p:cNvSpPr>
                <p:nvPr/>
              </p:nvSpPr>
              <p:spPr bwMode="auto">
                <a:xfrm>
                  <a:off x="377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5" name="Line 114"/>
                <p:cNvSpPr>
                  <a:spLocks noChangeShapeType="1"/>
                </p:cNvSpPr>
                <p:nvPr/>
              </p:nvSpPr>
              <p:spPr bwMode="auto">
                <a:xfrm>
                  <a:off x="3393"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6" name="Line 115"/>
                <p:cNvSpPr>
                  <a:spLocks noChangeShapeType="1"/>
                </p:cNvSpPr>
                <p:nvPr/>
              </p:nvSpPr>
              <p:spPr bwMode="auto">
                <a:xfrm>
                  <a:off x="339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7" name="Rectangle 116"/>
                <p:cNvSpPr>
                  <a:spLocks noChangeArrowheads="1"/>
                </p:cNvSpPr>
                <p:nvPr/>
              </p:nvSpPr>
              <p:spPr bwMode="auto">
                <a:xfrm>
                  <a:off x="310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8" name="Rectangle 117"/>
                <p:cNvSpPr>
                  <a:spLocks noChangeArrowheads="1"/>
                </p:cNvSpPr>
                <p:nvPr/>
              </p:nvSpPr>
              <p:spPr bwMode="auto">
                <a:xfrm>
                  <a:off x="329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9" name="Rectangle 118"/>
                <p:cNvSpPr>
                  <a:spLocks noChangeArrowheads="1"/>
                </p:cNvSpPr>
                <p:nvPr/>
              </p:nvSpPr>
              <p:spPr bwMode="auto">
                <a:xfrm>
                  <a:off x="344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0" name="Rectangle 119"/>
                <p:cNvSpPr>
                  <a:spLocks noChangeArrowheads="1"/>
                </p:cNvSpPr>
                <p:nvPr/>
              </p:nvSpPr>
              <p:spPr bwMode="auto">
                <a:xfrm>
                  <a:off x="356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1" name="Rectangle 120"/>
                <p:cNvSpPr>
                  <a:spLocks noChangeArrowheads="1"/>
                </p:cNvSpPr>
                <p:nvPr/>
              </p:nvSpPr>
              <p:spPr bwMode="auto">
                <a:xfrm>
                  <a:off x="365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2" name="Rectangle 121"/>
                <p:cNvSpPr>
                  <a:spLocks noChangeArrowheads="1"/>
                </p:cNvSpPr>
                <p:nvPr/>
              </p:nvSpPr>
              <p:spPr bwMode="auto">
                <a:xfrm>
                  <a:off x="373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3" name="Rectangle 122"/>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4" name="Rectangle 123"/>
                <p:cNvSpPr>
                  <a:spLocks noChangeArrowheads="1"/>
                </p:cNvSpPr>
                <p:nvPr/>
              </p:nvSpPr>
              <p:spPr bwMode="auto">
                <a:xfrm>
                  <a:off x="349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5" name="Rectangle 124"/>
                <p:cNvSpPr>
                  <a:spLocks noChangeArrowheads="1"/>
                </p:cNvSpPr>
                <p:nvPr/>
              </p:nvSpPr>
              <p:spPr bwMode="auto">
                <a:xfrm>
                  <a:off x="360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6" name="Rectangle 125"/>
                <p:cNvSpPr>
                  <a:spLocks noChangeArrowheads="1"/>
                </p:cNvSpPr>
                <p:nvPr/>
              </p:nvSpPr>
              <p:spPr bwMode="auto">
                <a:xfrm>
                  <a:off x="369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7" name="Rectangle 126"/>
                <p:cNvSpPr>
                  <a:spLocks noChangeArrowheads="1"/>
                </p:cNvSpPr>
                <p:nvPr/>
              </p:nvSpPr>
              <p:spPr bwMode="auto">
                <a:xfrm>
                  <a:off x="376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8" name="Rectangle 127"/>
                <p:cNvSpPr>
                  <a:spLocks noChangeArrowheads="1"/>
                </p:cNvSpPr>
                <p:nvPr/>
              </p:nvSpPr>
              <p:spPr bwMode="auto">
                <a:xfrm>
                  <a:off x="382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9" name="Rectangle 128"/>
                <p:cNvSpPr>
                  <a:spLocks noChangeArrowheads="1"/>
                </p:cNvSpPr>
                <p:nvPr/>
              </p:nvSpPr>
              <p:spPr bwMode="auto">
                <a:xfrm>
                  <a:off x="386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0" name="Rectangle 129"/>
                <p:cNvSpPr>
                  <a:spLocks noChangeArrowheads="1"/>
                </p:cNvSpPr>
                <p:nvPr/>
              </p:nvSpPr>
              <p:spPr bwMode="auto">
                <a:xfrm>
                  <a:off x="390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1" name="Rectangle 130"/>
                <p:cNvSpPr>
                  <a:spLocks noChangeArrowheads="1"/>
                </p:cNvSpPr>
                <p:nvPr/>
              </p:nvSpPr>
              <p:spPr bwMode="auto">
                <a:xfrm>
                  <a:off x="392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2" name="Rectangle 131"/>
                <p:cNvSpPr>
                  <a:spLocks noChangeArrowheads="1"/>
                </p:cNvSpPr>
                <p:nvPr/>
              </p:nvSpPr>
              <p:spPr bwMode="auto">
                <a:xfrm>
                  <a:off x="395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3" name="Rectangle 132"/>
                <p:cNvSpPr>
                  <a:spLocks noChangeArrowheads="1"/>
                </p:cNvSpPr>
                <p:nvPr/>
              </p:nvSpPr>
              <p:spPr bwMode="auto">
                <a:xfrm>
                  <a:off x="397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4" name="Rectangle 133"/>
                <p:cNvSpPr>
                  <a:spLocks noChangeArrowheads="1"/>
                </p:cNvSpPr>
                <p:nvPr/>
              </p:nvSpPr>
              <p:spPr bwMode="auto">
                <a:xfrm>
                  <a:off x="398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5" name="Rectangle 134"/>
                <p:cNvSpPr>
                  <a:spLocks noChangeArrowheads="1"/>
                </p:cNvSpPr>
                <p:nvPr/>
              </p:nvSpPr>
              <p:spPr bwMode="auto">
                <a:xfrm>
                  <a:off x="399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6" name="Rectangle 135"/>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7" name="Rectangle 136"/>
                <p:cNvSpPr>
                  <a:spLocks noChangeArrowheads="1"/>
                </p:cNvSpPr>
                <p:nvPr/>
              </p:nvSpPr>
              <p:spPr bwMode="auto">
                <a:xfrm>
                  <a:off x="349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8" name="Rectangle 137"/>
                <p:cNvSpPr>
                  <a:spLocks noChangeArrowheads="1"/>
                </p:cNvSpPr>
                <p:nvPr/>
              </p:nvSpPr>
              <p:spPr bwMode="auto">
                <a:xfrm>
                  <a:off x="360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9" name="Rectangle 138"/>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0" name="Rectangle 139"/>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1" name="Rectangle 140"/>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2" name="Rectangle 141"/>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3" name="Rectangle 142"/>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4" name="Rectangle 143"/>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5" name="Rectangle 144"/>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6" name="Rectangle 145"/>
                <p:cNvSpPr>
                  <a:spLocks noChangeArrowheads="1"/>
                </p:cNvSpPr>
                <p:nvPr/>
              </p:nvSpPr>
              <p:spPr bwMode="auto">
                <a:xfrm>
                  <a:off x="349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7" name="Rectangle 146"/>
                <p:cNvSpPr>
                  <a:spLocks noChangeArrowheads="1"/>
                </p:cNvSpPr>
                <p:nvPr/>
              </p:nvSpPr>
              <p:spPr bwMode="auto">
                <a:xfrm>
                  <a:off x="360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8" name="Rectangle 147"/>
                <p:cNvSpPr>
                  <a:spLocks noChangeArrowheads="1"/>
                </p:cNvSpPr>
                <p:nvPr/>
              </p:nvSpPr>
              <p:spPr bwMode="auto">
                <a:xfrm>
                  <a:off x="369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9" name="Rectangle 148"/>
                <p:cNvSpPr>
                  <a:spLocks noChangeArrowheads="1"/>
                </p:cNvSpPr>
                <p:nvPr/>
              </p:nvSpPr>
              <p:spPr bwMode="auto">
                <a:xfrm>
                  <a:off x="376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0" name="Rectangle 149"/>
                <p:cNvSpPr>
                  <a:spLocks noChangeArrowheads="1"/>
                </p:cNvSpPr>
                <p:nvPr/>
              </p:nvSpPr>
              <p:spPr bwMode="auto">
                <a:xfrm>
                  <a:off x="382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1" name="Rectangle 150"/>
                <p:cNvSpPr>
                  <a:spLocks noChangeArrowheads="1"/>
                </p:cNvSpPr>
                <p:nvPr/>
              </p:nvSpPr>
              <p:spPr bwMode="auto">
                <a:xfrm>
                  <a:off x="386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2" name="Line 151"/>
                <p:cNvSpPr>
                  <a:spLocks noChangeShapeType="1"/>
                </p:cNvSpPr>
                <p:nvPr/>
              </p:nvSpPr>
              <p:spPr bwMode="auto">
                <a:xfrm>
                  <a:off x="389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3" name="Line 152"/>
                <p:cNvSpPr>
                  <a:spLocks noChangeShapeType="1"/>
                </p:cNvSpPr>
                <p:nvPr/>
              </p:nvSpPr>
              <p:spPr bwMode="auto">
                <a:xfrm>
                  <a:off x="390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4" name="Rectangle 153"/>
                <p:cNvSpPr>
                  <a:spLocks noChangeArrowheads="1"/>
                </p:cNvSpPr>
                <p:nvPr/>
              </p:nvSpPr>
              <p:spPr bwMode="auto">
                <a:xfrm>
                  <a:off x="3500"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5" name="Rectangle 154"/>
                <p:cNvSpPr>
                  <a:spLocks noChangeArrowheads="1"/>
                </p:cNvSpPr>
                <p:nvPr/>
              </p:nvSpPr>
              <p:spPr bwMode="auto">
                <a:xfrm>
                  <a:off x="360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6" name="Rectangle 155"/>
                <p:cNvSpPr>
                  <a:spLocks noChangeArrowheads="1"/>
                </p:cNvSpPr>
                <p:nvPr/>
              </p:nvSpPr>
              <p:spPr bwMode="auto">
                <a:xfrm>
                  <a:off x="369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7" name="Rectangle 156"/>
                <p:cNvSpPr>
                  <a:spLocks noChangeArrowheads="1"/>
                </p:cNvSpPr>
                <p:nvPr/>
              </p:nvSpPr>
              <p:spPr bwMode="auto">
                <a:xfrm>
                  <a:off x="376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8" name="Rectangle 157"/>
                <p:cNvSpPr>
                  <a:spLocks noChangeArrowheads="1"/>
                </p:cNvSpPr>
                <p:nvPr/>
              </p:nvSpPr>
              <p:spPr bwMode="auto">
                <a:xfrm>
                  <a:off x="382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9" name="Rectangle 158"/>
                <p:cNvSpPr>
                  <a:spLocks noChangeArrowheads="1"/>
                </p:cNvSpPr>
                <p:nvPr/>
              </p:nvSpPr>
              <p:spPr bwMode="auto">
                <a:xfrm>
                  <a:off x="386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0" name="Rectangle 159"/>
                <p:cNvSpPr>
                  <a:spLocks noChangeArrowheads="1"/>
                </p:cNvSpPr>
                <p:nvPr/>
              </p:nvSpPr>
              <p:spPr bwMode="auto">
                <a:xfrm>
                  <a:off x="390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1" name="Line 160"/>
                <p:cNvSpPr>
                  <a:spLocks noChangeShapeType="1"/>
                </p:cNvSpPr>
                <p:nvPr/>
              </p:nvSpPr>
              <p:spPr bwMode="auto">
                <a:xfrm>
                  <a:off x="3921"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2" name="Line 161"/>
                <p:cNvSpPr>
                  <a:spLocks noChangeShapeType="1"/>
                </p:cNvSpPr>
                <p:nvPr/>
              </p:nvSpPr>
              <p:spPr bwMode="auto">
                <a:xfrm>
                  <a:off x="392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3" name="Rectangle 162"/>
                <p:cNvSpPr>
                  <a:spLocks noChangeArrowheads="1"/>
                </p:cNvSpPr>
                <p:nvPr/>
              </p:nvSpPr>
              <p:spPr bwMode="auto">
                <a:xfrm>
                  <a:off x="352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4" name="Rectangle 163"/>
                <p:cNvSpPr>
                  <a:spLocks noChangeArrowheads="1"/>
                </p:cNvSpPr>
                <p:nvPr/>
              </p:nvSpPr>
              <p:spPr bwMode="auto">
                <a:xfrm>
                  <a:off x="363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5" name="Rectangle 164"/>
                <p:cNvSpPr>
                  <a:spLocks noChangeArrowheads="1"/>
                </p:cNvSpPr>
                <p:nvPr/>
              </p:nvSpPr>
              <p:spPr bwMode="auto">
                <a:xfrm>
                  <a:off x="371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6" name="Rectangle 165"/>
                <p:cNvSpPr>
                  <a:spLocks noChangeArrowheads="1"/>
                </p:cNvSpPr>
                <p:nvPr/>
              </p:nvSpPr>
              <p:spPr bwMode="auto">
                <a:xfrm>
                  <a:off x="377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7" name="Rectangle 166"/>
                <p:cNvSpPr>
                  <a:spLocks noChangeArrowheads="1"/>
                </p:cNvSpPr>
                <p:nvPr/>
              </p:nvSpPr>
              <p:spPr bwMode="auto">
                <a:xfrm>
                  <a:off x="3833"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8" name="Rectangle 167"/>
                <p:cNvSpPr>
                  <a:spLocks noChangeArrowheads="1"/>
                </p:cNvSpPr>
                <p:nvPr/>
              </p:nvSpPr>
              <p:spPr bwMode="auto">
                <a:xfrm>
                  <a:off x="387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9" name="Rectangle 168"/>
                <p:cNvSpPr>
                  <a:spLocks noChangeArrowheads="1"/>
                </p:cNvSpPr>
                <p:nvPr/>
              </p:nvSpPr>
              <p:spPr bwMode="auto">
                <a:xfrm>
                  <a:off x="390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0" name="Rectangle 169"/>
                <p:cNvSpPr>
                  <a:spLocks noChangeArrowheads="1"/>
                </p:cNvSpPr>
                <p:nvPr/>
              </p:nvSpPr>
              <p:spPr bwMode="auto">
                <a:xfrm>
                  <a:off x="393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1" name="Rectangle 170"/>
                <p:cNvSpPr>
                  <a:spLocks noChangeArrowheads="1"/>
                </p:cNvSpPr>
                <p:nvPr/>
              </p:nvSpPr>
              <p:spPr bwMode="auto">
                <a:xfrm>
                  <a:off x="39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2" name="Rectangle 171"/>
                <p:cNvSpPr>
                  <a:spLocks noChangeArrowheads="1"/>
                </p:cNvSpPr>
                <p:nvPr/>
              </p:nvSpPr>
              <p:spPr bwMode="auto">
                <a:xfrm>
                  <a:off x="397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3" name="Rectangle 172"/>
                <p:cNvSpPr>
                  <a:spLocks noChangeArrowheads="1"/>
                </p:cNvSpPr>
                <p:nvPr/>
              </p:nvSpPr>
              <p:spPr bwMode="auto">
                <a:xfrm>
                  <a:off x="3990"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4" name="Rectangle 173"/>
                <p:cNvSpPr>
                  <a:spLocks noChangeArrowheads="1"/>
                </p:cNvSpPr>
                <p:nvPr/>
              </p:nvSpPr>
              <p:spPr bwMode="auto">
                <a:xfrm>
                  <a:off x="399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5" name="Line 174"/>
                <p:cNvSpPr>
                  <a:spLocks noChangeShapeType="1"/>
                </p:cNvSpPr>
                <p:nvPr/>
              </p:nvSpPr>
              <p:spPr bwMode="auto">
                <a:xfrm>
                  <a:off x="400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6" name="Line 175"/>
                <p:cNvSpPr>
                  <a:spLocks noChangeShapeType="1"/>
                </p:cNvSpPr>
                <p:nvPr/>
              </p:nvSpPr>
              <p:spPr bwMode="auto">
                <a:xfrm>
                  <a:off x="400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7" name="Rectangle 176"/>
                <p:cNvSpPr>
                  <a:spLocks noChangeArrowheads="1"/>
                </p:cNvSpPr>
                <p:nvPr/>
              </p:nvSpPr>
              <p:spPr bwMode="auto">
                <a:xfrm>
                  <a:off x="358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8" name="Rectangle 177"/>
                <p:cNvSpPr>
                  <a:spLocks noChangeArrowheads="1"/>
                </p:cNvSpPr>
                <p:nvPr/>
              </p:nvSpPr>
              <p:spPr bwMode="auto">
                <a:xfrm>
                  <a:off x="367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9" name="Rectangle 178"/>
                <p:cNvSpPr>
                  <a:spLocks noChangeArrowheads="1"/>
                </p:cNvSpPr>
                <p:nvPr/>
              </p:nvSpPr>
              <p:spPr bwMode="auto">
                <a:xfrm>
                  <a:off x="375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0" name="Rectangle 179"/>
                <p:cNvSpPr>
                  <a:spLocks noChangeArrowheads="1"/>
                </p:cNvSpPr>
                <p:nvPr/>
              </p:nvSpPr>
              <p:spPr bwMode="auto">
                <a:xfrm>
                  <a:off x="380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1" name="Rectangle 180"/>
                <p:cNvSpPr>
                  <a:spLocks noChangeArrowheads="1"/>
                </p:cNvSpPr>
                <p:nvPr/>
              </p:nvSpPr>
              <p:spPr bwMode="auto">
                <a:xfrm>
                  <a:off x="385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2" name="Rectangle 181"/>
                <p:cNvSpPr>
                  <a:spLocks noChangeArrowheads="1"/>
                </p:cNvSpPr>
                <p:nvPr/>
              </p:nvSpPr>
              <p:spPr bwMode="auto">
                <a:xfrm>
                  <a:off x="389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3" name="Rectangle 182"/>
                <p:cNvSpPr>
                  <a:spLocks noChangeArrowheads="1"/>
                </p:cNvSpPr>
                <p:nvPr/>
              </p:nvSpPr>
              <p:spPr bwMode="auto">
                <a:xfrm>
                  <a:off x="392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4" name="Rectangle 183"/>
                <p:cNvSpPr>
                  <a:spLocks noChangeArrowheads="1"/>
                </p:cNvSpPr>
                <p:nvPr/>
              </p:nvSpPr>
              <p:spPr bwMode="auto">
                <a:xfrm>
                  <a:off x="394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5" name="Rectangle 184"/>
                <p:cNvSpPr>
                  <a:spLocks noChangeArrowheads="1"/>
                </p:cNvSpPr>
                <p:nvPr/>
              </p:nvSpPr>
              <p:spPr bwMode="auto">
                <a:xfrm>
                  <a:off x="396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 name="Rectangle 185"/>
                <p:cNvSpPr>
                  <a:spLocks noChangeArrowheads="1"/>
                </p:cNvSpPr>
                <p:nvPr/>
              </p:nvSpPr>
              <p:spPr bwMode="auto">
                <a:xfrm>
                  <a:off x="398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7" name="Rectangle 186"/>
                <p:cNvSpPr>
                  <a:spLocks noChangeArrowheads="1"/>
                </p:cNvSpPr>
                <p:nvPr/>
              </p:nvSpPr>
              <p:spPr bwMode="auto">
                <a:xfrm>
                  <a:off x="399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8" name="Rectangle 187"/>
                <p:cNvSpPr>
                  <a:spLocks noChangeArrowheads="1"/>
                </p:cNvSpPr>
                <p:nvPr/>
              </p:nvSpPr>
              <p:spPr bwMode="auto">
                <a:xfrm>
                  <a:off x="400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9" name="Rectangle 188"/>
                <p:cNvSpPr>
                  <a:spLocks noChangeArrowheads="1"/>
                </p:cNvSpPr>
                <p:nvPr/>
              </p:nvSpPr>
              <p:spPr bwMode="auto">
                <a:xfrm>
                  <a:off x="400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0" name="Rectangle 189"/>
                <p:cNvSpPr>
                  <a:spLocks noChangeArrowheads="1"/>
                </p:cNvSpPr>
                <p:nvPr/>
              </p:nvSpPr>
              <p:spPr bwMode="auto">
                <a:xfrm>
                  <a:off x="401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1" name="Rectangle 190"/>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2" name="Rectangle 191"/>
                <p:cNvSpPr>
                  <a:spLocks noChangeArrowheads="1"/>
                </p:cNvSpPr>
                <p:nvPr/>
              </p:nvSpPr>
              <p:spPr bwMode="auto">
                <a:xfrm>
                  <a:off x="301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3" name="Rectangle 192"/>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4" name="Line 193"/>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5" name="Line 194"/>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 name="Line 195"/>
                <p:cNvSpPr>
                  <a:spLocks noChangeShapeType="1"/>
                </p:cNvSpPr>
                <p:nvPr/>
              </p:nvSpPr>
              <p:spPr bwMode="auto">
                <a:xfrm>
                  <a:off x="292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 name="Line 196"/>
                <p:cNvSpPr>
                  <a:spLocks noChangeShapeType="1"/>
                </p:cNvSpPr>
                <p:nvPr/>
              </p:nvSpPr>
              <p:spPr bwMode="auto">
                <a:xfrm>
                  <a:off x="293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 name="Rectangle 197"/>
                <p:cNvSpPr>
                  <a:spLocks noChangeArrowheads="1"/>
                </p:cNvSpPr>
                <p:nvPr/>
              </p:nvSpPr>
              <p:spPr bwMode="auto">
                <a:xfrm>
                  <a:off x="272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9" name="Line 198"/>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 name="Line 199"/>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 name="Line 200"/>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 name="Line 201"/>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 name="Line 202"/>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 name="Line 203"/>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 name="Line 204"/>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 name="Line 205"/>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 name="Group 206"/>
              <p:cNvGrpSpPr>
                <a:grpSpLocks/>
              </p:cNvGrpSpPr>
              <p:nvPr/>
            </p:nvGrpSpPr>
            <p:grpSpPr bwMode="auto">
              <a:xfrm>
                <a:off x="1897" y="1835"/>
                <a:ext cx="2156" cy="1393"/>
                <a:chOff x="1897" y="1835"/>
                <a:chExt cx="2156" cy="1393"/>
              </a:xfrm>
            </p:grpSpPr>
            <p:sp>
              <p:nvSpPr>
                <p:cNvPr id="1147" name="Line 207"/>
                <p:cNvSpPr>
                  <a:spLocks noChangeShapeType="1"/>
                </p:cNvSpPr>
                <p:nvPr/>
              </p:nvSpPr>
              <p:spPr bwMode="auto">
                <a:xfrm>
                  <a:off x="233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 name="Line 208"/>
                <p:cNvSpPr>
                  <a:spLocks noChangeShapeType="1"/>
                </p:cNvSpPr>
                <p:nvPr/>
              </p:nvSpPr>
              <p:spPr bwMode="auto">
                <a:xfrm>
                  <a:off x="234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9" name="Line 209"/>
                <p:cNvSpPr>
                  <a:spLocks noChangeShapeType="1"/>
                </p:cNvSpPr>
                <p:nvPr/>
              </p:nvSpPr>
              <p:spPr bwMode="auto">
                <a:xfrm>
                  <a:off x="224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0" name="Line 210"/>
                <p:cNvSpPr>
                  <a:spLocks noChangeShapeType="1"/>
                </p:cNvSpPr>
                <p:nvPr/>
              </p:nvSpPr>
              <p:spPr bwMode="auto">
                <a:xfrm>
                  <a:off x="225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1" name="Line 211"/>
                <p:cNvSpPr>
                  <a:spLocks noChangeShapeType="1"/>
                </p:cNvSpPr>
                <p:nvPr/>
              </p:nvSpPr>
              <p:spPr bwMode="auto">
                <a:xfrm>
                  <a:off x="218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2" name="Line 212"/>
                <p:cNvSpPr>
                  <a:spLocks noChangeShapeType="1"/>
                </p:cNvSpPr>
                <p:nvPr/>
              </p:nvSpPr>
              <p:spPr bwMode="auto">
                <a:xfrm>
                  <a:off x="218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3" name="Rectangle 213"/>
                <p:cNvSpPr>
                  <a:spLocks noChangeArrowheads="1"/>
                </p:cNvSpPr>
                <p:nvPr/>
              </p:nvSpPr>
              <p:spPr bwMode="auto">
                <a:xfrm>
                  <a:off x="369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4" name="Rectangle 214"/>
                <p:cNvSpPr>
                  <a:spLocks noChangeArrowheads="1"/>
                </p:cNvSpPr>
                <p:nvPr/>
              </p:nvSpPr>
              <p:spPr bwMode="auto">
                <a:xfrm>
                  <a:off x="376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5" name="Rectangle 215"/>
                <p:cNvSpPr>
                  <a:spLocks noChangeArrowheads="1"/>
                </p:cNvSpPr>
                <p:nvPr/>
              </p:nvSpPr>
              <p:spPr bwMode="auto">
                <a:xfrm>
                  <a:off x="382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6" name="Rectangle 216"/>
                <p:cNvSpPr>
                  <a:spLocks noChangeArrowheads="1"/>
                </p:cNvSpPr>
                <p:nvPr/>
              </p:nvSpPr>
              <p:spPr bwMode="auto">
                <a:xfrm>
                  <a:off x="386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7" name="Rectangle 217"/>
                <p:cNvSpPr>
                  <a:spLocks noChangeArrowheads="1"/>
                </p:cNvSpPr>
                <p:nvPr/>
              </p:nvSpPr>
              <p:spPr bwMode="auto">
                <a:xfrm>
                  <a:off x="390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8" name="Rectangle 218"/>
                <p:cNvSpPr>
                  <a:spLocks noChangeArrowheads="1"/>
                </p:cNvSpPr>
                <p:nvPr/>
              </p:nvSpPr>
              <p:spPr bwMode="auto">
                <a:xfrm>
                  <a:off x="392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9" name="Rectangle 219"/>
                <p:cNvSpPr>
                  <a:spLocks noChangeArrowheads="1"/>
                </p:cNvSpPr>
                <p:nvPr/>
              </p:nvSpPr>
              <p:spPr bwMode="auto">
                <a:xfrm>
                  <a:off x="395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0" name="Rectangle 220"/>
                <p:cNvSpPr>
                  <a:spLocks noChangeArrowheads="1"/>
                </p:cNvSpPr>
                <p:nvPr/>
              </p:nvSpPr>
              <p:spPr bwMode="auto">
                <a:xfrm>
                  <a:off x="397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1" name="Rectangle 221"/>
                <p:cNvSpPr>
                  <a:spLocks noChangeArrowheads="1"/>
                </p:cNvSpPr>
                <p:nvPr/>
              </p:nvSpPr>
              <p:spPr bwMode="auto">
                <a:xfrm>
                  <a:off x="398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2" name="Rectangle 222"/>
                <p:cNvSpPr>
                  <a:spLocks noChangeArrowheads="1"/>
                </p:cNvSpPr>
                <p:nvPr/>
              </p:nvSpPr>
              <p:spPr bwMode="auto">
                <a:xfrm>
                  <a:off x="399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3" name="Rectangle 223"/>
                <p:cNvSpPr>
                  <a:spLocks noChangeArrowheads="1"/>
                </p:cNvSpPr>
                <p:nvPr/>
              </p:nvSpPr>
              <p:spPr bwMode="auto">
                <a:xfrm>
                  <a:off x="400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4" name="Rectangle 224"/>
                <p:cNvSpPr>
                  <a:spLocks noChangeArrowheads="1"/>
                </p:cNvSpPr>
                <p:nvPr/>
              </p:nvSpPr>
              <p:spPr bwMode="auto">
                <a:xfrm>
                  <a:off x="401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5" name="Rectangle 225"/>
                <p:cNvSpPr>
                  <a:spLocks noChangeArrowheads="1"/>
                </p:cNvSpPr>
                <p:nvPr/>
              </p:nvSpPr>
              <p:spPr bwMode="auto">
                <a:xfrm>
                  <a:off x="402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6" name="Rectangle 226"/>
                <p:cNvSpPr>
                  <a:spLocks noChangeArrowheads="1"/>
                </p:cNvSpPr>
                <p:nvPr/>
              </p:nvSpPr>
              <p:spPr bwMode="auto">
                <a:xfrm>
                  <a:off x="402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 name="Rectangle 227"/>
                <p:cNvSpPr>
                  <a:spLocks noChangeArrowheads="1"/>
                </p:cNvSpPr>
                <p:nvPr/>
              </p:nvSpPr>
              <p:spPr bwMode="auto">
                <a:xfrm>
                  <a:off x="403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 name="Rectangle 228"/>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9" name="Rectangle 229"/>
                <p:cNvSpPr>
                  <a:spLocks noChangeArrowheads="1"/>
                </p:cNvSpPr>
                <p:nvPr/>
              </p:nvSpPr>
              <p:spPr bwMode="auto">
                <a:xfrm>
                  <a:off x="395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0" name="Rectangle 230"/>
                <p:cNvSpPr>
                  <a:spLocks noChangeArrowheads="1"/>
                </p:cNvSpPr>
                <p:nvPr/>
              </p:nvSpPr>
              <p:spPr bwMode="auto">
                <a:xfrm>
                  <a:off x="397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1" name="Rectangle 231"/>
                <p:cNvSpPr>
                  <a:spLocks noChangeArrowheads="1"/>
                </p:cNvSpPr>
                <p:nvPr/>
              </p:nvSpPr>
              <p:spPr bwMode="auto">
                <a:xfrm>
                  <a:off x="398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2" name="Rectangle 232"/>
                <p:cNvSpPr>
                  <a:spLocks noChangeArrowheads="1"/>
                </p:cNvSpPr>
                <p:nvPr/>
              </p:nvSpPr>
              <p:spPr bwMode="auto">
                <a:xfrm>
                  <a:off x="399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3" name="Rectangle 233"/>
                <p:cNvSpPr>
                  <a:spLocks noChangeArrowheads="1"/>
                </p:cNvSpPr>
                <p:nvPr/>
              </p:nvSpPr>
              <p:spPr bwMode="auto">
                <a:xfrm>
                  <a:off x="400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4" name="Rectangle 234"/>
                <p:cNvSpPr>
                  <a:spLocks noChangeArrowheads="1"/>
                </p:cNvSpPr>
                <p:nvPr/>
              </p:nvSpPr>
              <p:spPr bwMode="auto">
                <a:xfrm>
                  <a:off x="401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5" name="Rectangle 235"/>
                <p:cNvSpPr>
                  <a:spLocks noChangeArrowheads="1"/>
                </p:cNvSpPr>
                <p:nvPr/>
              </p:nvSpPr>
              <p:spPr bwMode="auto">
                <a:xfrm>
                  <a:off x="402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6" name="Rectangle 236"/>
                <p:cNvSpPr>
                  <a:spLocks noChangeArrowheads="1"/>
                </p:cNvSpPr>
                <p:nvPr/>
              </p:nvSpPr>
              <p:spPr bwMode="auto">
                <a:xfrm>
                  <a:off x="402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7" name="Rectangle 237"/>
                <p:cNvSpPr>
                  <a:spLocks noChangeArrowheads="1"/>
                </p:cNvSpPr>
                <p:nvPr/>
              </p:nvSpPr>
              <p:spPr bwMode="auto">
                <a:xfrm>
                  <a:off x="403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8" name="Rectangle 238"/>
                <p:cNvSpPr>
                  <a:spLocks noChangeArrowheads="1"/>
                </p:cNvSpPr>
                <p:nvPr/>
              </p:nvSpPr>
              <p:spPr bwMode="auto">
                <a:xfrm>
                  <a:off x="404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9" name="Line 239"/>
                <p:cNvSpPr>
                  <a:spLocks noChangeShapeType="1"/>
                </p:cNvSpPr>
                <p:nvPr/>
              </p:nvSpPr>
              <p:spPr bwMode="auto">
                <a:xfrm>
                  <a:off x="335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0" name="Line 240"/>
                <p:cNvSpPr>
                  <a:spLocks noChangeShapeType="1"/>
                </p:cNvSpPr>
                <p:nvPr/>
              </p:nvSpPr>
              <p:spPr bwMode="auto">
                <a:xfrm>
                  <a:off x="336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1" name="Rectangle 241"/>
                <p:cNvSpPr>
                  <a:spLocks noChangeArrowheads="1"/>
                </p:cNvSpPr>
                <p:nvPr/>
              </p:nvSpPr>
              <p:spPr bwMode="auto">
                <a:xfrm>
                  <a:off x="306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2" name="Rectangle 242"/>
                <p:cNvSpPr>
                  <a:spLocks noChangeArrowheads="1"/>
                </p:cNvSpPr>
                <p:nvPr/>
              </p:nvSpPr>
              <p:spPr bwMode="auto">
                <a:xfrm>
                  <a:off x="326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3" name="Rectangle 243"/>
                <p:cNvSpPr>
                  <a:spLocks noChangeArrowheads="1"/>
                </p:cNvSpPr>
                <p:nvPr/>
              </p:nvSpPr>
              <p:spPr bwMode="auto">
                <a:xfrm>
                  <a:off x="341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4" name="Rectangle 244"/>
                <p:cNvSpPr>
                  <a:spLocks noChangeArrowheads="1"/>
                </p:cNvSpPr>
                <p:nvPr/>
              </p:nvSpPr>
              <p:spPr bwMode="auto">
                <a:xfrm>
                  <a:off x="354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5" name="Rectangle 245"/>
                <p:cNvSpPr>
                  <a:spLocks noChangeArrowheads="1"/>
                </p:cNvSpPr>
                <p:nvPr/>
              </p:nvSpPr>
              <p:spPr bwMode="auto">
                <a:xfrm>
                  <a:off x="364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6" name="Rectangle 246"/>
                <p:cNvSpPr>
                  <a:spLocks noChangeArrowheads="1"/>
                </p:cNvSpPr>
                <p:nvPr/>
              </p:nvSpPr>
              <p:spPr bwMode="auto">
                <a:xfrm>
                  <a:off x="372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7" name="Rectangle 247"/>
                <p:cNvSpPr>
                  <a:spLocks noChangeArrowheads="1"/>
                </p:cNvSpPr>
                <p:nvPr/>
              </p:nvSpPr>
              <p:spPr bwMode="auto">
                <a:xfrm>
                  <a:off x="378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8" name="Rectangle 248"/>
                <p:cNvSpPr>
                  <a:spLocks noChangeArrowheads="1"/>
                </p:cNvSpPr>
                <p:nvPr/>
              </p:nvSpPr>
              <p:spPr bwMode="auto">
                <a:xfrm>
                  <a:off x="383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9" name="Rectangle 249"/>
                <p:cNvSpPr>
                  <a:spLocks noChangeArrowheads="1"/>
                </p:cNvSpPr>
                <p:nvPr/>
              </p:nvSpPr>
              <p:spPr bwMode="auto">
                <a:xfrm>
                  <a:off x="387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0" name="Rectangle 250"/>
                <p:cNvSpPr>
                  <a:spLocks noChangeArrowheads="1"/>
                </p:cNvSpPr>
                <p:nvPr/>
              </p:nvSpPr>
              <p:spPr bwMode="auto">
                <a:xfrm>
                  <a:off x="391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1" name="Rectangle 251"/>
                <p:cNvSpPr>
                  <a:spLocks noChangeArrowheads="1"/>
                </p:cNvSpPr>
                <p:nvPr/>
              </p:nvSpPr>
              <p:spPr bwMode="auto">
                <a:xfrm>
                  <a:off x="393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2" name="Rectangle 252"/>
                <p:cNvSpPr>
                  <a:spLocks noChangeArrowheads="1"/>
                </p:cNvSpPr>
                <p:nvPr/>
              </p:nvSpPr>
              <p:spPr bwMode="auto">
                <a:xfrm>
                  <a:off x="39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3" name="Rectangle 253"/>
                <p:cNvSpPr>
                  <a:spLocks noChangeArrowheads="1"/>
                </p:cNvSpPr>
                <p:nvPr/>
              </p:nvSpPr>
              <p:spPr bwMode="auto">
                <a:xfrm>
                  <a:off x="397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4" name="Rectangle 254"/>
                <p:cNvSpPr>
                  <a:spLocks noChangeArrowheads="1"/>
                </p:cNvSpPr>
                <p:nvPr/>
              </p:nvSpPr>
              <p:spPr bwMode="auto">
                <a:xfrm>
                  <a:off x="3990"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5" name="Rectangle 255"/>
                <p:cNvSpPr>
                  <a:spLocks noChangeArrowheads="1"/>
                </p:cNvSpPr>
                <p:nvPr/>
              </p:nvSpPr>
              <p:spPr bwMode="auto">
                <a:xfrm>
                  <a:off x="400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6" name="Rectangle 256"/>
                <p:cNvSpPr>
                  <a:spLocks noChangeArrowheads="1"/>
                </p:cNvSpPr>
                <p:nvPr/>
              </p:nvSpPr>
              <p:spPr bwMode="auto">
                <a:xfrm>
                  <a:off x="400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7" name="Rectangle 257"/>
                <p:cNvSpPr>
                  <a:spLocks noChangeArrowheads="1"/>
                </p:cNvSpPr>
                <p:nvPr/>
              </p:nvSpPr>
              <p:spPr bwMode="auto">
                <a:xfrm>
                  <a:off x="401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8" name="Rectangle 258"/>
                <p:cNvSpPr>
                  <a:spLocks noChangeArrowheads="1"/>
                </p:cNvSpPr>
                <p:nvPr/>
              </p:nvSpPr>
              <p:spPr bwMode="auto">
                <a:xfrm>
                  <a:off x="402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9" name="Rectangle 259"/>
                <p:cNvSpPr>
                  <a:spLocks noChangeArrowheads="1"/>
                </p:cNvSpPr>
                <p:nvPr/>
              </p:nvSpPr>
              <p:spPr bwMode="auto">
                <a:xfrm>
                  <a:off x="402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0" name="Line 260"/>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1" name="Line 261"/>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2" name="Rectangle 262"/>
                <p:cNvSpPr>
                  <a:spLocks noChangeArrowheads="1"/>
                </p:cNvSpPr>
                <p:nvPr/>
              </p:nvSpPr>
              <p:spPr bwMode="auto">
                <a:xfrm>
                  <a:off x="245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3" name="Line 263"/>
                <p:cNvSpPr>
                  <a:spLocks noChangeShapeType="1"/>
                </p:cNvSpPr>
                <p:nvPr/>
              </p:nvSpPr>
              <p:spPr bwMode="auto">
                <a:xfrm>
                  <a:off x="2764"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4" name="Line 264"/>
                <p:cNvSpPr>
                  <a:spLocks noChangeShapeType="1"/>
                </p:cNvSpPr>
                <p:nvPr/>
              </p:nvSpPr>
              <p:spPr bwMode="auto">
                <a:xfrm>
                  <a:off x="277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5" name="Rectangle 265"/>
                <p:cNvSpPr>
                  <a:spLocks noChangeArrowheads="1"/>
                </p:cNvSpPr>
                <p:nvPr/>
              </p:nvSpPr>
              <p:spPr bwMode="auto">
                <a:xfrm>
                  <a:off x="260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6" name="Line 266"/>
                <p:cNvSpPr>
                  <a:spLocks noChangeShapeType="1"/>
                </p:cNvSpPr>
                <p:nvPr/>
              </p:nvSpPr>
              <p:spPr bwMode="auto">
                <a:xfrm>
                  <a:off x="2884"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7" name="Line 267"/>
                <p:cNvSpPr>
                  <a:spLocks noChangeShapeType="1"/>
                </p:cNvSpPr>
                <p:nvPr/>
              </p:nvSpPr>
              <p:spPr bwMode="auto">
                <a:xfrm>
                  <a:off x="289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 name="Line 268"/>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 name="Line 269"/>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 name="Line 270"/>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1" name="Line 271"/>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2" name="Line 272"/>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3" name="Line 273"/>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4" name="Rectangle 274"/>
                <p:cNvSpPr>
                  <a:spLocks noChangeArrowheads="1"/>
                </p:cNvSpPr>
                <p:nvPr/>
              </p:nvSpPr>
              <p:spPr bwMode="auto">
                <a:xfrm>
                  <a:off x="301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5" name="Line 275"/>
                <p:cNvSpPr>
                  <a:spLocks noChangeShapeType="1"/>
                </p:cNvSpPr>
                <p:nvPr/>
              </p:nvSpPr>
              <p:spPr bwMode="auto">
                <a:xfrm>
                  <a:off x="3217"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6" name="Line 276"/>
                <p:cNvSpPr>
                  <a:spLocks noChangeShapeType="1"/>
                </p:cNvSpPr>
                <p:nvPr/>
              </p:nvSpPr>
              <p:spPr bwMode="auto">
                <a:xfrm>
                  <a:off x="322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7" name="Rectangle 277"/>
                <p:cNvSpPr>
                  <a:spLocks noChangeArrowheads="1"/>
                </p:cNvSpPr>
                <p:nvPr/>
              </p:nvSpPr>
              <p:spPr bwMode="auto">
                <a:xfrm>
                  <a:off x="304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8" name="Rectangle 278"/>
                <p:cNvSpPr>
                  <a:spLocks noChangeArrowheads="1"/>
                </p:cNvSpPr>
                <p:nvPr/>
              </p:nvSpPr>
              <p:spPr bwMode="auto">
                <a:xfrm>
                  <a:off x="324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9" name="Line 279"/>
                <p:cNvSpPr>
                  <a:spLocks noChangeShapeType="1"/>
                </p:cNvSpPr>
                <p:nvPr/>
              </p:nvSpPr>
              <p:spPr bwMode="auto">
                <a:xfrm>
                  <a:off x="339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 name="Line 280"/>
                <p:cNvSpPr>
                  <a:spLocks noChangeShapeType="1"/>
                </p:cNvSpPr>
                <p:nvPr/>
              </p:nvSpPr>
              <p:spPr bwMode="auto">
                <a:xfrm>
                  <a:off x="340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1" name="Rectangle 281"/>
                <p:cNvSpPr>
                  <a:spLocks noChangeArrowheads="1"/>
                </p:cNvSpPr>
                <p:nvPr/>
              </p:nvSpPr>
              <p:spPr bwMode="auto">
                <a:xfrm>
                  <a:off x="311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2" name="Rectangle 282"/>
                <p:cNvSpPr>
                  <a:spLocks noChangeArrowheads="1"/>
                </p:cNvSpPr>
                <p:nvPr/>
              </p:nvSpPr>
              <p:spPr bwMode="auto">
                <a:xfrm>
                  <a:off x="329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3" name="Rectangle 283"/>
                <p:cNvSpPr>
                  <a:spLocks noChangeArrowheads="1"/>
                </p:cNvSpPr>
                <p:nvPr/>
              </p:nvSpPr>
              <p:spPr bwMode="auto">
                <a:xfrm>
                  <a:off x="344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4" name="Rectangle 284"/>
                <p:cNvSpPr>
                  <a:spLocks noChangeArrowheads="1"/>
                </p:cNvSpPr>
                <p:nvPr/>
              </p:nvSpPr>
              <p:spPr bwMode="auto">
                <a:xfrm>
                  <a:off x="356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5" name="Rectangle 285"/>
                <p:cNvSpPr>
                  <a:spLocks noChangeArrowheads="1"/>
                </p:cNvSpPr>
                <p:nvPr/>
              </p:nvSpPr>
              <p:spPr bwMode="auto">
                <a:xfrm>
                  <a:off x="365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6" name="Rectangle 286"/>
                <p:cNvSpPr>
                  <a:spLocks noChangeArrowheads="1"/>
                </p:cNvSpPr>
                <p:nvPr/>
              </p:nvSpPr>
              <p:spPr bwMode="auto">
                <a:xfrm>
                  <a:off x="373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7" name="Rectangle 287"/>
                <p:cNvSpPr>
                  <a:spLocks noChangeArrowheads="1"/>
                </p:cNvSpPr>
                <p:nvPr/>
              </p:nvSpPr>
              <p:spPr bwMode="auto">
                <a:xfrm>
                  <a:off x="379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8" name="Rectangle 288"/>
                <p:cNvSpPr>
                  <a:spLocks noChangeArrowheads="1"/>
                </p:cNvSpPr>
                <p:nvPr/>
              </p:nvSpPr>
              <p:spPr bwMode="auto">
                <a:xfrm>
                  <a:off x="384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9" name="Rectangle 289"/>
                <p:cNvSpPr>
                  <a:spLocks noChangeArrowheads="1"/>
                </p:cNvSpPr>
                <p:nvPr/>
              </p:nvSpPr>
              <p:spPr bwMode="auto">
                <a:xfrm>
                  <a:off x="3883"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0" name="Rectangle 290"/>
                <p:cNvSpPr>
                  <a:spLocks noChangeArrowheads="1"/>
                </p:cNvSpPr>
                <p:nvPr/>
              </p:nvSpPr>
              <p:spPr bwMode="auto">
                <a:xfrm>
                  <a:off x="391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1" name="Rectangle 291"/>
                <p:cNvSpPr>
                  <a:spLocks noChangeArrowheads="1"/>
                </p:cNvSpPr>
                <p:nvPr/>
              </p:nvSpPr>
              <p:spPr bwMode="auto">
                <a:xfrm>
                  <a:off x="393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2" name="Rectangle 292"/>
                <p:cNvSpPr>
                  <a:spLocks noChangeArrowheads="1"/>
                </p:cNvSpPr>
                <p:nvPr/>
              </p:nvSpPr>
              <p:spPr bwMode="auto">
                <a:xfrm>
                  <a:off x="396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3" name="Rectangle 293"/>
                <p:cNvSpPr>
                  <a:spLocks noChangeArrowheads="1"/>
                </p:cNvSpPr>
                <p:nvPr/>
              </p:nvSpPr>
              <p:spPr bwMode="auto">
                <a:xfrm>
                  <a:off x="397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4" name="Rectangle 294"/>
                <p:cNvSpPr>
                  <a:spLocks noChangeArrowheads="1"/>
                </p:cNvSpPr>
                <p:nvPr/>
              </p:nvSpPr>
              <p:spPr bwMode="auto">
                <a:xfrm>
                  <a:off x="3990"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5" name="Rectangle 295"/>
                <p:cNvSpPr>
                  <a:spLocks noChangeArrowheads="1"/>
                </p:cNvSpPr>
                <p:nvPr/>
              </p:nvSpPr>
              <p:spPr bwMode="auto">
                <a:xfrm>
                  <a:off x="400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6" name="Rectangle 296"/>
                <p:cNvSpPr>
                  <a:spLocks noChangeArrowheads="1"/>
                </p:cNvSpPr>
                <p:nvPr/>
              </p:nvSpPr>
              <p:spPr bwMode="auto">
                <a:xfrm>
                  <a:off x="400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7" name="Rectangle 297"/>
                <p:cNvSpPr>
                  <a:spLocks noChangeArrowheads="1"/>
                </p:cNvSpPr>
                <p:nvPr/>
              </p:nvSpPr>
              <p:spPr bwMode="auto">
                <a:xfrm>
                  <a:off x="401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8" name="Rectangle 298"/>
                <p:cNvSpPr>
                  <a:spLocks noChangeArrowheads="1"/>
                </p:cNvSpPr>
                <p:nvPr/>
              </p:nvSpPr>
              <p:spPr bwMode="auto">
                <a:xfrm>
                  <a:off x="402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9" name="Rectangle 299"/>
                <p:cNvSpPr>
                  <a:spLocks noChangeArrowheads="1"/>
                </p:cNvSpPr>
                <p:nvPr/>
              </p:nvSpPr>
              <p:spPr bwMode="auto">
                <a:xfrm>
                  <a:off x="402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0" name="Line 300"/>
                <p:cNvSpPr>
                  <a:spLocks noChangeShapeType="1"/>
                </p:cNvSpPr>
                <p:nvPr/>
              </p:nvSpPr>
              <p:spPr bwMode="auto">
                <a:xfrm>
                  <a:off x="402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1" name="Line 301"/>
                <p:cNvSpPr>
                  <a:spLocks noChangeShapeType="1"/>
                </p:cNvSpPr>
                <p:nvPr/>
              </p:nvSpPr>
              <p:spPr bwMode="auto">
                <a:xfrm>
                  <a:off x="403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 name="Rectangle 302"/>
                <p:cNvSpPr>
                  <a:spLocks noChangeArrowheads="1"/>
                </p:cNvSpPr>
                <p:nvPr/>
              </p:nvSpPr>
              <p:spPr bwMode="auto">
                <a:xfrm>
                  <a:off x="225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3" name="Rectangle 303"/>
                <p:cNvSpPr>
                  <a:spLocks noChangeArrowheads="1"/>
                </p:cNvSpPr>
                <p:nvPr/>
              </p:nvSpPr>
              <p:spPr bwMode="auto">
                <a:xfrm>
                  <a:off x="261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4" name="Rectangle 304"/>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5" name="Line 305"/>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6" name="Line 306"/>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7" name="Line 307"/>
                <p:cNvSpPr>
                  <a:spLocks noChangeShapeType="1"/>
                </p:cNvSpPr>
                <p:nvPr/>
              </p:nvSpPr>
              <p:spPr bwMode="auto">
                <a:xfrm>
                  <a:off x="292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8" name="Line 308"/>
                <p:cNvSpPr>
                  <a:spLocks noChangeShapeType="1"/>
                </p:cNvSpPr>
                <p:nvPr/>
              </p:nvSpPr>
              <p:spPr bwMode="auto">
                <a:xfrm>
                  <a:off x="293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9" name="Line 309"/>
                <p:cNvSpPr>
                  <a:spLocks noChangeShapeType="1"/>
                </p:cNvSpPr>
                <p:nvPr/>
              </p:nvSpPr>
              <p:spPr bwMode="auto">
                <a:xfrm>
                  <a:off x="272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 name="Line 310"/>
                <p:cNvSpPr>
                  <a:spLocks noChangeShapeType="1"/>
                </p:cNvSpPr>
                <p:nvPr/>
              </p:nvSpPr>
              <p:spPr bwMode="auto">
                <a:xfrm>
                  <a:off x="272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1" name="Rectangle 311"/>
                <p:cNvSpPr>
                  <a:spLocks noChangeArrowheads="1"/>
                </p:cNvSpPr>
                <p:nvPr/>
              </p:nvSpPr>
              <p:spPr bwMode="auto">
                <a:xfrm>
                  <a:off x="256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2" name="Rectangle 312"/>
                <p:cNvSpPr>
                  <a:spLocks noChangeArrowheads="1"/>
                </p:cNvSpPr>
                <p:nvPr/>
              </p:nvSpPr>
              <p:spPr bwMode="auto">
                <a:xfrm>
                  <a:off x="285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3" name="Rectangle 313"/>
                <p:cNvSpPr>
                  <a:spLocks noChangeArrowheads="1"/>
                </p:cNvSpPr>
                <p:nvPr/>
              </p:nvSpPr>
              <p:spPr bwMode="auto">
                <a:xfrm>
                  <a:off x="309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4" name="Rectangle 314"/>
                <p:cNvSpPr>
                  <a:spLocks noChangeArrowheads="1"/>
                </p:cNvSpPr>
                <p:nvPr/>
              </p:nvSpPr>
              <p:spPr bwMode="auto">
                <a:xfrm>
                  <a:off x="328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5" name="Rectangle 315"/>
                <p:cNvSpPr>
                  <a:spLocks noChangeArrowheads="1"/>
                </p:cNvSpPr>
                <p:nvPr/>
              </p:nvSpPr>
              <p:spPr bwMode="auto">
                <a:xfrm>
                  <a:off x="343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6" name="Line 316"/>
                <p:cNvSpPr>
                  <a:spLocks noChangeShapeType="1"/>
                </p:cNvSpPr>
                <p:nvPr/>
              </p:nvSpPr>
              <p:spPr bwMode="auto">
                <a:xfrm>
                  <a:off x="3324"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7" name="Line 317"/>
                <p:cNvSpPr>
                  <a:spLocks noChangeShapeType="1"/>
                </p:cNvSpPr>
                <p:nvPr/>
              </p:nvSpPr>
              <p:spPr bwMode="auto">
                <a:xfrm>
                  <a:off x="333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8" name="Line 318"/>
                <p:cNvSpPr>
                  <a:spLocks noChangeShapeType="1"/>
                </p:cNvSpPr>
                <p:nvPr/>
              </p:nvSpPr>
              <p:spPr bwMode="auto">
                <a:xfrm>
                  <a:off x="311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9" name="Line 319"/>
                <p:cNvSpPr>
                  <a:spLocks noChangeShapeType="1"/>
                </p:cNvSpPr>
                <p:nvPr/>
              </p:nvSpPr>
              <p:spPr bwMode="auto">
                <a:xfrm>
                  <a:off x="311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0" name="Line 320"/>
                <p:cNvSpPr>
                  <a:spLocks noChangeShapeType="1"/>
                </p:cNvSpPr>
                <p:nvPr/>
              </p:nvSpPr>
              <p:spPr bwMode="auto">
                <a:xfrm>
                  <a:off x="2865"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1" name="Line 321"/>
                <p:cNvSpPr>
                  <a:spLocks noChangeShapeType="1"/>
                </p:cNvSpPr>
                <p:nvPr/>
              </p:nvSpPr>
              <p:spPr bwMode="auto">
                <a:xfrm>
                  <a:off x="287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2" name="Line 322"/>
                <p:cNvSpPr>
                  <a:spLocks noChangeShapeType="1"/>
                </p:cNvSpPr>
                <p:nvPr/>
              </p:nvSpPr>
              <p:spPr bwMode="auto">
                <a:xfrm>
                  <a:off x="3041"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3" name="Line 323"/>
                <p:cNvSpPr>
                  <a:spLocks noChangeShapeType="1"/>
                </p:cNvSpPr>
                <p:nvPr/>
              </p:nvSpPr>
              <p:spPr bwMode="auto">
                <a:xfrm>
                  <a:off x="304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4" name="Line 324"/>
                <p:cNvSpPr>
                  <a:spLocks noChangeShapeType="1"/>
                </p:cNvSpPr>
                <p:nvPr/>
              </p:nvSpPr>
              <p:spPr bwMode="auto">
                <a:xfrm>
                  <a:off x="2815"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5" name="Line 325"/>
                <p:cNvSpPr>
                  <a:spLocks noChangeShapeType="1"/>
                </p:cNvSpPr>
                <p:nvPr/>
              </p:nvSpPr>
              <p:spPr bwMode="auto">
                <a:xfrm>
                  <a:off x="282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6" name="Line 326"/>
                <p:cNvSpPr>
                  <a:spLocks noChangeShapeType="1"/>
                </p:cNvSpPr>
                <p:nvPr/>
              </p:nvSpPr>
              <p:spPr bwMode="auto">
                <a:xfrm>
                  <a:off x="263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7" name="Line 327"/>
                <p:cNvSpPr>
                  <a:spLocks noChangeShapeType="1"/>
                </p:cNvSpPr>
                <p:nvPr/>
              </p:nvSpPr>
              <p:spPr bwMode="auto">
                <a:xfrm>
                  <a:off x="263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8" name="Line 328"/>
                <p:cNvSpPr>
                  <a:spLocks noChangeShapeType="1"/>
                </p:cNvSpPr>
                <p:nvPr/>
              </p:nvSpPr>
              <p:spPr bwMode="auto">
                <a:xfrm>
                  <a:off x="248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9" name="Line 329"/>
                <p:cNvSpPr>
                  <a:spLocks noChangeShapeType="1"/>
                </p:cNvSpPr>
                <p:nvPr/>
              </p:nvSpPr>
              <p:spPr bwMode="auto">
                <a:xfrm>
                  <a:off x="24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0" name="Line 330"/>
                <p:cNvSpPr>
                  <a:spLocks noChangeShapeType="1"/>
                </p:cNvSpPr>
                <p:nvPr/>
              </p:nvSpPr>
              <p:spPr bwMode="auto">
                <a:xfrm>
                  <a:off x="196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1" name="Line 331"/>
                <p:cNvSpPr>
                  <a:spLocks noChangeShapeType="1"/>
                </p:cNvSpPr>
                <p:nvPr/>
              </p:nvSpPr>
              <p:spPr bwMode="auto">
                <a:xfrm>
                  <a:off x="196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2" name="Line 332"/>
                <p:cNvSpPr>
                  <a:spLocks noChangeShapeType="1"/>
                </p:cNvSpPr>
                <p:nvPr/>
              </p:nvSpPr>
              <p:spPr bwMode="auto">
                <a:xfrm>
                  <a:off x="194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3" name="Line 333"/>
                <p:cNvSpPr>
                  <a:spLocks noChangeShapeType="1"/>
                </p:cNvSpPr>
                <p:nvPr/>
              </p:nvSpPr>
              <p:spPr bwMode="auto">
                <a:xfrm>
                  <a:off x="195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4" name="Line 334"/>
                <p:cNvSpPr>
                  <a:spLocks noChangeShapeType="1"/>
                </p:cNvSpPr>
                <p:nvPr/>
              </p:nvSpPr>
              <p:spPr bwMode="auto">
                <a:xfrm>
                  <a:off x="1935"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5" name="Line 335"/>
                <p:cNvSpPr>
                  <a:spLocks noChangeShapeType="1"/>
                </p:cNvSpPr>
                <p:nvPr/>
              </p:nvSpPr>
              <p:spPr bwMode="auto">
                <a:xfrm>
                  <a:off x="194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6" name="Line 336"/>
                <p:cNvSpPr>
                  <a:spLocks noChangeShapeType="1"/>
                </p:cNvSpPr>
                <p:nvPr/>
              </p:nvSpPr>
              <p:spPr bwMode="auto">
                <a:xfrm>
                  <a:off x="1928"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7" name="Line 337"/>
                <p:cNvSpPr>
                  <a:spLocks noChangeShapeType="1"/>
                </p:cNvSpPr>
                <p:nvPr/>
              </p:nvSpPr>
              <p:spPr bwMode="auto">
                <a:xfrm>
                  <a:off x="193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8" name="Line 338"/>
                <p:cNvSpPr>
                  <a:spLocks noChangeShapeType="1"/>
                </p:cNvSpPr>
                <p:nvPr/>
              </p:nvSpPr>
              <p:spPr bwMode="auto">
                <a:xfrm>
                  <a:off x="192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9" name="Line 339"/>
                <p:cNvSpPr>
                  <a:spLocks noChangeShapeType="1"/>
                </p:cNvSpPr>
                <p:nvPr/>
              </p:nvSpPr>
              <p:spPr bwMode="auto">
                <a:xfrm>
                  <a:off x="192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 name="Line 340"/>
                <p:cNvSpPr>
                  <a:spLocks noChangeShapeType="1"/>
                </p:cNvSpPr>
                <p:nvPr/>
              </p:nvSpPr>
              <p:spPr bwMode="auto">
                <a:xfrm>
                  <a:off x="1916"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1" name="Line 341"/>
                <p:cNvSpPr>
                  <a:spLocks noChangeShapeType="1"/>
                </p:cNvSpPr>
                <p:nvPr/>
              </p:nvSpPr>
              <p:spPr bwMode="auto">
                <a:xfrm>
                  <a:off x="192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2" name="Line 342"/>
                <p:cNvSpPr>
                  <a:spLocks noChangeShapeType="1"/>
                </p:cNvSpPr>
                <p:nvPr/>
              </p:nvSpPr>
              <p:spPr bwMode="auto">
                <a:xfrm>
                  <a:off x="1916"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3" name="Line 343"/>
                <p:cNvSpPr>
                  <a:spLocks noChangeShapeType="1"/>
                </p:cNvSpPr>
                <p:nvPr/>
              </p:nvSpPr>
              <p:spPr bwMode="auto">
                <a:xfrm>
                  <a:off x="192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4" name="Line 344"/>
                <p:cNvSpPr>
                  <a:spLocks noChangeShapeType="1"/>
                </p:cNvSpPr>
                <p:nvPr/>
              </p:nvSpPr>
              <p:spPr bwMode="auto">
                <a:xfrm>
                  <a:off x="191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5" name="Line 345"/>
                <p:cNvSpPr>
                  <a:spLocks noChangeShapeType="1"/>
                </p:cNvSpPr>
                <p:nvPr/>
              </p:nvSpPr>
              <p:spPr bwMode="auto">
                <a:xfrm>
                  <a:off x="191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6" name="Line 346"/>
                <p:cNvSpPr>
                  <a:spLocks noChangeShapeType="1"/>
                </p:cNvSpPr>
                <p:nvPr/>
              </p:nvSpPr>
              <p:spPr bwMode="auto">
                <a:xfrm>
                  <a:off x="191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7" name="Line 347"/>
                <p:cNvSpPr>
                  <a:spLocks noChangeShapeType="1"/>
                </p:cNvSpPr>
                <p:nvPr/>
              </p:nvSpPr>
              <p:spPr bwMode="auto">
                <a:xfrm>
                  <a:off x="191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8" name="Line 348"/>
                <p:cNvSpPr>
                  <a:spLocks noChangeShapeType="1"/>
                </p:cNvSpPr>
                <p:nvPr/>
              </p:nvSpPr>
              <p:spPr bwMode="auto">
                <a:xfrm>
                  <a:off x="191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9" name="Line 349"/>
                <p:cNvSpPr>
                  <a:spLocks noChangeShapeType="1"/>
                </p:cNvSpPr>
                <p:nvPr/>
              </p:nvSpPr>
              <p:spPr bwMode="auto">
                <a:xfrm>
                  <a:off x="191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 name="Line 350"/>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1" name="Line 351"/>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2" name="Line 352"/>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3" name="Line 353"/>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4" name="Line 354"/>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5" name="Line 355"/>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6" name="Line 356"/>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7" name="Line 357"/>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8" name="Line 358"/>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9" name="Line 359"/>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 name="Line 360"/>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1" name="Line 361"/>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2" name="Line 362"/>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3" name="Line 363"/>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4" name="Line 364"/>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5" name="Line 365"/>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6" name="Line 366"/>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7" name="Line 367"/>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8" name="Line 368"/>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9" name="Line 369"/>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 name="Line 370"/>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1" name="Line 371"/>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2" name="Line 372"/>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3" name="Line 373"/>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4" name="Line 374"/>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5" name="Line 375"/>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6" name="Rectangle 376"/>
                <p:cNvSpPr>
                  <a:spLocks noChangeArrowheads="1"/>
                </p:cNvSpPr>
                <p:nvPr/>
              </p:nvSpPr>
              <p:spPr bwMode="auto">
                <a:xfrm>
                  <a:off x="293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7" name="Line 377"/>
                <p:cNvSpPr>
                  <a:spLocks noChangeShapeType="1"/>
                </p:cNvSpPr>
                <p:nvPr/>
              </p:nvSpPr>
              <p:spPr bwMode="auto">
                <a:xfrm>
                  <a:off x="314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8" name="Line 378"/>
                <p:cNvSpPr>
                  <a:spLocks noChangeShapeType="1"/>
                </p:cNvSpPr>
                <p:nvPr/>
              </p:nvSpPr>
              <p:spPr bwMode="auto">
                <a:xfrm>
                  <a:off x="315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9" name="Line 379"/>
                <p:cNvSpPr>
                  <a:spLocks noChangeShapeType="1"/>
                </p:cNvSpPr>
                <p:nvPr/>
              </p:nvSpPr>
              <p:spPr bwMode="auto">
                <a:xfrm>
                  <a:off x="2896"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0" name="Line 380"/>
                <p:cNvSpPr>
                  <a:spLocks noChangeShapeType="1"/>
                </p:cNvSpPr>
                <p:nvPr/>
              </p:nvSpPr>
              <p:spPr bwMode="auto">
                <a:xfrm>
                  <a:off x="2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 name="Line 381"/>
                <p:cNvSpPr>
                  <a:spLocks noChangeShapeType="1"/>
                </p:cNvSpPr>
                <p:nvPr/>
              </p:nvSpPr>
              <p:spPr bwMode="auto">
                <a:xfrm>
                  <a:off x="269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2" name="Line 382"/>
                <p:cNvSpPr>
                  <a:spLocks noChangeShapeType="1"/>
                </p:cNvSpPr>
                <p:nvPr/>
              </p:nvSpPr>
              <p:spPr bwMode="auto">
                <a:xfrm>
                  <a:off x="270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3" name="Rectangle 383"/>
                <p:cNvSpPr>
                  <a:spLocks noChangeArrowheads="1"/>
                </p:cNvSpPr>
                <p:nvPr/>
              </p:nvSpPr>
              <p:spPr bwMode="auto">
                <a:xfrm>
                  <a:off x="254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4" name="Line 384"/>
                <p:cNvSpPr>
                  <a:spLocks noChangeShapeType="1"/>
                </p:cNvSpPr>
                <p:nvPr/>
              </p:nvSpPr>
              <p:spPr bwMode="auto">
                <a:xfrm>
                  <a:off x="284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5" name="Line 385"/>
                <p:cNvSpPr>
                  <a:spLocks noChangeShapeType="1"/>
                </p:cNvSpPr>
                <p:nvPr/>
              </p:nvSpPr>
              <p:spPr bwMode="auto">
                <a:xfrm>
                  <a:off x="284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6" name="Line 386"/>
                <p:cNvSpPr>
                  <a:spLocks noChangeShapeType="1"/>
                </p:cNvSpPr>
                <p:nvPr/>
              </p:nvSpPr>
              <p:spPr bwMode="auto">
                <a:xfrm>
                  <a:off x="265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7" name="Line 387"/>
                <p:cNvSpPr>
                  <a:spLocks noChangeShapeType="1"/>
                </p:cNvSpPr>
                <p:nvPr/>
              </p:nvSpPr>
              <p:spPr bwMode="auto">
                <a:xfrm>
                  <a:off x="265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8" name="Rectangle 388"/>
                <p:cNvSpPr>
                  <a:spLocks noChangeArrowheads="1"/>
                </p:cNvSpPr>
                <p:nvPr/>
              </p:nvSpPr>
              <p:spPr bwMode="auto">
                <a:xfrm>
                  <a:off x="250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9" name="Line 389"/>
                <p:cNvSpPr>
                  <a:spLocks noChangeShapeType="1"/>
                </p:cNvSpPr>
                <p:nvPr/>
              </p:nvSpPr>
              <p:spPr bwMode="auto">
                <a:xfrm>
                  <a:off x="2808"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0" name="Line 390"/>
                <p:cNvSpPr>
                  <a:spLocks noChangeShapeType="1"/>
                </p:cNvSpPr>
                <p:nvPr/>
              </p:nvSpPr>
              <p:spPr bwMode="auto">
                <a:xfrm>
                  <a:off x="281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 name="Line 391"/>
                <p:cNvSpPr>
                  <a:spLocks noChangeShapeType="1"/>
                </p:cNvSpPr>
                <p:nvPr/>
              </p:nvSpPr>
              <p:spPr bwMode="auto">
                <a:xfrm>
                  <a:off x="2626"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 name="Line 392"/>
                <p:cNvSpPr>
                  <a:spLocks noChangeShapeType="1"/>
                </p:cNvSpPr>
                <p:nvPr/>
              </p:nvSpPr>
              <p:spPr bwMode="auto">
                <a:xfrm>
                  <a:off x="263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 name="Line 393"/>
                <p:cNvSpPr>
                  <a:spLocks noChangeShapeType="1"/>
                </p:cNvSpPr>
                <p:nvPr/>
              </p:nvSpPr>
              <p:spPr bwMode="auto">
                <a:xfrm>
                  <a:off x="248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 name="Line 394"/>
                <p:cNvSpPr>
                  <a:spLocks noChangeShapeType="1"/>
                </p:cNvSpPr>
                <p:nvPr/>
              </p:nvSpPr>
              <p:spPr bwMode="auto">
                <a:xfrm>
                  <a:off x="24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 name="Line 395"/>
                <p:cNvSpPr>
                  <a:spLocks noChangeShapeType="1"/>
                </p:cNvSpPr>
                <p:nvPr/>
              </p:nvSpPr>
              <p:spPr bwMode="auto">
                <a:xfrm>
                  <a:off x="236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 name="Line 396"/>
                <p:cNvSpPr>
                  <a:spLocks noChangeShapeType="1"/>
                </p:cNvSpPr>
                <p:nvPr/>
              </p:nvSpPr>
              <p:spPr bwMode="auto">
                <a:xfrm>
                  <a:off x="236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 name="Rectangle 397"/>
                <p:cNvSpPr>
                  <a:spLocks noChangeArrowheads="1"/>
                </p:cNvSpPr>
                <p:nvPr/>
              </p:nvSpPr>
              <p:spPr bwMode="auto">
                <a:xfrm>
                  <a:off x="228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 name="Rectangle 398"/>
                <p:cNvSpPr>
                  <a:spLocks noChangeArrowheads="1"/>
                </p:cNvSpPr>
                <p:nvPr/>
              </p:nvSpPr>
              <p:spPr bwMode="auto">
                <a:xfrm>
                  <a:off x="263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 name="Rectangle 399"/>
                <p:cNvSpPr>
                  <a:spLocks noChangeArrowheads="1"/>
                </p:cNvSpPr>
                <p:nvPr/>
              </p:nvSpPr>
              <p:spPr bwMode="auto">
                <a:xfrm>
                  <a:off x="291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 name="Rectangle 400"/>
                <p:cNvSpPr>
                  <a:spLocks noChangeArrowheads="1"/>
                </p:cNvSpPr>
                <p:nvPr/>
              </p:nvSpPr>
              <p:spPr bwMode="auto">
                <a:xfrm>
                  <a:off x="314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1" name="Rectangle 401"/>
                <p:cNvSpPr>
                  <a:spLocks noChangeArrowheads="1"/>
                </p:cNvSpPr>
                <p:nvPr/>
              </p:nvSpPr>
              <p:spPr bwMode="auto">
                <a:xfrm>
                  <a:off x="331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 name="Rectangle 402"/>
                <p:cNvSpPr>
                  <a:spLocks noChangeArrowheads="1"/>
                </p:cNvSpPr>
                <p:nvPr/>
              </p:nvSpPr>
              <p:spPr bwMode="auto">
                <a:xfrm>
                  <a:off x="346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 name="Rectangle 403"/>
                <p:cNvSpPr>
                  <a:spLocks noChangeArrowheads="1"/>
                </p:cNvSpPr>
                <p:nvPr/>
              </p:nvSpPr>
              <p:spPr bwMode="auto">
                <a:xfrm>
                  <a:off x="358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4" name="Rectangle 404"/>
                <p:cNvSpPr>
                  <a:spLocks noChangeArrowheads="1"/>
                </p:cNvSpPr>
                <p:nvPr/>
              </p:nvSpPr>
              <p:spPr bwMode="auto">
                <a:xfrm>
                  <a:off x="367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5" name="Line 405"/>
                <p:cNvSpPr>
                  <a:spLocks noChangeShapeType="1"/>
                </p:cNvSpPr>
                <p:nvPr/>
              </p:nvSpPr>
              <p:spPr bwMode="auto">
                <a:xfrm>
                  <a:off x="360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6" name="Line 406"/>
                <p:cNvSpPr>
                  <a:spLocks noChangeShapeType="1"/>
                </p:cNvSpPr>
                <p:nvPr/>
              </p:nvSpPr>
              <p:spPr bwMode="auto">
                <a:xfrm>
                  <a:off x="360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 name="Group 407"/>
              <p:cNvGrpSpPr>
                <a:grpSpLocks/>
              </p:cNvGrpSpPr>
              <p:nvPr/>
            </p:nvGrpSpPr>
            <p:grpSpPr bwMode="auto">
              <a:xfrm>
                <a:off x="1966" y="1835"/>
                <a:ext cx="2049" cy="1393"/>
                <a:chOff x="1966" y="1835"/>
                <a:chExt cx="2049" cy="1393"/>
              </a:xfrm>
            </p:grpSpPr>
            <p:sp>
              <p:nvSpPr>
                <p:cNvPr id="947" name="Rectangle 408"/>
                <p:cNvSpPr>
                  <a:spLocks noChangeArrowheads="1"/>
                </p:cNvSpPr>
                <p:nvPr/>
              </p:nvSpPr>
              <p:spPr bwMode="auto">
                <a:xfrm>
                  <a:off x="326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8" name="Rectangle 409"/>
                <p:cNvSpPr>
                  <a:spLocks noChangeArrowheads="1"/>
                </p:cNvSpPr>
                <p:nvPr/>
              </p:nvSpPr>
              <p:spPr bwMode="auto">
                <a:xfrm>
                  <a:off x="341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9" name="Rectangle 410"/>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0" name="Rectangle 411"/>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1" name="Rectangle 412"/>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 name="Line 413"/>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 name="Line 414"/>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4" name="Rectangle 415"/>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5" name="Line 416"/>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6" name="Line 417"/>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7" name="Rectangle 418"/>
                <p:cNvSpPr>
                  <a:spLocks noChangeArrowheads="1"/>
                </p:cNvSpPr>
                <p:nvPr/>
              </p:nvSpPr>
              <p:spPr bwMode="auto">
                <a:xfrm>
                  <a:off x="258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8" name="Rectangle 419"/>
                <p:cNvSpPr>
                  <a:spLocks noChangeArrowheads="1"/>
                </p:cNvSpPr>
                <p:nvPr/>
              </p:nvSpPr>
              <p:spPr bwMode="auto">
                <a:xfrm>
                  <a:off x="288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9" name="Rectangle 420"/>
                <p:cNvSpPr>
                  <a:spLocks noChangeArrowheads="1"/>
                </p:cNvSpPr>
                <p:nvPr/>
              </p:nvSpPr>
              <p:spPr bwMode="auto">
                <a:xfrm>
                  <a:off x="311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0" name="Line 421"/>
                <p:cNvSpPr>
                  <a:spLocks noChangeShapeType="1"/>
                </p:cNvSpPr>
                <p:nvPr/>
              </p:nvSpPr>
              <p:spPr bwMode="auto">
                <a:xfrm>
                  <a:off x="329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1" name="Line 422"/>
                <p:cNvSpPr>
                  <a:spLocks noChangeShapeType="1"/>
                </p:cNvSpPr>
                <p:nvPr/>
              </p:nvSpPr>
              <p:spPr bwMode="auto">
                <a:xfrm>
                  <a:off x="329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 name="Rectangle 423"/>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3" name="Line 424"/>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4" name="Line 425"/>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5" name="Line 426"/>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6" name="Line 427"/>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7" name="Line 428"/>
                <p:cNvSpPr>
                  <a:spLocks noChangeShapeType="1"/>
                </p:cNvSpPr>
                <p:nvPr/>
              </p:nvSpPr>
              <p:spPr bwMode="auto">
                <a:xfrm>
                  <a:off x="221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8" name="Line 429"/>
                <p:cNvSpPr>
                  <a:spLocks noChangeShapeType="1"/>
                </p:cNvSpPr>
                <p:nvPr/>
              </p:nvSpPr>
              <p:spPr bwMode="auto">
                <a:xfrm>
                  <a:off x="222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9" name="Line 430"/>
                <p:cNvSpPr>
                  <a:spLocks noChangeShapeType="1"/>
                </p:cNvSpPr>
                <p:nvPr/>
              </p:nvSpPr>
              <p:spPr bwMode="auto">
                <a:xfrm>
                  <a:off x="2155"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0" name="Line 431"/>
                <p:cNvSpPr>
                  <a:spLocks noChangeShapeType="1"/>
                </p:cNvSpPr>
                <p:nvPr/>
              </p:nvSpPr>
              <p:spPr bwMode="auto">
                <a:xfrm>
                  <a:off x="216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1" name="Line 432"/>
                <p:cNvSpPr>
                  <a:spLocks noChangeShapeType="1"/>
                </p:cNvSpPr>
                <p:nvPr/>
              </p:nvSpPr>
              <p:spPr bwMode="auto">
                <a:xfrm>
                  <a:off x="2104"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 name="Line 433"/>
                <p:cNvSpPr>
                  <a:spLocks noChangeShapeType="1"/>
                </p:cNvSpPr>
                <p:nvPr/>
              </p:nvSpPr>
              <p:spPr bwMode="auto">
                <a:xfrm>
                  <a:off x="211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 name="Line 434"/>
                <p:cNvSpPr>
                  <a:spLocks noChangeShapeType="1"/>
                </p:cNvSpPr>
                <p:nvPr/>
              </p:nvSpPr>
              <p:spPr bwMode="auto">
                <a:xfrm>
                  <a:off x="2067"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4" name="Line 435"/>
                <p:cNvSpPr>
                  <a:spLocks noChangeShapeType="1"/>
                </p:cNvSpPr>
                <p:nvPr/>
              </p:nvSpPr>
              <p:spPr bwMode="auto">
                <a:xfrm>
                  <a:off x="207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5" name="Line 436"/>
                <p:cNvSpPr>
                  <a:spLocks noChangeShapeType="1"/>
                </p:cNvSpPr>
                <p:nvPr/>
              </p:nvSpPr>
              <p:spPr bwMode="auto">
                <a:xfrm>
                  <a:off x="202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6" name="Line 437"/>
                <p:cNvSpPr>
                  <a:spLocks noChangeShapeType="1"/>
                </p:cNvSpPr>
                <p:nvPr/>
              </p:nvSpPr>
              <p:spPr bwMode="auto">
                <a:xfrm>
                  <a:off x="203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7" name="Line 438"/>
                <p:cNvSpPr>
                  <a:spLocks noChangeShapeType="1"/>
                </p:cNvSpPr>
                <p:nvPr/>
              </p:nvSpPr>
              <p:spPr bwMode="auto">
                <a:xfrm>
                  <a:off x="2004"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8" name="Line 439"/>
                <p:cNvSpPr>
                  <a:spLocks noChangeShapeType="1"/>
                </p:cNvSpPr>
                <p:nvPr/>
              </p:nvSpPr>
              <p:spPr bwMode="auto">
                <a:xfrm>
                  <a:off x="20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9" name="Line 440"/>
                <p:cNvSpPr>
                  <a:spLocks noChangeShapeType="1"/>
                </p:cNvSpPr>
                <p:nvPr/>
              </p:nvSpPr>
              <p:spPr bwMode="auto">
                <a:xfrm>
                  <a:off x="198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0" name="Line 441"/>
                <p:cNvSpPr>
                  <a:spLocks noChangeShapeType="1"/>
                </p:cNvSpPr>
                <p:nvPr/>
              </p:nvSpPr>
              <p:spPr bwMode="auto">
                <a:xfrm>
                  <a:off x="199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1" name="Rectangle 442"/>
                <p:cNvSpPr>
                  <a:spLocks noChangeArrowheads="1"/>
                </p:cNvSpPr>
                <p:nvPr/>
              </p:nvSpPr>
              <p:spPr bwMode="auto">
                <a:xfrm>
                  <a:off x="349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2" name="Rectangle 443"/>
                <p:cNvSpPr>
                  <a:spLocks noChangeArrowheads="1"/>
                </p:cNvSpPr>
                <p:nvPr/>
              </p:nvSpPr>
              <p:spPr bwMode="auto">
                <a:xfrm>
                  <a:off x="360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 name="Rectangle 444"/>
                <p:cNvSpPr>
                  <a:spLocks noChangeArrowheads="1"/>
                </p:cNvSpPr>
                <p:nvPr/>
              </p:nvSpPr>
              <p:spPr bwMode="auto">
                <a:xfrm>
                  <a:off x="369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4" name="Rectangle 445"/>
                <p:cNvSpPr>
                  <a:spLocks noChangeArrowheads="1"/>
                </p:cNvSpPr>
                <p:nvPr/>
              </p:nvSpPr>
              <p:spPr bwMode="auto">
                <a:xfrm>
                  <a:off x="376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5" name="Rectangle 446"/>
                <p:cNvSpPr>
                  <a:spLocks noChangeArrowheads="1"/>
                </p:cNvSpPr>
                <p:nvPr/>
              </p:nvSpPr>
              <p:spPr bwMode="auto">
                <a:xfrm>
                  <a:off x="382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6" name="Rectangle 447"/>
                <p:cNvSpPr>
                  <a:spLocks noChangeArrowheads="1"/>
                </p:cNvSpPr>
                <p:nvPr/>
              </p:nvSpPr>
              <p:spPr bwMode="auto">
                <a:xfrm>
                  <a:off x="386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7" name="Rectangle 448"/>
                <p:cNvSpPr>
                  <a:spLocks noChangeArrowheads="1"/>
                </p:cNvSpPr>
                <p:nvPr/>
              </p:nvSpPr>
              <p:spPr bwMode="auto">
                <a:xfrm>
                  <a:off x="390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8" name="Rectangle 449"/>
                <p:cNvSpPr>
                  <a:spLocks noChangeArrowheads="1"/>
                </p:cNvSpPr>
                <p:nvPr/>
              </p:nvSpPr>
              <p:spPr bwMode="auto">
                <a:xfrm>
                  <a:off x="392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9" name="Rectangle 450"/>
                <p:cNvSpPr>
                  <a:spLocks noChangeArrowheads="1"/>
                </p:cNvSpPr>
                <p:nvPr/>
              </p:nvSpPr>
              <p:spPr bwMode="auto">
                <a:xfrm>
                  <a:off x="395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90" name="Rectangle 451"/>
                <p:cNvSpPr>
                  <a:spLocks noChangeArrowheads="1"/>
                </p:cNvSpPr>
                <p:nvPr/>
              </p:nvSpPr>
              <p:spPr bwMode="auto">
                <a:xfrm>
                  <a:off x="397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91" name="Rectangle 452"/>
                <p:cNvSpPr>
                  <a:spLocks noChangeArrowheads="1"/>
                </p:cNvSpPr>
                <p:nvPr/>
              </p:nvSpPr>
              <p:spPr bwMode="auto">
                <a:xfrm>
                  <a:off x="398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92" name="Rectangle 453"/>
                <p:cNvSpPr>
                  <a:spLocks noChangeArrowheads="1"/>
                </p:cNvSpPr>
                <p:nvPr/>
              </p:nvSpPr>
              <p:spPr bwMode="auto">
                <a:xfrm>
                  <a:off x="399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93" name="Rectangle 454"/>
                <p:cNvSpPr>
                  <a:spLocks noChangeArrowheads="1"/>
                </p:cNvSpPr>
                <p:nvPr/>
              </p:nvSpPr>
              <p:spPr bwMode="auto">
                <a:xfrm>
                  <a:off x="400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94" name="Rectangle 455"/>
                <p:cNvSpPr>
                  <a:spLocks noChangeArrowheads="1"/>
                </p:cNvSpPr>
                <p:nvPr/>
              </p:nvSpPr>
              <p:spPr bwMode="auto">
                <a:xfrm>
                  <a:off x="301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95" name="Line 456"/>
                <p:cNvSpPr>
                  <a:spLocks noChangeShapeType="1"/>
                </p:cNvSpPr>
                <p:nvPr/>
              </p:nvSpPr>
              <p:spPr bwMode="auto">
                <a:xfrm>
                  <a:off x="3217"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6" name="Line 457"/>
                <p:cNvSpPr>
                  <a:spLocks noChangeShapeType="1"/>
                </p:cNvSpPr>
                <p:nvPr/>
              </p:nvSpPr>
              <p:spPr bwMode="auto">
                <a:xfrm>
                  <a:off x="322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7" name="Line 458"/>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8" name="Line 459"/>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9" name="Line 460"/>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0" name="Line 461"/>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1" name="Line 462"/>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2" name="Line 463"/>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 name="Line 464"/>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 name="Line 465"/>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5" name="Rectangle 466"/>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06" name="Rectangle 467"/>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07" name="Line 468"/>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8" name="Line 469"/>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 name="Line 470"/>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0" name="Line 471"/>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1" name="Line 472"/>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2" name="Line 473"/>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 name="Line 474"/>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 name="Line 475"/>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 name="Line 476"/>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 name="Line 477"/>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7" name="Line 478"/>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8" name="Line 479"/>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9" name="Line 480"/>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0" name="Line 481"/>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1" name="Line 482"/>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2" name="Line 483"/>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3" name="Rectangle 484"/>
                <p:cNvSpPr>
                  <a:spLocks noChangeArrowheads="1"/>
                </p:cNvSpPr>
                <p:nvPr/>
              </p:nvSpPr>
              <p:spPr bwMode="auto">
                <a:xfrm>
                  <a:off x="234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 name="Rectangle 485"/>
                <p:cNvSpPr>
                  <a:spLocks noChangeArrowheads="1"/>
                </p:cNvSpPr>
                <p:nvPr/>
              </p:nvSpPr>
              <p:spPr bwMode="auto">
                <a:xfrm>
                  <a:off x="2683"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5" name="Line 486"/>
                <p:cNvSpPr>
                  <a:spLocks noChangeShapeType="1"/>
                </p:cNvSpPr>
                <p:nvPr/>
              </p:nvSpPr>
              <p:spPr bwMode="auto">
                <a:xfrm>
                  <a:off x="2947"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 name="Line 487"/>
                <p:cNvSpPr>
                  <a:spLocks noChangeShapeType="1"/>
                </p:cNvSpPr>
                <p:nvPr/>
              </p:nvSpPr>
              <p:spPr bwMode="auto">
                <a:xfrm>
                  <a:off x="295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 name="Line 488"/>
                <p:cNvSpPr>
                  <a:spLocks noChangeShapeType="1"/>
                </p:cNvSpPr>
                <p:nvPr/>
              </p:nvSpPr>
              <p:spPr bwMode="auto">
                <a:xfrm>
                  <a:off x="273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 name="Line 489"/>
                <p:cNvSpPr>
                  <a:spLocks noChangeShapeType="1"/>
                </p:cNvSpPr>
                <p:nvPr/>
              </p:nvSpPr>
              <p:spPr bwMode="auto">
                <a:xfrm>
                  <a:off x="274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 name="Rectangle 490"/>
                <p:cNvSpPr>
                  <a:spLocks noChangeArrowheads="1"/>
                </p:cNvSpPr>
                <p:nvPr/>
              </p:nvSpPr>
              <p:spPr bwMode="auto">
                <a:xfrm>
                  <a:off x="257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0" name="Line 491"/>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492"/>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493"/>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Line 494"/>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 name="Rectangle 495"/>
                <p:cNvSpPr>
                  <a:spLocks noChangeArrowheads="1"/>
                </p:cNvSpPr>
                <p:nvPr/>
              </p:nvSpPr>
              <p:spPr bwMode="auto">
                <a:xfrm>
                  <a:off x="258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5" name="Line 496"/>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 name="Line 497"/>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7" name="Line 498"/>
                <p:cNvSpPr>
                  <a:spLocks noChangeShapeType="1"/>
                </p:cNvSpPr>
                <p:nvPr/>
              </p:nvSpPr>
              <p:spPr bwMode="auto">
                <a:xfrm>
                  <a:off x="233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 name="Line 499"/>
                <p:cNvSpPr>
                  <a:spLocks noChangeShapeType="1"/>
                </p:cNvSpPr>
                <p:nvPr/>
              </p:nvSpPr>
              <p:spPr bwMode="auto">
                <a:xfrm>
                  <a:off x="234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9" name="Line 500"/>
                <p:cNvSpPr>
                  <a:spLocks noChangeShapeType="1"/>
                </p:cNvSpPr>
                <p:nvPr/>
              </p:nvSpPr>
              <p:spPr bwMode="auto">
                <a:xfrm>
                  <a:off x="224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0" name="Line 501"/>
                <p:cNvSpPr>
                  <a:spLocks noChangeShapeType="1"/>
                </p:cNvSpPr>
                <p:nvPr/>
              </p:nvSpPr>
              <p:spPr bwMode="auto">
                <a:xfrm>
                  <a:off x="225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 name="Line 502"/>
                <p:cNvSpPr>
                  <a:spLocks noChangeShapeType="1"/>
                </p:cNvSpPr>
                <p:nvPr/>
              </p:nvSpPr>
              <p:spPr bwMode="auto">
                <a:xfrm>
                  <a:off x="218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2" name="Line 503"/>
                <p:cNvSpPr>
                  <a:spLocks noChangeShapeType="1"/>
                </p:cNvSpPr>
                <p:nvPr/>
              </p:nvSpPr>
              <p:spPr bwMode="auto">
                <a:xfrm>
                  <a:off x="218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3" name="Rectangle 504"/>
                <p:cNvSpPr>
                  <a:spLocks noChangeArrowheads="1"/>
                </p:cNvSpPr>
                <p:nvPr/>
              </p:nvSpPr>
              <p:spPr bwMode="auto">
                <a:xfrm>
                  <a:off x="2130"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 name="Rectangle 505"/>
                <p:cNvSpPr>
                  <a:spLocks noChangeArrowheads="1"/>
                </p:cNvSpPr>
                <p:nvPr/>
              </p:nvSpPr>
              <p:spPr bwMode="auto">
                <a:xfrm>
                  <a:off x="2513"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 name="Line 506"/>
                <p:cNvSpPr>
                  <a:spLocks noChangeShapeType="1"/>
                </p:cNvSpPr>
                <p:nvPr/>
              </p:nvSpPr>
              <p:spPr bwMode="auto">
                <a:xfrm>
                  <a:off x="2815"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 name="Line 507"/>
                <p:cNvSpPr>
                  <a:spLocks noChangeShapeType="1"/>
                </p:cNvSpPr>
                <p:nvPr/>
              </p:nvSpPr>
              <p:spPr bwMode="auto">
                <a:xfrm>
                  <a:off x="282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7" name="Rectangle 508"/>
                <p:cNvSpPr>
                  <a:spLocks noChangeArrowheads="1"/>
                </p:cNvSpPr>
                <p:nvPr/>
              </p:nvSpPr>
              <p:spPr bwMode="auto">
                <a:xfrm>
                  <a:off x="206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 name="Line 509"/>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9" name="Line 510"/>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0" name="Line 511"/>
                <p:cNvSpPr>
                  <a:spLocks noChangeShapeType="1"/>
                </p:cNvSpPr>
                <p:nvPr/>
              </p:nvSpPr>
              <p:spPr bwMode="auto">
                <a:xfrm>
                  <a:off x="234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1" name="Line 512"/>
                <p:cNvSpPr>
                  <a:spLocks noChangeShapeType="1"/>
                </p:cNvSpPr>
                <p:nvPr/>
              </p:nvSpPr>
              <p:spPr bwMode="auto">
                <a:xfrm>
                  <a:off x="235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2" name="Line 513"/>
                <p:cNvSpPr>
                  <a:spLocks noChangeShapeType="1"/>
                </p:cNvSpPr>
                <p:nvPr/>
              </p:nvSpPr>
              <p:spPr bwMode="auto">
                <a:xfrm>
                  <a:off x="225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3" name="Line 514"/>
                <p:cNvSpPr>
                  <a:spLocks noChangeShapeType="1"/>
                </p:cNvSpPr>
                <p:nvPr/>
              </p:nvSpPr>
              <p:spPr bwMode="auto">
                <a:xfrm>
                  <a:off x="226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 name="Line 515"/>
                <p:cNvSpPr>
                  <a:spLocks noChangeShapeType="1"/>
                </p:cNvSpPr>
                <p:nvPr/>
              </p:nvSpPr>
              <p:spPr bwMode="auto">
                <a:xfrm>
                  <a:off x="218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 name="Line 516"/>
                <p:cNvSpPr>
                  <a:spLocks noChangeShapeType="1"/>
                </p:cNvSpPr>
                <p:nvPr/>
              </p:nvSpPr>
              <p:spPr bwMode="auto">
                <a:xfrm>
                  <a:off x="218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6" name="Line 517"/>
                <p:cNvSpPr>
                  <a:spLocks noChangeShapeType="1"/>
                </p:cNvSpPr>
                <p:nvPr/>
              </p:nvSpPr>
              <p:spPr bwMode="auto">
                <a:xfrm>
                  <a:off x="212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7" name="Line 518"/>
                <p:cNvSpPr>
                  <a:spLocks noChangeShapeType="1"/>
                </p:cNvSpPr>
                <p:nvPr/>
              </p:nvSpPr>
              <p:spPr bwMode="auto">
                <a:xfrm>
                  <a:off x="213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8" name="Rectangle 519"/>
                <p:cNvSpPr>
                  <a:spLocks noChangeArrowheads="1"/>
                </p:cNvSpPr>
                <p:nvPr/>
              </p:nvSpPr>
              <p:spPr bwMode="auto">
                <a:xfrm>
                  <a:off x="208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59" name="Line 520"/>
                <p:cNvSpPr>
                  <a:spLocks noChangeShapeType="1"/>
                </p:cNvSpPr>
                <p:nvPr/>
              </p:nvSpPr>
              <p:spPr bwMode="auto">
                <a:xfrm>
                  <a:off x="247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0" name="Line 521"/>
                <p:cNvSpPr>
                  <a:spLocks noChangeShapeType="1"/>
                </p:cNvSpPr>
                <p:nvPr/>
              </p:nvSpPr>
              <p:spPr bwMode="auto">
                <a:xfrm>
                  <a:off x="248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1" name="Line 522"/>
                <p:cNvSpPr>
                  <a:spLocks noChangeShapeType="1"/>
                </p:cNvSpPr>
                <p:nvPr/>
              </p:nvSpPr>
              <p:spPr bwMode="auto">
                <a:xfrm>
                  <a:off x="2356"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 name="Line 523"/>
                <p:cNvSpPr>
                  <a:spLocks noChangeShapeType="1"/>
                </p:cNvSpPr>
                <p:nvPr/>
              </p:nvSpPr>
              <p:spPr bwMode="auto">
                <a:xfrm>
                  <a:off x="236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3" name="Line 524"/>
                <p:cNvSpPr>
                  <a:spLocks noChangeShapeType="1"/>
                </p:cNvSpPr>
                <p:nvPr/>
              </p:nvSpPr>
              <p:spPr bwMode="auto">
                <a:xfrm>
                  <a:off x="226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 name="Line 525"/>
                <p:cNvSpPr>
                  <a:spLocks noChangeShapeType="1"/>
                </p:cNvSpPr>
                <p:nvPr/>
              </p:nvSpPr>
              <p:spPr bwMode="auto">
                <a:xfrm>
                  <a:off x="227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 name="Rectangle 526"/>
                <p:cNvSpPr>
                  <a:spLocks noChangeArrowheads="1"/>
                </p:cNvSpPr>
                <p:nvPr/>
              </p:nvSpPr>
              <p:spPr bwMode="auto">
                <a:xfrm>
                  <a:off x="219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6" name="Line 527"/>
                <p:cNvSpPr>
                  <a:spLocks noChangeShapeType="1"/>
                </p:cNvSpPr>
                <p:nvPr/>
              </p:nvSpPr>
              <p:spPr bwMode="auto">
                <a:xfrm>
                  <a:off x="256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 name="Line 528"/>
                <p:cNvSpPr>
                  <a:spLocks noChangeShapeType="1"/>
                </p:cNvSpPr>
                <p:nvPr/>
              </p:nvSpPr>
              <p:spPr bwMode="auto">
                <a:xfrm>
                  <a:off x="256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8" name="Line 529"/>
                <p:cNvSpPr>
                  <a:spLocks noChangeShapeType="1"/>
                </p:cNvSpPr>
                <p:nvPr/>
              </p:nvSpPr>
              <p:spPr bwMode="auto">
                <a:xfrm>
                  <a:off x="243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 name="Line 530"/>
                <p:cNvSpPr>
                  <a:spLocks noChangeShapeType="1"/>
                </p:cNvSpPr>
                <p:nvPr/>
              </p:nvSpPr>
              <p:spPr bwMode="auto">
                <a:xfrm>
                  <a:off x="243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0" name="Rectangle 531"/>
                <p:cNvSpPr>
                  <a:spLocks noChangeArrowheads="1"/>
                </p:cNvSpPr>
                <p:nvPr/>
              </p:nvSpPr>
              <p:spPr bwMode="auto">
                <a:xfrm>
                  <a:off x="233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1" name="Line 532"/>
                <p:cNvSpPr>
                  <a:spLocks noChangeShapeType="1"/>
                </p:cNvSpPr>
                <p:nvPr/>
              </p:nvSpPr>
              <p:spPr bwMode="auto">
                <a:xfrm>
                  <a:off x="2664"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2" name="Line 533"/>
                <p:cNvSpPr>
                  <a:spLocks noChangeShapeType="1"/>
                </p:cNvSpPr>
                <p:nvPr/>
              </p:nvSpPr>
              <p:spPr bwMode="auto">
                <a:xfrm>
                  <a:off x="267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3" name="Rectangle 534"/>
                <p:cNvSpPr>
                  <a:spLocks noChangeArrowheads="1"/>
                </p:cNvSpPr>
                <p:nvPr/>
              </p:nvSpPr>
              <p:spPr bwMode="auto">
                <a:xfrm>
                  <a:off x="251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4" name="Line 535"/>
                <p:cNvSpPr>
                  <a:spLocks noChangeShapeType="1"/>
                </p:cNvSpPr>
                <p:nvPr/>
              </p:nvSpPr>
              <p:spPr bwMode="auto">
                <a:xfrm>
                  <a:off x="2815"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 name="Line 536"/>
                <p:cNvSpPr>
                  <a:spLocks noChangeShapeType="1"/>
                </p:cNvSpPr>
                <p:nvPr/>
              </p:nvSpPr>
              <p:spPr bwMode="auto">
                <a:xfrm>
                  <a:off x="282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 name="Line 537"/>
                <p:cNvSpPr>
                  <a:spLocks noChangeShapeType="1"/>
                </p:cNvSpPr>
                <p:nvPr/>
              </p:nvSpPr>
              <p:spPr bwMode="auto">
                <a:xfrm>
                  <a:off x="263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7" name="Line 538"/>
                <p:cNvSpPr>
                  <a:spLocks noChangeShapeType="1"/>
                </p:cNvSpPr>
                <p:nvPr/>
              </p:nvSpPr>
              <p:spPr bwMode="auto">
                <a:xfrm>
                  <a:off x="263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8" name="Line 539"/>
                <p:cNvSpPr>
                  <a:spLocks noChangeShapeType="1"/>
                </p:cNvSpPr>
                <p:nvPr/>
              </p:nvSpPr>
              <p:spPr bwMode="auto">
                <a:xfrm>
                  <a:off x="248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9" name="Line 540"/>
                <p:cNvSpPr>
                  <a:spLocks noChangeShapeType="1"/>
                </p:cNvSpPr>
                <p:nvPr/>
              </p:nvSpPr>
              <p:spPr bwMode="auto">
                <a:xfrm>
                  <a:off x="249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0" name="Line 541"/>
                <p:cNvSpPr>
                  <a:spLocks noChangeShapeType="1"/>
                </p:cNvSpPr>
                <p:nvPr/>
              </p:nvSpPr>
              <p:spPr bwMode="auto">
                <a:xfrm>
                  <a:off x="2368"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1" name="Line 542"/>
                <p:cNvSpPr>
                  <a:spLocks noChangeShapeType="1"/>
                </p:cNvSpPr>
                <p:nvPr/>
              </p:nvSpPr>
              <p:spPr bwMode="auto">
                <a:xfrm>
                  <a:off x="237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2" name="Line 543"/>
                <p:cNvSpPr>
                  <a:spLocks noChangeShapeType="1"/>
                </p:cNvSpPr>
                <p:nvPr/>
              </p:nvSpPr>
              <p:spPr bwMode="auto">
                <a:xfrm>
                  <a:off x="2274"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3" name="Line 544"/>
                <p:cNvSpPr>
                  <a:spLocks noChangeShapeType="1"/>
                </p:cNvSpPr>
                <p:nvPr/>
              </p:nvSpPr>
              <p:spPr bwMode="auto">
                <a:xfrm>
                  <a:off x="228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4" name="Line 545"/>
                <p:cNvSpPr>
                  <a:spLocks noChangeShapeType="1"/>
                </p:cNvSpPr>
                <p:nvPr/>
              </p:nvSpPr>
              <p:spPr bwMode="auto">
                <a:xfrm>
                  <a:off x="2199"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 name="Line 546"/>
                <p:cNvSpPr>
                  <a:spLocks noChangeShapeType="1"/>
                </p:cNvSpPr>
                <p:nvPr/>
              </p:nvSpPr>
              <p:spPr bwMode="auto">
                <a:xfrm>
                  <a:off x="220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6" name="Line 547"/>
                <p:cNvSpPr>
                  <a:spLocks noChangeShapeType="1"/>
                </p:cNvSpPr>
                <p:nvPr/>
              </p:nvSpPr>
              <p:spPr bwMode="auto">
                <a:xfrm>
                  <a:off x="214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7" name="Line 548"/>
                <p:cNvSpPr>
                  <a:spLocks noChangeShapeType="1"/>
                </p:cNvSpPr>
                <p:nvPr/>
              </p:nvSpPr>
              <p:spPr bwMode="auto">
                <a:xfrm>
                  <a:off x="214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8" name="Line 549"/>
                <p:cNvSpPr>
                  <a:spLocks noChangeShapeType="1"/>
                </p:cNvSpPr>
                <p:nvPr/>
              </p:nvSpPr>
              <p:spPr bwMode="auto">
                <a:xfrm>
                  <a:off x="282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9" name="Line 550"/>
                <p:cNvSpPr>
                  <a:spLocks noChangeShapeType="1"/>
                </p:cNvSpPr>
                <p:nvPr/>
              </p:nvSpPr>
              <p:spPr bwMode="auto">
                <a:xfrm>
                  <a:off x="283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0" name="Line 551"/>
                <p:cNvSpPr>
                  <a:spLocks noChangeShapeType="1"/>
                </p:cNvSpPr>
                <p:nvPr/>
              </p:nvSpPr>
              <p:spPr bwMode="auto">
                <a:xfrm>
                  <a:off x="2639"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1" name="Line 552"/>
                <p:cNvSpPr>
                  <a:spLocks noChangeShapeType="1"/>
                </p:cNvSpPr>
                <p:nvPr/>
              </p:nvSpPr>
              <p:spPr bwMode="auto">
                <a:xfrm>
                  <a:off x="264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 name="Rectangle 553"/>
                <p:cNvSpPr>
                  <a:spLocks noChangeArrowheads="1"/>
                </p:cNvSpPr>
                <p:nvPr/>
              </p:nvSpPr>
              <p:spPr bwMode="auto">
                <a:xfrm>
                  <a:off x="250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3" name="Line 554"/>
                <p:cNvSpPr>
                  <a:spLocks noChangeShapeType="1"/>
                </p:cNvSpPr>
                <p:nvPr/>
              </p:nvSpPr>
              <p:spPr bwMode="auto">
                <a:xfrm>
                  <a:off x="280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 name="Line 555"/>
                <p:cNvSpPr>
                  <a:spLocks noChangeShapeType="1"/>
                </p:cNvSpPr>
                <p:nvPr/>
              </p:nvSpPr>
              <p:spPr bwMode="auto">
                <a:xfrm>
                  <a:off x="280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 name="Line 556"/>
                <p:cNvSpPr>
                  <a:spLocks noChangeShapeType="1"/>
                </p:cNvSpPr>
                <p:nvPr/>
              </p:nvSpPr>
              <p:spPr bwMode="auto">
                <a:xfrm>
                  <a:off x="262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 name="Line 557"/>
                <p:cNvSpPr>
                  <a:spLocks noChangeShapeType="1"/>
                </p:cNvSpPr>
                <p:nvPr/>
              </p:nvSpPr>
              <p:spPr bwMode="auto">
                <a:xfrm>
                  <a:off x="262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7" name="Line 558"/>
                <p:cNvSpPr>
                  <a:spLocks noChangeShapeType="1"/>
                </p:cNvSpPr>
                <p:nvPr/>
              </p:nvSpPr>
              <p:spPr bwMode="auto">
                <a:xfrm>
                  <a:off x="2507"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8" name="Line 559"/>
                <p:cNvSpPr>
                  <a:spLocks noChangeShapeType="1"/>
                </p:cNvSpPr>
                <p:nvPr/>
              </p:nvSpPr>
              <p:spPr bwMode="auto">
                <a:xfrm>
                  <a:off x="251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9" name="Line 560"/>
                <p:cNvSpPr>
                  <a:spLocks noChangeShapeType="1"/>
                </p:cNvSpPr>
                <p:nvPr/>
              </p:nvSpPr>
              <p:spPr bwMode="auto">
                <a:xfrm>
                  <a:off x="238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0" name="Line 561"/>
                <p:cNvSpPr>
                  <a:spLocks noChangeShapeType="1"/>
                </p:cNvSpPr>
                <p:nvPr/>
              </p:nvSpPr>
              <p:spPr bwMode="auto">
                <a:xfrm>
                  <a:off x="239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1" name="Line 562"/>
                <p:cNvSpPr>
                  <a:spLocks noChangeShapeType="1"/>
                </p:cNvSpPr>
                <p:nvPr/>
              </p:nvSpPr>
              <p:spPr bwMode="auto">
                <a:xfrm>
                  <a:off x="2287"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 name="Line 563"/>
                <p:cNvSpPr>
                  <a:spLocks noChangeShapeType="1"/>
                </p:cNvSpPr>
                <p:nvPr/>
              </p:nvSpPr>
              <p:spPr bwMode="auto">
                <a:xfrm>
                  <a:off x="229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3" name="Line 564"/>
                <p:cNvSpPr>
                  <a:spLocks noChangeShapeType="1"/>
                </p:cNvSpPr>
                <p:nvPr/>
              </p:nvSpPr>
              <p:spPr bwMode="auto">
                <a:xfrm>
                  <a:off x="221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4" name="Line 565"/>
                <p:cNvSpPr>
                  <a:spLocks noChangeShapeType="1"/>
                </p:cNvSpPr>
                <p:nvPr/>
              </p:nvSpPr>
              <p:spPr bwMode="auto">
                <a:xfrm>
                  <a:off x="221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5" name="Line 566"/>
                <p:cNvSpPr>
                  <a:spLocks noChangeShapeType="1"/>
                </p:cNvSpPr>
                <p:nvPr/>
              </p:nvSpPr>
              <p:spPr bwMode="auto">
                <a:xfrm>
                  <a:off x="2148"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 name="Line 567"/>
                <p:cNvSpPr>
                  <a:spLocks noChangeShapeType="1"/>
                </p:cNvSpPr>
                <p:nvPr/>
              </p:nvSpPr>
              <p:spPr bwMode="auto">
                <a:xfrm>
                  <a:off x="215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7" name="Line 568"/>
                <p:cNvSpPr>
                  <a:spLocks noChangeShapeType="1"/>
                </p:cNvSpPr>
                <p:nvPr/>
              </p:nvSpPr>
              <p:spPr bwMode="auto">
                <a:xfrm>
                  <a:off x="2098"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8" name="Line 569"/>
                <p:cNvSpPr>
                  <a:spLocks noChangeShapeType="1"/>
                </p:cNvSpPr>
                <p:nvPr/>
              </p:nvSpPr>
              <p:spPr bwMode="auto">
                <a:xfrm>
                  <a:off x="210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9" name="Line 570"/>
                <p:cNvSpPr>
                  <a:spLocks noChangeShapeType="1"/>
                </p:cNvSpPr>
                <p:nvPr/>
              </p:nvSpPr>
              <p:spPr bwMode="auto">
                <a:xfrm>
                  <a:off x="206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0" name="Line 571"/>
                <p:cNvSpPr>
                  <a:spLocks noChangeShapeType="1"/>
                </p:cNvSpPr>
                <p:nvPr/>
              </p:nvSpPr>
              <p:spPr bwMode="auto">
                <a:xfrm>
                  <a:off x="206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1" name="Line 572"/>
                <p:cNvSpPr>
                  <a:spLocks noChangeShapeType="1"/>
                </p:cNvSpPr>
                <p:nvPr/>
              </p:nvSpPr>
              <p:spPr bwMode="auto">
                <a:xfrm>
                  <a:off x="202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2" name="Line 573"/>
                <p:cNvSpPr>
                  <a:spLocks noChangeShapeType="1"/>
                </p:cNvSpPr>
                <p:nvPr/>
              </p:nvSpPr>
              <p:spPr bwMode="auto">
                <a:xfrm>
                  <a:off x="203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3" name="Line 574"/>
                <p:cNvSpPr>
                  <a:spLocks noChangeShapeType="1"/>
                </p:cNvSpPr>
                <p:nvPr/>
              </p:nvSpPr>
              <p:spPr bwMode="auto">
                <a:xfrm>
                  <a:off x="2004"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4" name="Line 575"/>
                <p:cNvSpPr>
                  <a:spLocks noChangeShapeType="1"/>
                </p:cNvSpPr>
                <p:nvPr/>
              </p:nvSpPr>
              <p:spPr bwMode="auto">
                <a:xfrm>
                  <a:off x="20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5" name="Line 576"/>
                <p:cNvSpPr>
                  <a:spLocks noChangeShapeType="1"/>
                </p:cNvSpPr>
                <p:nvPr/>
              </p:nvSpPr>
              <p:spPr bwMode="auto">
                <a:xfrm>
                  <a:off x="1979"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 name="Line 577"/>
                <p:cNvSpPr>
                  <a:spLocks noChangeShapeType="1"/>
                </p:cNvSpPr>
                <p:nvPr/>
              </p:nvSpPr>
              <p:spPr bwMode="auto">
                <a:xfrm>
                  <a:off x="19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7" name="Line 578"/>
                <p:cNvSpPr>
                  <a:spLocks noChangeShapeType="1"/>
                </p:cNvSpPr>
                <p:nvPr/>
              </p:nvSpPr>
              <p:spPr bwMode="auto">
                <a:xfrm>
                  <a:off x="1966"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8" name="Line 579"/>
                <p:cNvSpPr>
                  <a:spLocks noChangeShapeType="1"/>
                </p:cNvSpPr>
                <p:nvPr/>
              </p:nvSpPr>
              <p:spPr bwMode="auto">
                <a:xfrm>
                  <a:off x="197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9" name="Rectangle 580"/>
                <p:cNvSpPr>
                  <a:spLocks noChangeArrowheads="1"/>
                </p:cNvSpPr>
                <p:nvPr/>
              </p:nvSpPr>
              <p:spPr bwMode="auto">
                <a:xfrm>
                  <a:off x="283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0" name="Rectangle 581"/>
                <p:cNvSpPr>
                  <a:spLocks noChangeArrowheads="1"/>
                </p:cNvSpPr>
                <p:nvPr/>
              </p:nvSpPr>
              <p:spPr bwMode="auto">
                <a:xfrm>
                  <a:off x="307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1" name="Rectangle 582"/>
                <p:cNvSpPr>
                  <a:spLocks noChangeArrowheads="1"/>
                </p:cNvSpPr>
                <p:nvPr/>
              </p:nvSpPr>
              <p:spPr bwMode="auto">
                <a:xfrm>
                  <a:off x="279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2" name="Rectangle 583"/>
                <p:cNvSpPr>
                  <a:spLocks noChangeArrowheads="1"/>
                </p:cNvSpPr>
                <p:nvPr/>
              </p:nvSpPr>
              <p:spPr bwMode="auto">
                <a:xfrm>
                  <a:off x="304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3" name="Rectangle 584"/>
                <p:cNvSpPr>
                  <a:spLocks noChangeArrowheads="1"/>
                </p:cNvSpPr>
                <p:nvPr/>
              </p:nvSpPr>
              <p:spPr bwMode="auto">
                <a:xfrm>
                  <a:off x="2130"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4" name="Rectangle 585"/>
                <p:cNvSpPr>
                  <a:spLocks noChangeArrowheads="1"/>
                </p:cNvSpPr>
                <p:nvPr/>
              </p:nvSpPr>
              <p:spPr bwMode="auto">
                <a:xfrm>
                  <a:off x="2513"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5" name="Line 586"/>
                <p:cNvSpPr>
                  <a:spLocks noChangeShapeType="1"/>
                </p:cNvSpPr>
                <p:nvPr/>
              </p:nvSpPr>
              <p:spPr bwMode="auto">
                <a:xfrm>
                  <a:off x="2815"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 name="Line 587"/>
                <p:cNvSpPr>
                  <a:spLocks noChangeShapeType="1"/>
                </p:cNvSpPr>
                <p:nvPr/>
              </p:nvSpPr>
              <p:spPr bwMode="auto">
                <a:xfrm>
                  <a:off x="282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 name="Line 588"/>
                <p:cNvSpPr>
                  <a:spLocks noChangeShapeType="1"/>
                </p:cNvSpPr>
                <p:nvPr/>
              </p:nvSpPr>
              <p:spPr bwMode="auto">
                <a:xfrm>
                  <a:off x="263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 name="Line 589"/>
                <p:cNvSpPr>
                  <a:spLocks noChangeShapeType="1"/>
                </p:cNvSpPr>
                <p:nvPr/>
              </p:nvSpPr>
              <p:spPr bwMode="auto">
                <a:xfrm>
                  <a:off x="263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 name="Line 590"/>
                <p:cNvSpPr>
                  <a:spLocks noChangeShapeType="1"/>
                </p:cNvSpPr>
                <p:nvPr/>
              </p:nvSpPr>
              <p:spPr bwMode="auto">
                <a:xfrm>
                  <a:off x="248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 name="Line 591"/>
                <p:cNvSpPr>
                  <a:spLocks noChangeShapeType="1"/>
                </p:cNvSpPr>
                <p:nvPr/>
              </p:nvSpPr>
              <p:spPr bwMode="auto">
                <a:xfrm>
                  <a:off x="24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 name="Line 592"/>
                <p:cNvSpPr>
                  <a:spLocks noChangeShapeType="1"/>
                </p:cNvSpPr>
                <p:nvPr/>
              </p:nvSpPr>
              <p:spPr bwMode="auto">
                <a:xfrm>
                  <a:off x="2368"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 name="Line 593"/>
                <p:cNvSpPr>
                  <a:spLocks noChangeShapeType="1"/>
                </p:cNvSpPr>
                <p:nvPr/>
              </p:nvSpPr>
              <p:spPr bwMode="auto">
                <a:xfrm>
                  <a:off x="237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 name="Rectangle 594"/>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4" name="Line 595"/>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5" name="Line 596"/>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 name="Line 597"/>
                <p:cNvSpPr>
                  <a:spLocks noChangeShapeType="1"/>
                </p:cNvSpPr>
                <p:nvPr/>
              </p:nvSpPr>
              <p:spPr bwMode="auto">
                <a:xfrm>
                  <a:off x="292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 name="Line 598"/>
                <p:cNvSpPr>
                  <a:spLocks noChangeShapeType="1"/>
                </p:cNvSpPr>
                <p:nvPr/>
              </p:nvSpPr>
              <p:spPr bwMode="auto">
                <a:xfrm>
                  <a:off x="293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8" name="Line 599"/>
                <p:cNvSpPr>
                  <a:spLocks noChangeShapeType="1"/>
                </p:cNvSpPr>
                <p:nvPr/>
              </p:nvSpPr>
              <p:spPr bwMode="auto">
                <a:xfrm>
                  <a:off x="272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9" name="Line 600"/>
                <p:cNvSpPr>
                  <a:spLocks noChangeShapeType="1"/>
                </p:cNvSpPr>
                <p:nvPr/>
              </p:nvSpPr>
              <p:spPr bwMode="auto">
                <a:xfrm>
                  <a:off x="272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 name="Rectangle 601"/>
                <p:cNvSpPr>
                  <a:spLocks noChangeArrowheads="1"/>
                </p:cNvSpPr>
                <p:nvPr/>
              </p:nvSpPr>
              <p:spPr bwMode="auto">
                <a:xfrm>
                  <a:off x="256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 name="Line 602"/>
                <p:cNvSpPr>
                  <a:spLocks noChangeShapeType="1"/>
                </p:cNvSpPr>
                <p:nvPr/>
              </p:nvSpPr>
              <p:spPr bwMode="auto">
                <a:xfrm>
                  <a:off x="285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2" name="Line 603"/>
                <p:cNvSpPr>
                  <a:spLocks noChangeShapeType="1"/>
                </p:cNvSpPr>
                <p:nvPr/>
              </p:nvSpPr>
              <p:spPr bwMode="auto">
                <a:xfrm>
                  <a:off x="285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3" name="Line 604"/>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4" name="Line 605"/>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 name="Rectangle 606"/>
                <p:cNvSpPr>
                  <a:spLocks noChangeArrowheads="1"/>
                </p:cNvSpPr>
                <p:nvPr/>
              </p:nvSpPr>
              <p:spPr bwMode="auto">
                <a:xfrm>
                  <a:off x="293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6" name="Rectangle 607"/>
                <p:cNvSpPr>
                  <a:spLocks noChangeArrowheads="1"/>
                </p:cNvSpPr>
                <p:nvPr/>
              </p:nvSpPr>
              <p:spPr bwMode="auto">
                <a:xfrm>
                  <a:off x="315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 name="Group 608"/>
              <p:cNvGrpSpPr>
                <a:grpSpLocks/>
              </p:cNvGrpSpPr>
              <p:nvPr/>
            </p:nvGrpSpPr>
            <p:grpSpPr bwMode="auto">
              <a:xfrm>
                <a:off x="1985" y="1835"/>
                <a:ext cx="2042" cy="1393"/>
                <a:chOff x="1985" y="1835"/>
                <a:chExt cx="2042" cy="1393"/>
              </a:xfrm>
            </p:grpSpPr>
            <p:sp>
              <p:nvSpPr>
                <p:cNvPr id="747" name="Rectangle 609"/>
                <p:cNvSpPr>
                  <a:spLocks noChangeArrowheads="1"/>
                </p:cNvSpPr>
                <p:nvPr/>
              </p:nvSpPr>
              <p:spPr bwMode="auto">
                <a:xfrm>
                  <a:off x="3330"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 name="Rectangle 610"/>
                <p:cNvSpPr>
                  <a:spLocks noChangeArrowheads="1"/>
                </p:cNvSpPr>
                <p:nvPr/>
              </p:nvSpPr>
              <p:spPr bwMode="auto">
                <a:xfrm>
                  <a:off x="347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9" name="Rectangle 611"/>
                <p:cNvSpPr>
                  <a:spLocks noChangeArrowheads="1"/>
                </p:cNvSpPr>
                <p:nvPr/>
              </p:nvSpPr>
              <p:spPr bwMode="auto">
                <a:xfrm>
                  <a:off x="358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0" name="Rectangle 612"/>
                <p:cNvSpPr>
                  <a:spLocks noChangeArrowheads="1"/>
                </p:cNvSpPr>
                <p:nvPr/>
              </p:nvSpPr>
              <p:spPr bwMode="auto">
                <a:xfrm>
                  <a:off x="368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1" name="Line 613"/>
                <p:cNvSpPr>
                  <a:spLocks noChangeShapeType="1"/>
                </p:cNvSpPr>
                <p:nvPr/>
              </p:nvSpPr>
              <p:spPr bwMode="auto">
                <a:xfrm>
                  <a:off x="3745"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2" name="Line 614"/>
                <p:cNvSpPr>
                  <a:spLocks noChangeShapeType="1"/>
                </p:cNvSpPr>
                <p:nvPr/>
              </p:nvSpPr>
              <p:spPr bwMode="auto">
                <a:xfrm>
                  <a:off x="375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3" name="Rectangle 615"/>
                <p:cNvSpPr>
                  <a:spLocks noChangeArrowheads="1"/>
                </p:cNvSpPr>
                <p:nvPr/>
              </p:nvSpPr>
              <p:spPr bwMode="auto">
                <a:xfrm>
                  <a:off x="302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4" name="Rectangle 616"/>
                <p:cNvSpPr>
                  <a:spLocks noChangeArrowheads="1"/>
                </p:cNvSpPr>
                <p:nvPr/>
              </p:nvSpPr>
              <p:spPr bwMode="auto">
                <a:xfrm>
                  <a:off x="322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5" name="Line 617"/>
                <p:cNvSpPr>
                  <a:spLocks noChangeShapeType="1"/>
                </p:cNvSpPr>
                <p:nvPr/>
              </p:nvSpPr>
              <p:spPr bwMode="auto">
                <a:xfrm>
                  <a:off x="3386"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6" name="Line 618"/>
                <p:cNvSpPr>
                  <a:spLocks noChangeShapeType="1"/>
                </p:cNvSpPr>
                <p:nvPr/>
              </p:nvSpPr>
              <p:spPr bwMode="auto">
                <a:xfrm>
                  <a:off x="339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 name="Line 619"/>
                <p:cNvSpPr>
                  <a:spLocks noChangeShapeType="1"/>
                </p:cNvSpPr>
                <p:nvPr/>
              </p:nvSpPr>
              <p:spPr bwMode="auto">
                <a:xfrm>
                  <a:off x="309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 name="Line 620"/>
                <p:cNvSpPr>
                  <a:spLocks noChangeShapeType="1"/>
                </p:cNvSpPr>
                <p:nvPr/>
              </p:nvSpPr>
              <p:spPr bwMode="auto">
                <a:xfrm>
                  <a:off x="309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9" name="Line 621"/>
                <p:cNvSpPr>
                  <a:spLocks noChangeShapeType="1"/>
                </p:cNvSpPr>
                <p:nvPr/>
              </p:nvSpPr>
              <p:spPr bwMode="auto">
                <a:xfrm>
                  <a:off x="285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0" name="Line 622"/>
                <p:cNvSpPr>
                  <a:spLocks noChangeShapeType="1"/>
                </p:cNvSpPr>
                <p:nvPr/>
              </p:nvSpPr>
              <p:spPr bwMode="auto">
                <a:xfrm>
                  <a:off x="285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1" name="Rectangle 623"/>
                <p:cNvSpPr>
                  <a:spLocks noChangeArrowheads="1"/>
                </p:cNvSpPr>
                <p:nvPr/>
              </p:nvSpPr>
              <p:spPr bwMode="auto">
                <a:xfrm>
                  <a:off x="267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 name="Rectangle 624"/>
                <p:cNvSpPr>
                  <a:spLocks noChangeArrowheads="1"/>
                </p:cNvSpPr>
                <p:nvPr/>
              </p:nvSpPr>
              <p:spPr bwMode="auto">
                <a:xfrm>
                  <a:off x="294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 name="Rectangle 625"/>
                <p:cNvSpPr>
                  <a:spLocks noChangeArrowheads="1"/>
                </p:cNvSpPr>
                <p:nvPr/>
              </p:nvSpPr>
              <p:spPr bwMode="auto">
                <a:xfrm>
                  <a:off x="316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 name="Line 626"/>
                <p:cNvSpPr>
                  <a:spLocks noChangeShapeType="1"/>
                </p:cNvSpPr>
                <p:nvPr/>
              </p:nvSpPr>
              <p:spPr bwMode="auto">
                <a:xfrm>
                  <a:off x="333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5" name="Line 627"/>
                <p:cNvSpPr>
                  <a:spLocks noChangeShapeType="1"/>
                </p:cNvSpPr>
                <p:nvPr/>
              </p:nvSpPr>
              <p:spPr bwMode="auto">
                <a:xfrm>
                  <a:off x="333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6" name="Rectangle 628"/>
                <p:cNvSpPr>
                  <a:spLocks noChangeArrowheads="1"/>
                </p:cNvSpPr>
                <p:nvPr/>
              </p:nvSpPr>
              <p:spPr bwMode="auto">
                <a:xfrm>
                  <a:off x="305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 name="Rectangle 629"/>
                <p:cNvSpPr>
                  <a:spLocks noChangeArrowheads="1"/>
                </p:cNvSpPr>
                <p:nvPr/>
              </p:nvSpPr>
              <p:spPr bwMode="auto">
                <a:xfrm>
                  <a:off x="324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 name="Line 630"/>
                <p:cNvSpPr>
                  <a:spLocks noChangeShapeType="1"/>
                </p:cNvSpPr>
                <p:nvPr/>
              </p:nvSpPr>
              <p:spPr bwMode="auto">
                <a:xfrm>
                  <a:off x="340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 name="Line 631"/>
                <p:cNvSpPr>
                  <a:spLocks noChangeShapeType="1"/>
                </p:cNvSpPr>
                <p:nvPr/>
              </p:nvSpPr>
              <p:spPr bwMode="auto">
                <a:xfrm>
                  <a:off x="341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 name="Line 632"/>
                <p:cNvSpPr>
                  <a:spLocks noChangeShapeType="1"/>
                </p:cNvSpPr>
                <p:nvPr/>
              </p:nvSpPr>
              <p:spPr bwMode="auto">
                <a:xfrm>
                  <a:off x="3104"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1" name="Line 633"/>
                <p:cNvSpPr>
                  <a:spLocks noChangeShapeType="1"/>
                </p:cNvSpPr>
                <p:nvPr/>
              </p:nvSpPr>
              <p:spPr bwMode="auto">
                <a:xfrm>
                  <a:off x="31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2" name="Line 634"/>
                <p:cNvSpPr>
                  <a:spLocks noChangeShapeType="1"/>
                </p:cNvSpPr>
                <p:nvPr/>
              </p:nvSpPr>
              <p:spPr bwMode="auto">
                <a:xfrm>
                  <a:off x="2865"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3" name="Line 635"/>
                <p:cNvSpPr>
                  <a:spLocks noChangeShapeType="1"/>
                </p:cNvSpPr>
                <p:nvPr/>
              </p:nvSpPr>
              <p:spPr bwMode="auto">
                <a:xfrm>
                  <a:off x="287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4" name="Line 636"/>
                <p:cNvSpPr>
                  <a:spLocks noChangeShapeType="1"/>
                </p:cNvSpPr>
                <p:nvPr/>
              </p:nvSpPr>
              <p:spPr bwMode="auto">
                <a:xfrm>
                  <a:off x="292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5" name="Line 637"/>
                <p:cNvSpPr>
                  <a:spLocks noChangeShapeType="1"/>
                </p:cNvSpPr>
                <p:nvPr/>
              </p:nvSpPr>
              <p:spPr bwMode="auto">
                <a:xfrm>
                  <a:off x="293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6" name="Rectangle 638"/>
                <p:cNvSpPr>
                  <a:spLocks noChangeArrowheads="1"/>
                </p:cNvSpPr>
                <p:nvPr/>
              </p:nvSpPr>
              <p:spPr bwMode="auto">
                <a:xfrm>
                  <a:off x="293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7" name="Rectangle 639"/>
                <p:cNvSpPr>
                  <a:spLocks noChangeArrowheads="1"/>
                </p:cNvSpPr>
                <p:nvPr/>
              </p:nvSpPr>
              <p:spPr bwMode="auto">
                <a:xfrm>
                  <a:off x="315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 name="Rectangle 640"/>
                <p:cNvSpPr>
                  <a:spLocks noChangeArrowheads="1"/>
                </p:cNvSpPr>
                <p:nvPr/>
              </p:nvSpPr>
              <p:spPr bwMode="auto">
                <a:xfrm>
                  <a:off x="3330"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 name="Rectangle 641"/>
                <p:cNvSpPr>
                  <a:spLocks noChangeArrowheads="1"/>
                </p:cNvSpPr>
                <p:nvPr/>
              </p:nvSpPr>
              <p:spPr bwMode="auto">
                <a:xfrm>
                  <a:off x="347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 name="Rectangle 642"/>
                <p:cNvSpPr>
                  <a:spLocks noChangeArrowheads="1"/>
                </p:cNvSpPr>
                <p:nvPr/>
              </p:nvSpPr>
              <p:spPr bwMode="auto">
                <a:xfrm>
                  <a:off x="358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1" name="Rectangle 643"/>
                <p:cNvSpPr>
                  <a:spLocks noChangeArrowheads="1"/>
                </p:cNvSpPr>
                <p:nvPr/>
              </p:nvSpPr>
              <p:spPr bwMode="auto">
                <a:xfrm>
                  <a:off x="368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2" name="Rectangle 644"/>
                <p:cNvSpPr>
                  <a:spLocks noChangeArrowheads="1"/>
                </p:cNvSpPr>
                <p:nvPr/>
              </p:nvSpPr>
              <p:spPr bwMode="auto">
                <a:xfrm>
                  <a:off x="375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3" name="Rectangle 645"/>
                <p:cNvSpPr>
                  <a:spLocks noChangeArrowheads="1"/>
                </p:cNvSpPr>
                <p:nvPr/>
              </p:nvSpPr>
              <p:spPr bwMode="auto">
                <a:xfrm>
                  <a:off x="380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4" name="Rectangle 646"/>
                <p:cNvSpPr>
                  <a:spLocks noChangeArrowheads="1"/>
                </p:cNvSpPr>
                <p:nvPr/>
              </p:nvSpPr>
              <p:spPr bwMode="auto">
                <a:xfrm>
                  <a:off x="385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5" name="Rectangle 647"/>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6" name="Line 648"/>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7" name="Line 649"/>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 name="Line 650"/>
                <p:cNvSpPr>
                  <a:spLocks noChangeShapeType="1"/>
                </p:cNvSpPr>
                <p:nvPr/>
              </p:nvSpPr>
              <p:spPr bwMode="auto">
                <a:xfrm>
                  <a:off x="292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9" name="Line 651"/>
                <p:cNvSpPr>
                  <a:spLocks noChangeShapeType="1"/>
                </p:cNvSpPr>
                <p:nvPr/>
              </p:nvSpPr>
              <p:spPr bwMode="auto">
                <a:xfrm>
                  <a:off x="293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0" name="Rectangle 652"/>
                <p:cNvSpPr>
                  <a:spLocks noChangeArrowheads="1"/>
                </p:cNvSpPr>
                <p:nvPr/>
              </p:nvSpPr>
              <p:spPr bwMode="auto">
                <a:xfrm>
                  <a:off x="272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1" name="Line 653"/>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2" name="Line 654"/>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3" name="Rectangle 655"/>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4" name="Rectangle 656"/>
                <p:cNvSpPr>
                  <a:spLocks noChangeArrowheads="1"/>
                </p:cNvSpPr>
                <p:nvPr/>
              </p:nvSpPr>
              <p:spPr bwMode="auto">
                <a:xfrm>
                  <a:off x="301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5" name="Rectangle 657"/>
                <p:cNvSpPr>
                  <a:spLocks noChangeArrowheads="1"/>
                </p:cNvSpPr>
                <p:nvPr/>
              </p:nvSpPr>
              <p:spPr bwMode="auto">
                <a:xfrm>
                  <a:off x="322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6" name="Rectangle 658"/>
                <p:cNvSpPr>
                  <a:spLocks noChangeArrowheads="1"/>
                </p:cNvSpPr>
                <p:nvPr/>
              </p:nvSpPr>
              <p:spPr bwMode="auto">
                <a:xfrm>
                  <a:off x="338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7" name="Rectangle 659"/>
                <p:cNvSpPr>
                  <a:spLocks noChangeArrowheads="1"/>
                </p:cNvSpPr>
                <p:nvPr/>
              </p:nvSpPr>
              <p:spPr bwMode="auto">
                <a:xfrm>
                  <a:off x="351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8" name="Rectangle 660"/>
                <p:cNvSpPr>
                  <a:spLocks noChangeArrowheads="1"/>
                </p:cNvSpPr>
                <p:nvPr/>
              </p:nvSpPr>
              <p:spPr bwMode="auto">
                <a:xfrm>
                  <a:off x="362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9" name="Rectangle 661"/>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0" name="Rectangle 662"/>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1" name="Rectangle 663"/>
                <p:cNvSpPr>
                  <a:spLocks noChangeArrowheads="1"/>
                </p:cNvSpPr>
                <p:nvPr/>
              </p:nvSpPr>
              <p:spPr bwMode="auto">
                <a:xfrm>
                  <a:off x="315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2" name="Rectangle 664"/>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3" name="Rectangle 665"/>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4" name="Rectangle 666"/>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5" name="Rectangle 667"/>
                <p:cNvSpPr>
                  <a:spLocks noChangeArrowheads="1"/>
                </p:cNvSpPr>
                <p:nvPr/>
              </p:nvSpPr>
              <p:spPr bwMode="auto">
                <a:xfrm>
                  <a:off x="349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6" name="Rectangle 668"/>
                <p:cNvSpPr>
                  <a:spLocks noChangeArrowheads="1"/>
                </p:cNvSpPr>
                <p:nvPr/>
              </p:nvSpPr>
              <p:spPr bwMode="auto">
                <a:xfrm>
                  <a:off x="360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7" name="Rectangle 669"/>
                <p:cNvSpPr>
                  <a:spLocks noChangeArrowheads="1"/>
                </p:cNvSpPr>
                <p:nvPr/>
              </p:nvSpPr>
              <p:spPr bwMode="auto">
                <a:xfrm>
                  <a:off x="369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8" name="Rectangle 670"/>
                <p:cNvSpPr>
                  <a:spLocks noChangeArrowheads="1"/>
                </p:cNvSpPr>
                <p:nvPr/>
              </p:nvSpPr>
              <p:spPr bwMode="auto">
                <a:xfrm>
                  <a:off x="376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9" name="Rectangle 671"/>
                <p:cNvSpPr>
                  <a:spLocks noChangeArrowheads="1"/>
                </p:cNvSpPr>
                <p:nvPr/>
              </p:nvSpPr>
              <p:spPr bwMode="auto">
                <a:xfrm>
                  <a:off x="382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0" name="Rectangle 672"/>
                <p:cNvSpPr>
                  <a:spLocks noChangeArrowheads="1"/>
                </p:cNvSpPr>
                <p:nvPr/>
              </p:nvSpPr>
              <p:spPr bwMode="auto">
                <a:xfrm>
                  <a:off x="386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1" name="Rectangle 673"/>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2" name="Line 674"/>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3" name="Line 675"/>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4" name="Line 676"/>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5" name="Line 677"/>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6" name="Line 678"/>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 name="Line 679"/>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8" name="Line 680"/>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 name="Line 681"/>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 name="Line 682"/>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 name="Line 683"/>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 name="Line 684"/>
                <p:cNvSpPr>
                  <a:spLocks noChangeShapeType="1"/>
                </p:cNvSpPr>
                <p:nvPr/>
              </p:nvSpPr>
              <p:spPr bwMode="auto">
                <a:xfrm>
                  <a:off x="233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 name="Line 685"/>
                <p:cNvSpPr>
                  <a:spLocks noChangeShapeType="1"/>
                </p:cNvSpPr>
                <p:nvPr/>
              </p:nvSpPr>
              <p:spPr bwMode="auto">
                <a:xfrm>
                  <a:off x="234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 name="Rectangle 686"/>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5" name="Rectangle 687"/>
                <p:cNvSpPr>
                  <a:spLocks noChangeArrowheads="1"/>
                </p:cNvSpPr>
                <p:nvPr/>
              </p:nvSpPr>
              <p:spPr bwMode="auto">
                <a:xfrm>
                  <a:off x="301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 name="Rectangle 688"/>
                <p:cNvSpPr>
                  <a:spLocks noChangeArrowheads="1"/>
                </p:cNvSpPr>
                <p:nvPr/>
              </p:nvSpPr>
              <p:spPr bwMode="auto">
                <a:xfrm>
                  <a:off x="322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 name="Rectangle 689"/>
                <p:cNvSpPr>
                  <a:spLocks noChangeArrowheads="1"/>
                </p:cNvSpPr>
                <p:nvPr/>
              </p:nvSpPr>
              <p:spPr bwMode="auto">
                <a:xfrm>
                  <a:off x="338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8" name="Rectangle 690"/>
                <p:cNvSpPr>
                  <a:spLocks noChangeArrowheads="1"/>
                </p:cNvSpPr>
                <p:nvPr/>
              </p:nvSpPr>
              <p:spPr bwMode="auto">
                <a:xfrm>
                  <a:off x="351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9" name="Rectangle 691"/>
                <p:cNvSpPr>
                  <a:spLocks noChangeArrowheads="1"/>
                </p:cNvSpPr>
                <p:nvPr/>
              </p:nvSpPr>
              <p:spPr bwMode="auto">
                <a:xfrm>
                  <a:off x="362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0" name="Rectangle 692"/>
                <p:cNvSpPr>
                  <a:spLocks noChangeArrowheads="1"/>
                </p:cNvSpPr>
                <p:nvPr/>
              </p:nvSpPr>
              <p:spPr bwMode="auto">
                <a:xfrm>
                  <a:off x="370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1" name="Rectangle 693"/>
                <p:cNvSpPr>
                  <a:spLocks noChangeArrowheads="1"/>
                </p:cNvSpPr>
                <p:nvPr/>
              </p:nvSpPr>
              <p:spPr bwMode="auto">
                <a:xfrm>
                  <a:off x="377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2" name="Rectangle 694"/>
                <p:cNvSpPr>
                  <a:spLocks noChangeArrowheads="1"/>
                </p:cNvSpPr>
                <p:nvPr/>
              </p:nvSpPr>
              <p:spPr bwMode="auto">
                <a:xfrm>
                  <a:off x="382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3" name="Rectangle 695"/>
                <p:cNvSpPr>
                  <a:spLocks noChangeArrowheads="1"/>
                </p:cNvSpPr>
                <p:nvPr/>
              </p:nvSpPr>
              <p:spPr bwMode="auto">
                <a:xfrm>
                  <a:off x="387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4" name="Rectangle 696"/>
                <p:cNvSpPr>
                  <a:spLocks noChangeArrowheads="1"/>
                </p:cNvSpPr>
                <p:nvPr/>
              </p:nvSpPr>
              <p:spPr bwMode="auto">
                <a:xfrm>
                  <a:off x="390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5" name="Rectangle 697"/>
                <p:cNvSpPr>
                  <a:spLocks noChangeArrowheads="1"/>
                </p:cNvSpPr>
                <p:nvPr/>
              </p:nvSpPr>
              <p:spPr bwMode="auto">
                <a:xfrm>
                  <a:off x="393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6" name="Rectangle 698"/>
                <p:cNvSpPr>
                  <a:spLocks noChangeArrowheads="1"/>
                </p:cNvSpPr>
                <p:nvPr/>
              </p:nvSpPr>
              <p:spPr bwMode="auto">
                <a:xfrm>
                  <a:off x="395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7" name="Rectangle 699"/>
                <p:cNvSpPr>
                  <a:spLocks noChangeArrowheads="1"/>
                </p:cNvSpPr>
                <p:nvPr/>
              </p:nvSpPr>
              <p:spPr bwMode="auto">
                <a:xfrm>
                  <a:off x="397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8" name="Rectangle 700"/>
                <p:cNvSpPr>
                  <a:spLocks noChangeArrowheads="1"/>
                </p:cNvSpPr>
                <p:nvPr/>
              </p:nvSpPr>
              <p:spPr bwMode="auto">
                <a:xfrm>
                  <a:off x="398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9" name="Rectangle 701"/>
                <p:cNvSpPr>
                  <a:spLocks noChangeArrowheads="1"/>
                </p:cNvSpPr>
                <p:nvPr/>
              </p:nvSpPr>
              <p:spPr bwMode="auto">
                <a:xfrm>
                  <a:off x="399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0" name="Rectangle 702"/>
                <p:cNvSpPr>
                  <a:spLocks noChangeArrowheads="1"/>
                </p:cNvSpPr>
                <p:nvPr/>
              </p:nvSpPr>
              <p:spPr bwMode="auto">
                <a:xfrm>
                  <a:off x="400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1" name="Rectangle 703"/>
                <p:cNvSpPr>
                  <a:spLocks noChangeArrowheads="1"/>
                </p:cNvSpPr>
                <p:nvPr/>
              </p:nvSpPr>
              <p:spPr bwMode="auto">
                <a:xfrm>
                  <a:off x="401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2" name="Rectangle 704"/>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3" name="Rectangle 705"/>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4" name="Rectangle 706"/>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5" name="Line 707"/>
                <p:cNvSpPr>
                  <a:spLocks noChangeShapeType="1"/>
                </p:cNvSpPr>
                <p:nvPr/>
              </p:nvSpPr>
              <p:spPr bwMode="auto">
                <a:xfrm>
                  <a:off x="348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6" name="Line 708"/>
                <p:cNvSpPr>
                  <a:spLocks noChangeShapeType="1"/>
                </p:cNvSpPr>
                <p:nvPr/>
              </p:nvSpPr>
              <p:spPr bwMode="auto">
                <a:xfrm>
                  <a:off x="349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7" name="Line 709"/>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8" name="Line 710"/>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9" name="Line 711"/>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 name="Line 712"/>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1" name="Line 713"/>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2" name="Line 714"/>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3" name="Line 715"/>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4" name="Line 716"/>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5" name="Rectangle 717"/>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6" name="Rectangle 718"/>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7" name="Rectangle 719"/>
                <p:cNvSpPr>
                  <a:spLocks noChangeArrowheads="1"/>
                </p:cNvSpPr>
                <p:nvPr/>
              </p:nvSpPr>
              <p:spPr bwMode="auto">
                <a:xfrm>
                  <a:off x="349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8" name="Rectangle 720"/>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9" name="Line 721"/>
                <p:cNvSpPr>
                  <a:spLocks noChangeShapeType="1"/>
                </p:cNvSpPr>
                <p:nvPr/>
              </p:nvSpPr>
              <p:spPr bwMode="auto">
                <a:xfrm>
                  <a:off x="335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 name="Line 722"/>
                <p:cNvSpPr>
                  <a:spLocks noChangeShapeType="1"/>
                </p:cNvSpPr>
                <p:nvPr/>
              </p:nvSpPr>
              <p:spPr bwMode="auto">
                <a:xfrm>
                  <a:off x="336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 name="Rectangle 723"/>
                <p:cNvSpPr>
                  <a:spLocks noChangeArrowheads="1"/>
                </p:cNvSpPr>
                <p:nvPr/>
              </p:nvSpPr>
              <p:spPr bwMode="auto">
                <a:xfrm>
                  <a:off x="306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2" name="Rectangle 724"/>
                <p:cNvSpPr>
                  <a:spLocks noChangeArrowheads="1"/>
                </p:cNvSpPr>
                <p:nvPr/>
              </p:nvSpPr>
              <p:spPr bwMode="auto">
                <a:xfrm>
                  <a:off x="326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3" name="Rectangle 725"/>
                <p:cNvSpPr>
                  <a:spLocks noChangeArrowheads="1"/>
                </p:cNvSpPr>
                <p:nvPr/>
              </p:nvSpPr>
              <p:spPr bwMode="auto">
                <a:xfrm>
                  <a:off x="341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4" name="Rectangle 726"/>
                <p:cNvSpPr>
                  <a:spLocks noChangeArrowheads="1"/>
                </p:cNvSpPr>
                <p:nvPr/>
              </p:nvSpPr>
              <p:spPr bwMode="auto">
                <a:xfrm>
                  <a:off x="354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5" name="Rectangle 727"/>
                <p:cNvSpPr>
                  <a:spLocks noChangeArrowheads="1"/>
                </p:cNvSpPr>
                <p:nvPr/>
              </p:nvSpPr>
              <p:spPr bwMode="auto">
                <a:xfrm>
                  <a:off x="364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6" name="Rectangle 728"/>
                <p:cNvSpPr>
                  <a:spLocks noChangeArrowheads="1"/>
                </p:cNvSpPr>
                <p:nvPr/>
              </p:nvSpPr>
              <p:spPr bwMode="auto">
                <a:xfrm>
                  <a:off x="372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7" name="Rectangle 729"/>
                <p:cNvSpPr>
                  <a:spLocks noChangeArrowheads="1"/>
                </p:cNvSpPr>
                <p:nvPr/>
              </p:nvSpPr>
              <p:spPr bwMode="auto">
                <a:xfrm>
                  <a:off x="378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8" name="Rectangle 730"/>
                <p:cNvSpPr>
                  <a:spLocks noChangeArrowheads="1"/>
                </p:cNvSpPr>
                <p:nvPr/>
              </p:nvSpPr>
              <p:spPr bwMode="auto">
                <a:xfrm>
                  <a:off x="258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9" name="Line 731"/>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 name="Line 732"/>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 name="Rectangle 733"/>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2" name="Rectangle 734"/>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3" name="Rectangle 735"/>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4" name="Line 736"/>
                <p:cNvSpPr>
                  <a:spLocks noChangeShapeType="1"/>
                </p:cNvSpPr>
                <p:nvPr/>
              </p:nvSpPr>
              <p:spPr bwMode="auto">
                <a:xfrm>
                  <a:off x="2469"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5" name="Line 737"/>
                <p:cNvSpPr>
                  <a:spLocks noChangeShapeType="1"/>
                </p:cNvSpPr>
                <p:nvPr/>
              </p:nvSpPr>
              <p:spPr bwMode="auto">
                <a:xfrm>
                  <a:off x="247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6" name="Line 738"/>
                <p:cNvSpPr>
                  <a:spLocks noChangeShapeType="1"/>
                </p:cNvSpPr>
                <p:nvPr/>
              </p:nvSpPr>
              <p:spPr bwMode="auto">
                <a:xfrm>
                  <a:off x="2356"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7" name="Line 739"/>
                <p:cNvSpPr>
                  <a:spLocks noChangeShapeType="1"/>
                </p:cNvSpPr>
                <p:nvPr/>
              </p:nvSpPr>
              <p:spPr bwMode="auto">
                <a:xfrm>
                  <a:off x="236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8" name="Line 740"/>
                <p:cNvSpPr>
                  <a:spLocks noChangeShapeType="1"/>
                </p:cNvSpPr>
                <p:nvPr/>
              </p:nvSpPr>
              <p:spPr bwMode="auto">
                <a:xfrm>
                  <a:off x="226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9" name="Line 741"/>
                <p:cNvSpPr>
                  <a:spLocks noChangeShapeType="1"/>
                </p:cNvSpPr>
                <p:nvPr/>
              </p:nvSpPr>
              <p:spPr bwMode="auto">
                <a:xfrm>
                  <a:off x="226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 name="Line 742"/>
                <p:cNvSpPr>
                  <a:spLocks noChangeShapeType="1"/>
                </p:cNvSpPr>
                <p:nvPr/>
              </p:nvSpPr>
              <p:spPr bwMode="auto">
                <a:xfrm>
                  <a:off x="219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 name="Line 743"/>
                <p:cNvSpPr>
                  <a:spLocks noChangeShapeType="1"/>
                </p:cNvSpPr>
                <p:nvPr/>
              </p:nvSpPr>
              <p:spPr bwMode="auto">
                <a:xfrm>
                  <a:off x="219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2" name="Line 744"/>
                <p:cNvSpPr>
                  <a:spLocks noChangeShapeType="1"/>
                </p:cNvSpPr>
                <p:nvPr/>
              </p:nvSpPr>
              <p:spPr bwMode="auto">
                <a:xfrm>
                  <a:off x="2136"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3" name="Line 745"/>
                <p:cNvSpPr>
                  <a:spLocks noChangeShapeType="1"/>
                </p:cNvSpPr>
                <p:nvPr/>
              </p:nvSpPr>
              <p:spPr bwMode="auto">
                <a:xfrm>
                  <a:off x="214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4" name="Line 746"/>
                <p:cNvSpPr>
                  <a:spLocks noChangeShapeType="1"/>
                </p:cNvSpPr>
                <p:nvPr/>
              </p:nvSpPr>
              <p:spPr bwMode="auto">
                <a:xfrm>
                  <a:off x="2086"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5" name="Line 747"/>
                <p:cNvSpPr>
                  <a:spLocks noChangeShapeType="1"/>
                </p:cNvSpPr>
                <p:nvPr/>
              </p:nvSpPr>
              <p:spPr bwMode="auto">
                <a:xfrm>
                  <a:off x="209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6" name="Line 748"/>
                <p:cNvSpPr>
                  <a:spLocks noChangeShapeType="1"/>
                </p:cNvSpPr>
                <p:nvPr/>
              </p:nvSpPr>
              <p:spPr bwMode="auto">
                <a:xfrm>
                  <a:off x="204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7" name="Line 749"/>
                <p:cNvSpPr>
                  <a:spLocks noChangeShapeType="1"/>
                </p:cNvSpPr>
                <p:nvPr/>
              </p:nvSpPr>
              <p:spPr bwMode="auto">
                <a:xfrm>
                  <a:off x="205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8" name="Line 750"/>
                <p:cNvSpPr>
                  <a:spLocks noChangeShapeType="1"/>
                </p:cNvSpPr>
                <p:nvPr/>
              </p:nvSpPr>
              <p:spPr bwMode="auto">
                <a:xfrm>
                  <a:off x="2016"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9" name="Line 751"/>
                <p:cNvSpPr>
                  <a:spLocks noChangeShapeType="1"/>
                </p:cNvSpPr>
                <p:nvPr/>
              </p:nvSpPr>
              <p:spPr bwMode="auto">
                <a:xfrm>
                  <a:off x="202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0" name="Line 752"/>
                <p:cNvSpPr>
                  <a:spLocks noChangeShapeType="1"/>
                </p:cNvSpPr>
                <p:nvPr/>
              </p:nvSpPr>
              <p:spPr bwMode="auto">
                <a:xfrm>
                  <a:off x="199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 name="Line 753"/>
                <p:cNvSpPr>
                  <a:spLocks noChangeShapeType="1"/>
                </p:cNvSpPr>
                <p:nvPr/>
              </p:nvSpPr>
              <p:spPr bwMode="auto">
                <a:xfrm>
                  <a:off x="200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2" name="Rectangle 754"/>
                <p:cNvSpPr>
                  <a:spLocks noChangeArrowheads="1"/>
                </p:cNvSpPr>
                <p:nvPr/>
              </p:nvSpPr>
              <p:spPr bwMode="auto">
                <a:xfrm>
                  <a:off x="19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3" name="Line 755"/>
                <p:cNvSpPr>
                  <a:spLocks noChangeShapeType="1"/>
                </p:cNvSpPr>
                <p:nvPr/>
              </p:nvSpPr>
              <p:spPr bwMode="auto">
                <a:xfrm>
                  <a:off x="238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4" name="Line 756"/>
                <p:cNvSpPr>
                  <a:spLocks noChangeShapeType="1"/>
                </p:cNvSpPr>
                <p:nvPr/>
              </p:nvSpPr>
              <p:spPr bwMode="auto">
                <a:xfrm>
                  <a:off x="239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5" name="Rectangle 757"/>
                <p:cNvSpPr>
                  <a:spLocks noChangeArrowheads="1"/>
                </p:cNvSpPr>
                <p:nvPr/>
              </p:nvSpPr>
              <p:spPr bwMode="auto">
                <a:xfrm>
                  <a:off x="229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6" name="Rectangle 758"/>
                <p:cNvSpPr>
                  <a:spLocks noChangeArrowheads="1"/>
                </p:cNvSpPr>
                <p:nvPr/>
              </p:nvSpPr>
              <p:spPr bwMode="auto">
                <a:xfrm>
                  <a:off x="264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7" name="Line 759"/>
                <p:cNvSpPr>
                  <a:spLocks noChangeShapeType="1"/>
                </p:cNvSpPr>
                <p:nvPr/>
              </p:nvSpPr>
              <p:spPr bwMode="auto">
                <a:xfrm>
                  <a:off x="292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8" name="Line 760"/>
                <p:cNvSpPr>
                  <a:spLocks noChangeShapeType="1"/>
                </p:cNvSpPr>
                <p:nvPr/>
              </p:nvSpPr>
              <p:spPr bwMode="auto">
                <a:xfrm>
                  <a:off x="292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9" name="Line 761"/>
                <p:cNvSpPr>
                  <a:spLocks noChangeShapeType="1"/>
                </p:cNvSpPr>
                <p:nvPr/>
              </p:nvSpPr>
              <p:spPr bwMode="auto">
                <a:xfrm>
                  <a:off x="2714"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0" name="Line 762"/>
                <p:cNvSpPr>
                  <a:spLocks noChangeShapeType="1"/>
                </p:cNvSpPr>
                <p:nvPr/>
              </p:nvSpPr>
              <p:spPr bwMode="auto">
                <a:xfrm>
                  <a:off x="272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 name="Rectangle 763"/>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2" name="Rectangle 764"/>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3" name="Line 765"/>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4" name="Line 766"/>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5" name="Rectangle 767"/>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6" name="Rectangle 768"/>
                <p:cNvSpPr>
                  <a:spLocks noChangeArrowheads="1"/>
                </p:cNvSpPr>
                <p:nvPr/>
              </p:nvSpPr>
              <p:spPr bwMode="auto">
                <a:xfrm>
                  <a:off x="3330"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7" name="Rectangle 769"/>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8" name="Rectangle 770"/>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9" name="Line 771"/>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0" name="Line 772"/>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 name="Line 773"/>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 name="Line 774"/>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3" name="Rectangle 775"/>
                <p:cNvSpPr>
                  <a:spLocks noChangeArrowheads="1"/>
                </p:cNvSpPr>
                <p:nvPr/>
              </p:nvSpPr>
              <p:spPr bwMode="auto">
                <a:xfrm>
                  <a:off x="258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14" name="Line 776"/>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5" name="Line 777"/>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6" name="Line 778"/>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7" name="Line 779"/>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8" name="Line 780"/>
                <p:cNvSpPr>
                  <a:spLocks noChangeShapeType="1"/>
                </p:cNvSpPr>
                <p:nvPr/>
              </p:nvSpPr>
              <p:spPr bwMode="auto">
                <a:xfrm>
                  <a:off x="2067"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9" name="Line 781"/>
                <p:cNvSpPr>
                  <a:spLocks noChangeShapeType="1"/>
                </p:cNvSpPr>
                <p:nvPr/>
              </p:nvSpPr>
              <p:spPr bwMode="auto">
                <a:xfrm>
                  <a:off x="207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0" name="Rectangle 782"/>
                <p:cNvSpPr>
                  <a:spLocks noChangeArrowheads="1"/>
                </p:cNvSpPr>
                <p:nvPr/>
              </p:nvSpPr>
              <p:spPr bwMode="auto">
                <a:xfrm>
                  <a:off x="204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1" name="Line 783"/>
                <p:cNvSpPr>
                  <a:spLocks noChangeShapeType="1"/>
                </p:cNvSpPr>
                <p:nvPr/>
              </p:nvSpPr>
              <p:spPr bwMode="auto">
                <a:xfrm>
                  <a:off x="243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 name="Line 784"/>
                <p:cNvSpPr>
                  <a:spLocks noChangeShapeType="1"/>
                </p:cNvSpPr>
                <p:nvPr/>
              </p:nvSpPr>
              <p:spPr bwMode="auto">
                <a:xfrm>
                  <a:off x="243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 name="Rectangle 785"/>
                <p:cNvSpPr>
                  <a:spLocks noChangeArrowheads="1"/>
                </p:cNvSpPr>
                <p:nvPr/>
              </p:nvSpPr>
              <p:spPr bwMode="auto">
                <a:xfrm>
                  <a:off x="233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 name="Line 786"/>
                <p:cNvSpPr>
                  <a:spLocks noChangeShapeType="1"/>
                </p:cNvSpPr>
                <p:nvPr/>
              </p:nvSpPr>
              <p:spPr bwMode="auto">
                <a:xfrm>
                  <a:off x="267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 name="Line 787"/>
                <p:cNvSpPr>
                  <a:spLocks noChangeShapeType="1"/>
                </p:cNvSpPr>
                <p:nvPr/>
              </p:nvSpPr>
              <p:spPr bwMode="auto">
                <a:xfrm>
                  <a:off x="267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 name="Rectangle 788"/>
                <p:cNvSpPr>
                  <a:spLocks noChangeArrowheads="1"/>
                </p:cNvSpPr>
                <p:nvPr/>
              </p:nvSpPr>
              <p:spPr bwMode="auto">
                <a:xfrm>
                  <a:off x="251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7" name="Rectangle 789"/>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8" name="Rectangle 790"/>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 name="Rectangle 791"/>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 name="Rectangle 792"/>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1" name="Rectangle 793"/>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 name="Rectangle 794"/>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 name="Rectangle 795"/>
                <p:cNvSpPr>
                  <a:spLocks noChangeArrowheads="1"/>
                </p:cNvSpPr>
                <p:nvPr/>
              </p:nvSpPr>
              <p:spPr bwMode="auto">
                <a:xfrm>
                  <a:off x="349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4" name="Rectangle 796"/>
                <p:cNvSpPr>
                  <a:spLocks noChangeArrowheads="1"/>
                </p:cNvSpPr>
                <p:nvPr/>
              </p:nvSpPr>
              <p:spPr bwMode="auto">
                <a:xfrm>
                  <a:off x="360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5" name="Rectangle 797"/>
                <p:cNvSpPr>
                  <a:spLocks noChangeArrowheads="1"/>
                </p:cNvSpPr>
                <p:nvPr/>
              </p:nvSpPr>
              <p:spPr bwMode="auto">
                <a:xfrm>
                  <a:off x="369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6" name="Rectangle 798"/>
                <p:cNvSpPr>
                  <a:spLocks noChangeArrowheads="1"/>
                </p:cNvSpPr>
                <p:nvPr/>
              </p:nvSpPr>
              <p:spPr bwMode="auto">
                <a:xfrm>
                  <a:off x="376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7" name="Rectangle 799"/>
                <p:cNvSpPr>
                  <a:spLocks noChangeArrowheads="1"/>
                </p:cNvSpPr>
                <p:nvPr/>
              </p:nvSpPr>
              <p:spPr bwMode="auto">
                <a:xfrm>
                  <a:off x="382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8" name="Rectangle 800"/>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 name="Line 801"/>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0" name="Line 802"/>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1" name="Rectangle 803"/>
                <p:cNvSpPr>
                  <a:spLocks noChangeArrowheads="1"/>
                </p:cNvSpPr>
                <p:nvPr/>
              </p:nvSpPr>
              <p:spPr bwMode="auto">
                <a:xfrm>
                  <a:off x="293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2" name="Rectangle 804"/>
                <p:cNvSpPr>
                  <a:spLocks noChangeArrowheads="1"/>
                </p:cNvSpPr>
                <p:nvPr/>
              </p:nvSpPr>
              <p:spPr bwMode="auto">
                <a:xfrm>
                  <a:off x="315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3" name="Rectangle 805"/>
                <p:cNvSpPr>
                  <a:spLocks noChangeArrowheads="1"/>
                </p:cNvSpPr>
                <p:nvPr/>
              </p:nvSpPr>
              <p:spPr bwMode="auto">
                <a:xfrm>
                  <a:off x="3330"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4" name="Rectangle 806"/>
                <p:cNvSpPr>
                  <a:spLocks noChangeArrowheads="1"/>
                </p:cNvSpPr>
                <p:nvPr/>
              </p:nvSpPr>
              <p:spPr bwMode="auto">
                <a:xfrm>
                  <a:off x="347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5" name="Rectangle 807"/>
                <p:cNvSpPr>
                  <a:spLocks noChangeArrowheads="1"/>
                </p:cNvSpPr>
                <p:nvPr/>
              </p:nvSpPr>
              <p:spPr bwMode="auto">
                <a:xfrm>
                  <a:off x="358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6" name="Rectangle 808"/>
                <p:cNvSpPr>
                  <a:spLocks noChangeArrowheads="1"/>
                </p:cNvSpPr>
                <p:nvPr/>
              </p:nvSpPr>
              <p:spPr bwMode="auto">
                <a:xfrm>
                  <a:off x="368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4" name="Group 809"/>
              <p:cNvGrpSpPr>
                <a:grpSpLocks/>
              </p:cNvGrpSpPr>
              <p:nvPr/>
            </p:nvGrpSpPr>
            <p:grpSpPr bwMode="auto">
              <a:xfrm>
                <a:off x="1897" y="1835"/>
                <a:ext cx="2143" cy="1393"/>
                <a:chOff x="1897" y="1835"/>
                <a:chExt cx="2143" cy="1393"/>
              </a:xfrm>
            </p:grpSpPr>
            <p:sp>
              <p:nvSpPr>
                <p:cNvPr id="547" name="Rectangle 810"/>
                <p:cNvSpPr>
                  <a:spLocks noChangeArrowheads="1"/>
                </p:cNvSpPr>
                <p:nvPr/>
              </p:nvSpPr>
              <p:spPr bwMode="auto">
                <a:xfrm>
                  <a:off x="375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8" name="Rectangle 811"/>
                <p:cNvSpPr>
                  <a:spLocks noChangeArrowheads="1"/>
                </p:cNvSpPr>
                <p:nvPr/>
              </p:nvSpPr>
              <p:spPr bwMode="auto">
                <a:xfrm>
                  <a:off x="380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9" name="Rectangle 812"/>
                <p:cNvSpPr>
                  <a:spLocks noChangeArrowheads="1"/>
                </p:cNvSpPr>
                <p:nvPr/>
              </p:nvSpPr>
              <p:spPr bwMode="auto">
                <a:xfrm>
                  <a:off x="385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0" name="Rectangle 813"/>
                <p:cNvSpPr>
                  <a:spLocks noChangeArrowheads="1"/>
                </p:cNvSpPr>
                <p:nvPr/>
              </p:nvSpPr>
              <p:spPr bwMode="auto">
                <a:xfrm>
                  <a:off x="389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1" name="Rectangle 814"/>
                <p:cNvSpPr>
                  <a:spLocks noChangeArrowheads="1"/>
                </p:cNvSpPr>
                <p:nvPr/>
              </p:nvSpPr>
              <p:spPr bwMode="auto">
                <a:xfrm>
                  <a:off x="392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2" name="Rectangle 815"/>
                <p:cNvSpPr>
                  <a:spLocks noChangeArrowheads="1"/>
                </p:cNvSpPr>
                <p:nvPr/>
              </p:nvSpPr>
              <p:spPr bwMode="auto">
                <a:xfrm>
                  <a:off x="394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3" name="Rectangle 816"/>
                <p:cNvSpPr>
                  <a:spLocks noChangeArrowheads="1"/>
                </p:cNvSpPr>
                <p:nvPr/>
              </p:nvSpPr>
              <p:spPr bwMode="auto">
                <a:xfrm>
                  <a:off x="396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4" name="Rectangle 817"/>
                <p:cNvSpPr>
                  <a:spLocks noChangeArrowheads="1"/>
                </p:cNvSpPr>
                <p:nvPr/>
              </p:nvSpPr>
              <p:spPr bwMode="auto">
                <a:xfrm>
                  <a:off x="398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5" name="Rectangle 818"/>
                <p:cNvSpPr>
                  <a:spLocks noChangeArrowheads="1"/>
                </p:cNvSpPr>
                <p:nvPr/>
              </p:nvSpPr>
              <p:spPr bwMode="auto">
                <a:xfrm>
                  <a:off x="399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6" name="Rectangle 819"/>
                <p:cNvSpPr>
                  <a:spLocks noChangeArrowheads="1"/>
                </p:cNvSpPr>
                <p:nvPr/>
              </p:nvSpPr>
              <p:spPr bwMode="auto">
                <a:xfrm>
                  <a:off x="400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7" name="Rectangle 820"/>
                <p:cNvSpPr>
                  <a:spLocks noChangeArrowheads="1"/>
                </p:cNvSpPr>
                <p:nvPr/>
              </p:nvSpPr>
              <p:spPr bwMode="auto">
                <a:xfrm>
                  <a:off x="400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8" name="Rectangle 821"/>
                <p:cNvSpPr>
                  <a:spLocks noChangeArrowheads="1"/>
                </p:cNvSpPr>
                <p:nvPr/>
              </p:nvSpPr>
              <p:spPr bwMode="auto">
                <a:xfrm>
                  <a:off x="401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9" name="Rectangle 822"/>
                <p:cNvSpPr>
                  <a:spLocks noChangeArrowheads="1"/>
                </p:cNvSpPr>
                <p:nvPr/>
              </p:nvSpPr>
              <p:spPr bwMode="auto">
                <a:xfrm>
                  <a:off x="402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0" name="Rectangle 823"/>
                <p:cNvSpPr>
                  <a:spLocks noChangeArrowheads="1"/>
                </p:cNvSpPr>
                <p:nvPr/>
              </p:nvSpPr>
              <p:spPr bwMode="auto">
                <a:xfrm>
                  <a:off x="402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1" name="Line 824"/>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2" name="Line 825"/>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 name="Rectangle 826"/>
                <p:cNvSpPr>
                  <a:spLocks noChangeArrowheads="1"/>
                </p:cNvSpPr>
                <p:nvPr/>
              </p:nvSpPr>
              <p:spPr bwMode="auto">
                <a:xfrm>
                  <a:off x="234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4" name="Rectangle 827"/>
                <p:cNvSpPr>
                  <a:spLocks noChangeArrowheads="1"/>
                </p:cNvSpPr>
                <p:nvPr/>
              </p:nvSpPr>
              <p:spPr bwMode="auto">
                <a:xfrm>
                  <a:off x="2683"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5" name="Rectangle 828"/>
                <p:cNvSpPr>
                  <a:spLocks noChangeArrowheads="1"/>
                </p:cNvSpPr>
                <p:nvPr/>
              </p:nvSpPr>
              <p:spPr bwMode="auto">
                <a:xfrm>
                  <a:off x="2953"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6" name="Rectangle 829"/>
                <p:cNvSpPr>
                  <a:spLocks noChangeArrowheads="1"/>
                </p:cNvSpPr>
                <p:nvPr/>
              </p:nvSpPr>
              <p:spPr bwMode="auto">
                <a:xfrm>
                  <a:off x="3173"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7" name="Rectangle 830"/>
                <p:cNvSpPr>
                  <a:spLocks noChangeArrowheads="1"/>
                </p:cNvSpPr>
                <p:nvPr/>
              </p:nvSpPr>
              <p:spPr bwMode="auto">
                <a:xfrm>
                  <a:off x="334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 name="Rectangle 831"/>
                <p:cNvSpPr>
                  <a:spLocks noChangeArrowheads="1"/>
                </p:cNvSpPr>
                <p:nvPr/>
              </p:nvSpPr>
              <p:spPr bwMode="auto">
                <a:xfrm>
                  <a:off x="348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9" name="Rectangle 832"/>
                <p:cNvSpPr>
                  <a:spLocks noChangeArrowheads="1"/>
                </p:cNvSpPr>
                <p:nvPr/>
              </p:nvSpPr>
              <p:spPr bwMode="auto">
                <a:xfrm>
                  <a:off x="360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0" name="Rectangle 833"/>
                <p:cNvSpPr>
                  <a:spLocks noChangeArrowheads="1"/>
                </p:cNvSpPr>
                <p:nvPr/>
              </p:nvSpPr>
              <p:spPr bwMode="auto">
                <a:xfrm>
                  <a:off x="368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1" name="Rectangle 834"/>
                <p:cNvSpPr>
                  <a:spLocks noChangeArrowheads="1"/>
                </p:cNvSpPr>
                <p:nvPr/>
              </p:nvSpPr>
              <p:spPr bwMode="auto">
                <a:xfrm>
                  <a:off x="375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2" name="Rectangle 835"/>
                <p:cNvSpPr>
                  <a:spLocks noChangeArrowheads="1"/>
                </p:cNvSpPr>
                <p:nvPr/>
              </p:nvSpPr>
              <p:spPr bwMode="auto">
                <a:xfrm>
                  <a:off x="381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3" name="Rectangle 836"/>
                <p:cNvSpPr>
                  <a:spLocks noChangeArrowheads="1"/>
                </p:cNvSpPr>
                <p:nvPr/>
              </p:nvSpPr>
              <p:spPr bwMode="auto">
                <a:xfrm>
                  <a:off x="385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4" name="Rectangle 837"/>
                <p:cNvSpPr>
                  <a:spLocks noChangeArrowheads="1"/>
                </p:cNvSpPr>
                <p:nvPr/>
              </p:nvSpPr>
              <p:spPr bwMode="auto">
                <a:xfrm>
                  <a:off x="389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5" name="Rectangle 838"/>
                <p:cNvSpPr>
                  <a:spLocks noChangeArrowheads="1"/>
                </p:cNvSpPr>
                <p:nvPr/>
              </p:nvSpPr>
              <p:spPr bwMode="auto">
                <a:xfrm>
                  <a:off x="392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6" name="Rectangle 839"/>
                <p:cNvSpPr>
                  <a:spLocks noChangeArrowheads="1"/>
                </p:cNvSpPr>
                <p:nvPr/>
              </p:nvSpPr>
              <p:spPr bwMode="auto">
                <a:xfrm>
                  <a:off x="395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7" name="Rectangle 840"/>
                <p:cNvSpPr>
                  <a:spLocks noChangeArrowheads="1"/>
                </p:cNvSpPr>
                <p:nvPr/>
              </p:nvSpPr>
              <p:spPr bwMode="auto">
                <a:xfrm>
                  <a:off x="397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8" name="Rectangle 841"/>
                <p:cNvSpPr>
                  <a:spLocks noChangeArrowheads="1"/>
                </p:cNvSpPr>
                <p:nvPr/>
              </p:nvSpPr>
              <p:spPr bwMode="auto">
                <a:xfrm>
                  <a:off x="398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9" name="Line 842"/>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0" name="Line 843"/>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1" name="Rectangle 844"/>
                <p:cNvSpPr>
                  <a:spLocks noChangeArrowheads="1"/>
                </p:cNvSpPr>
                <p:nvPr/>
              </p:nvSpPr>
              <p:spPr bwMode="auto">
                <a:xfrm>
                  <a:off x="258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2" name="Line 845"/>
                <p:cNvSpPr>
                  <a:spLocks noChangeShapeType="1"/>
                </p:cNvSpPr>
                <p:nvPr/>
              </p:nvSpPr>
              <p:spPr bwMode="auto">
                <a:xfrm>
                  <a:off x="287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 name="Line 846"/>
                <p:cNvSpPr>
                  <a:spLocks noChangeShapeType="1"/>
                </p:cNvSpPr>
                <p:nvPr/>
              </p:nvSpPr>
              <p:spPr bwMode="auto">
                <a:xfrm>
                  <a:off x="288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 name="Rectangle 847"/>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5" name="Rectangle 848"/>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6" name="Line 849"/>
                <p:cNvSpPr>
                  <a:spLocks noChangeShapeType="1"/>
                </p:cNvSpPr>
                <p:nvPr/>
              </p:nvSpPr>
              <p:spPr bwMode="auto">
                <a:xfrm>
                  <a:off x="2557"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7" name="Line 850"/>
                <p:cNvSpPr>
                  <a:spLocks noChangeShapeType="1"/>
                </p:cNvSpPr>
                <p:nvPr/>
              </p:nvSpPr>
              <p:spPr bwMode="auto">
                <a:xfrm>
                  <a:off x="256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8" name="Rectangle 851"/>
                <p:cNvSpPr>
                  <a:spLocks noChangeArrowheads="1"/>
                </p:cNvSpPr>
                <p:nvPr/>
              </p:nvSpPr>
              <p:spPr bwMode="auto">
                <a:xfrm>
                  <a:off x="364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9" name="Rectangle 852"/>
                <p:cNvSpPr>
                  <a:spLocks noChangeArrowheads="1"/>
                </p:cNvSpPr>
                <p:nvPr/>
              </p:nvSpPr>
              <p:spPr bwMode="auto">
                <a:xfrm>
                  <a:off x="372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0" name="Rectangle 853"/>
                <p:cNvSpPr>
                  <a:spLocks noChangeArrowheads="1"/>
                </p:cNvSpPr>
                <p:nvPr/>
              </p:nvSpPr>
              <p:spPr bwMode="auto">
                <a:xfrm>
                  <a:off x="378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1" name="Rectangle 854"/>
                <p:cNvSpPr>
                  <a:spLocks noChangeArrowheads="1"/>
                </p:cNvSpPr>
                <p:nvPr/>
              </p:nvSpPr>
              <p:spPr bwMode="auto">
                <a:xfrm>
                  <a:off x="383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2" name="Rectangle 855"/>
                <p:cNvSpPr>
                  <a:spLocks noChangeArrowheads="1"/>
                </p:cNvSpPr>
                <p:nvPr/>
              </p:nvSpPr>
              <p:spPr bwMode="auto">
                <a:xfrm>
                  <a:off x="3060"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3" name="Line 856"/>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 name="Line 857"/>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5" name="Line 858"/>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6" name="Line 859"/>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7" name="Rectangle 860"/>
                <p:cNvSpPr>
                  <a:spLocks noChangeArrowheads="1"/>
                </p:cNvSpPr>
                <p:nvPr/>
              </p:nvSpPr>
              <p:spPr bwMode="auto">
                <a:xfrm>
                  <a:off x="299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8" name="Line 861"/>
                <p:cNvSpPr>
                  <a:spLocks noChangeShapeType="1"/>
                </p:cNvSpPr>
                <p:nvPr/>
              </p:nvSpPr>
              <p:spPr bwMode="auto">
                <a:xfrm>
                  <a:off x="319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9" name="Line 862"/>
                <p:cNvSpPr>
                  <a:spLocks noChangeShapeType="1"/>
                </p:cNvSpPr>
                <p:nvPr/>
              </p:nvSpPr>
              <p:spPr bwMode="auto">
                <a:xfrm>
                  <a:off x="319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0" name="Rectangle 863"/>
                <p:cNvSpPr>
                  <a:spLocks noChangeArrowheads="1"/>
                </p:cNvSpPr>
                <p:nvPr/>
              </p:nvSpPr>
              <p:spPr bwMode="auto">
                <a:xfrm>
                  <a:off x="294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1" name="Rectangle 864"/>
                <p:cNvSpPr>
                  <a:spLocks noChangeArrowheads="1"/>
                </p:cNvSpPr>
                <p:nvPr/>
              </p:nvSpPr>
              <p:spPr bwMode="auto">
                <a:xfrm>
                  <a:off x="316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2" name="Rectangle 865"/>
                <p:cNvSpPr>
                  <a:spLocks noChangeArrowheads="1"/>
                </p:cNvSpPr>
                <p:nvPr/>
              </p:nvSpPr>
              <p:spPr bwMode="auto">
                <a:xfrm>
                  <a:off x="333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3" name="Rectangle 866"/>
                <p:cNvSpPr>
                  <a:spLocks noChangeArrowheads="1"/>
                </p:cNvSpPr>
                <p:nvPr/>
              </p:nvSpPr>
              <p:spPr bwMode="auto">
                <a:xfrm>
                  <a:off x="348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 name="Rectangle 867"/>
                <p:cNvSpPr>
                  <a:spLocks noChangeArrowheads="1"/>
                </p:cNvSpPr>
                <p:nvPr/>
              </p:nvSpPr>
              <p:spPr bwMode="auto">
                <a:xfrm>
                  <a:off x="359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5" name="Rectangle 868"/>
                <p:cNvSpPr>
                  <a:spLocks noChangeArrowheads="1"/>
                </p:cNvSpPr>
                <p:nvPr/>
              </p:nvSpPr>
              <p:spPr bwMode="auto">
                <a:xfrm>
                  <a:off x="368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6" name="Rectangle 869"/>
                <p:cNvSpPr>
                  <a:spLocks noChangeArrowheads="1"/>
                </p:cNvSpPr>
                <p:nvPr/>
              </p:nvSpPr>
              <p:spPr bwMode="auto">
                <a:xfrm>
                  <a:off x="375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7" name="Rectangle 870"/>
                <p:cNvSpPr>
                  <a:spLocks noChangeArrowheads="1"/>
                </p:cNvSpPr>
                <p:nvPr/>
              </p:nvSpPr>
              <p:spPr bwMode="auto">
                <a:xfrm>
                  <a:off x="381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8" name="Rectangle 871"/>
                <p:cNvSpPr>
                  <a:spLocks noChangeArrowheads="1"/>
                </p:cNvSpPr>
                <p:nvPr/>
              </p:nvSpPr>
              <p:spPr bwMode="auto">
                <a:xfrm>
                  <a:off x="385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9" name="Rectangle 872"/>
                <p:cNvSpPr>
                  <a:spLocks noChangeArrowheads="1"/>
                </p:cNvSpPr>
                <p:nvPr/>
              </p:nvSpPr>
              <p:spPr bwMode="auto">
                <a:xfrm>
                  <a:off x="389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0" name="Rectangle 873"/>
                <p:cNvSpPr>
                  <a:spLocks noChangeArrowheads="1"/>
                </p:cNvSpPr>
                <p:nvPr/>
              </p:nvSpPr>
              <p:spPr bwMode="auto">
                <a:xfrm>
                  <a:off x="392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1" name="Rectangle 874"/>
                <p:cNvSpPr>
                  <a:spLocks noChangeArrowheads="1"/>
                </p:cNvSpPr>
                <p:nvPr/>
              </p:nvSpPr>
              <p:spPr bwMode="auto">
                <a:xfrm>
                  <a:off x="394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2" name="Rectangle 875"/>
                <p:cNvSpPr>
                  <a:spLocks noChangeArrowheads="1"/>
                </p:cNvSpPr>
                <p:nvPr/>
              </p:nvSpPr>
              <p:spPr bwMode="auto">
                <a:xfrm>
                  <a:off x="396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3" name="Rectangle 876"/>
                <p:cNvSpPr>
                  <a:spLocks noChangeArrowheads="1"/>
                </p:cNvSpPr>
                <p:nvPr/>
              </p:nvSpPr>
              <p:spPr bwMode="auto">
                <a:xfrm>
                  <a:off x="398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 name="Rectangle 877"/>
                <p:cNvSpPr>
                  <a:spLocks noChangeArrowheads="1"/>
                </p:cNvSpPr>
                <p:nvPr/>
              </p:nvSpPr>
              <p:spPr bwMode="auto">
                <a:xfrm>
                  <a:off x="399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5" name="Rectangle 878"/>
                <p:cNvSpPr>
                  <a:spLocks noChangeArrowheads="1"/>
                </p:cNvSpPr>
                <p:nvPr/>
              </p:nvSpPr>
              <p:spPr bwMode="auto">
                <a:xfrm>
                  <a:off x="400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6" name="Line 879"/>
                <p:cNvSpPr>
                  <a:spLocks noChangeShapeType="1"/>
                </p:cNvSpPr>
                <p:nvPr/>
              </p:nvSpPr>
              <p:spPr bwMode="auto">
                <a:xfrm>
                  <a:off x="400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 name="Line 880"/>
                <p:cNvSpPr>
                  <a:spLocks noChangeShapeType="1"/>
                </p:cNvSpPr>
                <p:nvPr/>
              </p:nvSpPr>
              <p:spPr bwMode="auto">
                <a:xfrm>
                  <a:off x="400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 name="Rectangle 881"/>
                <p:cNvSpPr>
                  <a:spLocks noChangeArrowheads="1"/>
                </p:cNvSpPr>
                <p:nvPr/>
              </p:nvSpPr>
              <p:spPr bwMode="auto">
                <a:xfrm>
                  <a:off x="358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9" name="Rectangle 882"/>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20" name="Rectangle 883"/>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21" name="Rectangle 884"/>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22" name="Rectangle 885"/>
                <p:cNvSpPr>
                  <a:spLocks noChangeArrowheads="1"/>
                </p:cNvSpPr>
                <p:nvPr/>
              </p:nvSpPr>
              <p:spPr bwMode="auto">
                <a:xfrm>
                  <a:off x="301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23" name="Line 886"/>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 name="Line 887"/>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 name="Line 888"/>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 name="Line 889"/>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7" name="Line 890"/>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8" name="Line 891"/>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9" name="Line 892"/>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0" name="Line 893"/>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1" name="Line 894"/>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2" name="Line 895"/>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3" name="Rectangle 896"/>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 name="Rectangle 897"/>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5" name="Rectangle 898"/>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6" name="Line 899"/>
                <p:cNvSpPr>
                  <a:spLocks noChangeShapeType="1"/>
                </p:cNvSpPr>
                <p:nvPr/>
              </p:nvSpPr>
              <p:spPr bwMode="auto">
                <a:xfrm>
                  <a:off x="348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7" name="Line 900"/>
                <p:cNvSpPr>
                  <a:spLocks noChangeShapeType="1"/>
                </p:cNvSpPr>
                <p:nvPr/>
              </p:nvSpPr>
              <p:spPr bwMode="auto">
                <a:xfrm>
                  <a:off x="349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8" name="Line 901"/>
                <p:cNvSpPr>
                  <a:spLocks noChangeShapeType="1"/>
                </p:cNvSpPr>
                <p:nvPr/>
              </p:nvSpPr>
              <p:spPr bwMode="auto">
                <a:xfrm>
                  <a:off x="3173"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9" name="Line 902"/>
                <p:cNvSpPr>
                  <a:spLocks noChangeShapeType="1"/>
                </p:cNvSpPr>
                <p:nvPr/>
              </p:nvSpPr>
              <p:spPr bwMode="auto">
                <a:xfrm>
                  <a:off x="317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0" name="Rectangle 903"/>
                <p:cNvSpPr>
                  <a:spLocks noChangeArrowheads="1"/>
                </p:cNvSpPr>
                <p:nvPr/>
              </p:nvSpPr>
              <p:spPr bwMode="auto">
                <a:xfrm>
                  <a:off x="292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1" name="Rectangle 904"/>
                <p:cNvSpPr>
                  <a:spLocks noChangeArrowheads="1"/>
                </p:cNvSpPr>
                <p:nvPr/>
              </p:nvSpPr>
              <p:spPr bwMode="auto">
                <a:xfrm>
                  <a:off x="314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2" name="Rectangle 905"/>
                <p:cNvSpPr>
                  <a:spLocks noChangeArrowheads="1"/>
                </p:cNvSpPr>
                <p:nvPr/>
              </p:nvSpPr>
              <p:spPr bwMode="auto">
                <a:xfrm>
                  <a:off x="332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3" name="Line 906"/>
                <p:cNvSpPr>
                  <a:spLocks noChangeShapeType="1"/>
                </p:cNvSpPr>
                <p:nvPr/>
              </p:nvSpPr>
              <p:spPr bwMode="auto">
                <a:xfrm>
                  <a:off x="346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4" name="Line 907"/>
                <p:cNvSpPr>
                  <a:spLocks noChangeShapeType="1"/>
                </p:cNvSpPr>
                <p:nvPr/>
              </p:nvSpPr>
              <p:spPr bwMode="auto">
                <a:xfrm>
                  <a:off x="346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 name="Rectangle 908"/>
                <p:cNvSpPr>
                  <a:spLocks noChangeArrowheads="1"/>
                </p:cNvSpPr>
                <p:nvPr/>
              </p:nvSpPr>
              <p:spPr bwMode="auto">
                <a:xfrm>
                  <a:off x="316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 name="Line 909"/>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7" name="Line 910"/>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8" name="Line 911"/>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9" name="Line 912"/>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0" name="Line 913"/>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1" name="Line 914"/>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2" name="Line 915"/>
                <p:cNvSpPr>
                  <a:spLocks noChangeShapeType="1"/>
                </p:cNvSpPr>
                <p:nvPr/>
              </p:nvSpPr>
              <p:spPr bwMode="auto">
                <a:xfrm>
                  <a:off x="233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3" name="Line 916"/>
                <p:cNvSpPr>
                  <a:spLocks noChangeShapeType="1"/>
                </p:cNvSpPr>
                <p:nvPr/>
              </p:nvSpPr>
              <p:spPr bwMode="auto">
                <a:xfrm>
                  <a:off x="234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4" name="Line 917"/>
                <p:cNvSpPr>
                  <a:spLocks noChangeShapeType="1"/>
                </p:cNvSpPr>
                <p:nvPr/>
              </p:nvSpPr>
              <p:spPr bwMode="auto">
                <a:xfrm>
                  <a:off x="224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 name="Line 918"/>
                <p:cNvSpPr>
                  <a:spLocks noChangeShapeType="1"/>
                </p:cNvSpPr>
                <p:nvPr/>
              </p:nvSpPr>
              <p:spPr bwMode="auto">
                <a:xfrm>
                  <a:off x="225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 name="Line 919"/>
                <p:cNvSpPr>
                  <a:spLocks noChangeShapeType="1"/>
                </p:cNvSpPr>
                <p:nvPr/>
              </p:nvSpPr>
              <p:spPr bwMode="auto">
                <a:xfrm>
                  <a:off x="218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7" name="Line 920"/>
                <p:cNvSpPr>
                  <a:spLocks noChangeShapeType="1"/>
                </p:cNvSpPr>
                <p:nvPr/>
              </p:nvSpPr>
              <p:spPr bwMode="auto">
                <a:xfrm>
                  <a:off x="218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8" name="Line 921"/>
                <p:cNvSpPr>
                  <a:spLocks noChangeShapeType="1"/>
                </p:cNvSpPr>
                <p:nvPr/>
              </p:nvSpPr>
              <p:spPr bwMode="auto">
                <a:xfrm>
                  <a:off x="212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9" name="Line 922"/>
                <p:cNvSpPr>
                  <a:spLocks noChangeShapeType="1"/>
                </p:cNvSpPr>
                <p:nvPr/>
              </p:nvSpPr>
              <p:spPr bwMode="auto">
                <a:xfrm>
                  <a:off x="213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0" name="Line 923"/>
                <p:cNvSpPr>
                  <a:spLocks noChangeShapeType="1"/>
                </p:cNvSpPr>
                <p:nvPr/>
              </p:nvSpPr>
              <p:spPr bwMode="auto">
                <a:xfrm>
                  <a:off x="20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1" name="Line 924"/>
                <p:cNvSpPr>
                  <a:spLocks noChangeShapeType="1"/>
                </p:cNvSpPr>
                <p:nvPr/>
              </p:nvSpPr>
              <p:spPr bwMode="auto">
                <a:xfrm>
                  <a:off x="208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2" name="Line 925"/>
                <p:cNvSpPr>
                  <a:spLocks noChangeShapeType="1"/>
                </p:cNvSpPr>
                <p:nvPr/>
              </p:nvSpPr>
              <p:spPr bwMode="auto">
                <a:xfrm>
                  <a:off x="204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3" name="Line 926"/>
                <p:cNvSpPr>
                  <a:spLocks noChangeShapeType="1"/>
                </p:cNvSpPr>
                <p:nvPr/>
              </p:nvSpPr>
              <p:spPr bwMode="auto">
                <a:xfrm>
                  <a:off x="204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4" name="Line 927"/>
                <p:cNvSpPr>
                  <a:spLocks noChangeShapeType="1"/>
                </p:cNvSpPr>
                <p:nvPr/>
              </p:nvSpPr>
              <p:spPr bwMode="auto">
                <a:xfrm>
                  <a:off x="2016"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 name="Line 928"/>
                <p:cNvSpPr>
                  <a:spLocks noChangeShapeType="1"/>
                </p:cNvSpPr>
                <p:nvPr/>
              </p:nvSpPr>
              <p:spPr bwMode="auto">
                <a:xfrm>
                  <a:off x="202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 name="Line 929"/>
                <p:cNvSpPr>
                  <a:spLocks noChangeShapeType="1"/>
                </p:cNvSpPr>
                <p:nvPr/>
              </p:nvSpPr>
              <p:spPr bwMode="auto">
                <a:xfrm>
                  <a:off x="199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7" name="Line 930"/>
                <p:cNvSpPr>
                  <a:spLocks noChangeShapeType="1"/>
                </p:cNvSpPr>
                <p:nvPr/>
              </p:nvSpPr>
              <p:spPr bwMode="auto">
                <a:xfrm>
                  <a:off x="199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8" name="Line 931"/>
                <p:cNvSpPr>
                  <a:spLocks noChangeShapeType="1"/>
                </p:cNvSpPr>
                <p:nvPr/>
              </p:nvSpPr>
              <p:spPr bwMode="auto">
                <a:xfrm>
                  <a:off x="197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9" name="Line 932"/>
                <p:cNvSpPr>
                  <a:spLocks noChangeShapeType="1"/>
                </p:cNvSpPr>
                <p:nvPr/>
              </p:nvSpPr>
              <p:spPr bwMode="auto">
                <a:xfrm>
                  <a:off x="197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0" name="Line 933"/>
                <p:cNvSpPr>
                  <a:spLocks noChangeShapeType="1"/>
                </p:cNvSpPr>
                <p:nvPr/>
              </p:nvSpPr>
              <p:spPr bwMode="auto">
                <a:xfrm>
                  <a:off x="196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1" name="Line 934"/>
                <p:cNvSpPr>
                  <a:spLocks noChangeShapeType="1"/>
                </p:cNvSpPr>
                <p:nvPr/>
              </p:nvSpPr>
              <p:spPr bwMode="auto">
                <a:xfrm>
                  <a:off x="196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2" name="Line 935"/>
                <p:cNvSpPr>
                  <a:spLocks noChangeShapeType="1"/>
                </p:cNvSpPr>
                <p:nvPr/>
              </p:nvSpPr>
              <p:spPr bwMode="auto">
                <a:xfrm>
                  <a:off x="194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3" name="Line 936"/>
                <p:cNvSpPr>
                  <a:spLocks noChangeShapeType="1"/>
                </p:cNvSpPr>
                <p:nvPr/>
              </p:nvSpPr>
              <p:spPr bwMode="auto">
                <a:xfrm>
                  <a:off x="195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4" name="Line 937"/>
                <p:cNvSpPr>
                  <a:spLocks noChangeShapeType="1"/>
                </p:cNvSpPr>
                <p:nvPr/>
              </p:nvSpPr>
              <p:spPr bwMode="auto">
                <a:xfrm>
                  <a:off x="1935"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 name="Line 938"/>
                <p:cNvSpPr>
                  <a:spLocks noChangeShapeType="1"/>
                </p:cNvSpPr>
                <p:nvPr/>
              </p:nvSpPr>
              <p:spPr bwMode="auto">
                <a:xfrm>
                  <a:off x="194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 name="Line 939"/>
                <p:cNvSpPr>
                  <a:spLocks noChangeShapeType="1"/>
                </p:cNvSpPr>
                <p:nvPr/>
              </p:nvSpPr>
              <p:spPr bwMode="auto">
                <a:xfrm>
                  <a:off x="1928"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7" name="Line 940"/>
                <p:cNvSpPr>
                  <a:spLocks noChangeShapeType="1"/>
                </p:cNvSpPr>
                <p:nvPr/>
              </p:nvSpPr>
              <p:spPr bwMode="auto">
                <a:xfrm>
                  <a:off x="193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8" name="Line 941"/>
                <p:cNvSpPr>
                  <a:spLocks noChangeShapeType="1"/>
                </p:cNvSpPr>
                <p:nvPr/>
              </p:nvSpPr>
              <p:spPr bwMode="auto">
                <a:xfrm>
                  <a:off x="192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9" name="Line 942"/>
                <p:cNvSpPr>
                  <a:spLocks noChangeShapeType="1"/>
                </p:cNvSpPr>
                <p:nvPr/>
              </p:nvSpPr>
              <p:spPr bwMode="auto">
                <a:xfrm>
                  <a:off x="192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0" name="Line 943"/>
                <p:cNvSpPr>
                  <a:spLocks noChangeShapeType="1"/>
                </p:cNvSpPr>
                <p:nvPr/>
              </p:nvSpPr>
              <p:spPr bwMode="auto">
                <a:xfrm>
                  <a:off x="1916"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1" name="Line 944"/>
                <p:cNvSpPr>
                  <a:spLocks noChangeShapeType="1"/>
                </p:cNvSpPr>
                <p:nvPr/>
              </p:nvSpPr>
              <p:spPr bwMode="auto">
                <a:xfrm>
                  <a:off x="192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 name="Line 945"/>
                <p:cNvSpPr>
                  <a:spLocks noChangeShapeType="1"/>
                </p:cNvSpPr>
                <p:nvPr/>
              </p:nvSpPr>
              <p:spPr bwMode="auto">
                <a:xfrm>
                  <a:off x="1916"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3" name="Line 946"/>
                <p:cNvSpPr>
                  <a:spLocks noChangeShapeType="1"/>
                </p:cNvSpPr>
                <p:nvPr/>
              </p:nvSpPr>
              <p:spPr bwMode="auto">
                <a:xfrm>
                  <a:off x="192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4" name="Line 947"/>
                <p:cNvSpPr>
                  <a:spLocks noChangeShapeType="1"/>
                </p:cNvSpPr>
                <p:nvPr/>
              </p:nvSpPr>
              <p:spPr bwMode="auto">
                <a:xfrm>
                  <a:off x="191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5" name="Line 948"/>
                <p:cNvSpPr>
                  <a:spLocks noChangeShapeType="1"/>
                </p:cNvSpPr>
                <p:nvPr/>
              </p:nvSpPr>
              <p:spPr bwMode="auto">
                <a:xfrm>
                  <a:off x="191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 name="Line 949"/>
                <p:cNvSpPr>
                  <a:spLocks noChangeShapeType="1"/>
                </p:cNvSpPr>
                <p:nvPr/>
              </p:nvSpPr>
              <p:spPr bwMode="auto">
                <a:xfrm>
                  <a:off x="191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7" name="Line 950"/>
                <p:cNvSpPr>
                  <a:spLocks noChangeShapeType="1"/>
                </p:cNvSpPr>
                <p:nvPr/>
              </p:nvSpPr>
              <p:spPr bwMode="auto">
                <a:xfrm>
                  <a:off x="191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8" name="Line 951"/>
                <p:cNvSpPr>
                  <a:spLocks noChangeShapeType="1"/>
                </p:cNvSpPr>
                <p:nvPr/>
              </p:nvSpPr>
              <p:spPr bwMode="auto">
                <a:xfrm>
                  <a:off x="191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9" name="Line 952"/>
                <p:cNvSpPr>
                  <a:spLocks noChangeShapeType="1"/>
                </p:cNvSpPr>
                <p:nvPr/>
              </p:nvSpPr>
              <p:spPr bwMode="auto">
                <a:xfrm>
                  <a:off x="191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0" name="Line 953"/>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1" name="Line 954"/>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2" name="Line 955"/>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3" name="Line 956"/>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4" name="Line 957"/>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5" name="Line 958"/>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 name="Line 959"/>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 name="Line 960"/>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8" name="Line 961"/>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9" name="Line 962"/>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0" name="Line 963"/>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1" name="Line 964"/>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2" name="Line 965"/>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3" name="Line 966"/>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4" name="Line 967"/>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5" name="Line 968"/>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 name="Line 969"/>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 name="Line 970"/>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 name="Line 971"/>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 name="Line 972"/>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0" name="Line 973"/>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1" name="Line 974"/>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2" name="Line 975"/>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3" name="Line 976"/>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4" name="Line 977"/>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5" name="Line 978"/>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6" name="Line 979"/>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 name="Line 980"/>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 name="Line 981"/>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 name="Line 982"/>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 name="Line 983"/>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 name="Line 984"/>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 name="Line 985"/>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 name="Line 986"/>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 name="Line 987"/>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5" name="Line 988"/>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 name="Line 989"/>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 name="Line 990"/>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 name="Line 991"/>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 name="Line 992"/>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 name="Line 993"/>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1" name="Line 994"/>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2" name="Line 995"/>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3" name="Line 996"/>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4" name="Line 997"/>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5" name="Line 998"/>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6" name="Line 999"/>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 name="Line 1000"/>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 name="Line 1001"/>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9" name="Line 1002"/>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0" name="Line 1003"/>
                <p:cNvSpPr>
                  <a:spLocks noChangeShapeType="1"/>
                </p:cNvSpPr>
                <p:nvPr/>
              </p:nvSpPr>
              <p:spPr bwMode="auto">
                <a:xfrm>
                  <a:off x="189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1" name="Line 1004"/>
                <p:cNvSpPr>
                  <a:spLocks noChangeShapeType="1"/>
                </p:cNvSpPr>
                <p:nvPr/>
              </p:nvSpPr>
              <p:spPr bwMode="auto">
                <a:xfrm>
                  <a:off x="190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2" name="Rectangle 1005"/>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3" name="Rectangle 1006"/>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4" name="Rectangle 1007"/>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5" name="Line 1008"/>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6" name="Line 1009"/>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 name="Group 1010"/>
              <p:cNvGrpSpPr>
                <a:grpSpLocks/>
              </p:cNvGrpSpPr>
              <p:nvPr/>
            </p:nvGrpSpPr>
            <p:grpSpPr bwMode="auto">
              <a:xfrm>
                <a:off x="1972" y="1835"/>
                <a:ext cx="2062" cy="1393"/>
                <a:chOff x="1972" y="1835"/>
                <a:chExt cx="2062" cy="1393"/>
              </a:xfrm>
            </p:grpSpPr>
            <p:sp>
              <p:nvSpPr>
                <p:cNvPr id="347" name="Line 1011"/>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 name="Line 1012"/>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9" name="Line 1013"/>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0" name="Line 1014"/>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1" name="Line 1015"/>
                <p:cNvSpPr>
                  <a:spLocks noChangeShapeType="1"/>
                </p:cNvSpPr>
                <p:nvPr/>
              </p:nvSpPr>
              <p:spPr bwMode="auto">
                <a:xfrm>
                  <a:off x="2557"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2" name="Line 1016"/>
                <p:cNvSpPr>
                  <a:spLocks noChangeShapeType="1"/>
                </p:cNvSpPr>
                <p:nvPr/>
              </p:nvSpPr>
              <p:spPr bwMode="auto">
                <a:xfrm>
                  <a:off x="256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3" name="Line 1017"/>
                <p:cNvSpPr>
                  <a:spLocks noChangeShapeType="1"/>
                </p:cNvSpPr>
                <p:nvPr/>
              </p:nvSpPr>
              <p:spPr bwMode="auto">
                <a:xfrm>
                  <a:off x="2425"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4" name="Line 1018"/>
                <p:cNvSpPr>
                  <a:spLocks noChangeShapeType="1"/>
                </p:cNvSpPr>
                <p:nvPr/>
              </p:nvSpPr>
              <p:spPr bwMode="auto">
                <a:xfrm>
                  <a:off x="243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5" name="Rectangle 1019"/>
                <p:cNvSpPr>
                  <a:spLocks noChangeArrowheads="1"/>
                </p:cNvSpPr>
                <p:nvPr/>
              </p:nvSpPr>
              <p:spPr bwMode="auto">
                <a:xfrm>
                  <a:off x="232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6" name="Line 1020"/>
                <p:cNvSpPr>
                  <a:spLocks noChangeShapeType="1"/>
                </p:cNvSpPr>
                <p:nvPr/>
              </p:nvSpPr>
              <p:spPr bwMode="auto">
                <a:xfrm>
                  <a:off x="292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7" name="Line 1021"/>
                <p:cNvSpPr>
                  <a:spLocks noChangeShapeType="1"/>
                </p:cNvSpPr>
                <p:nvPr/>
              </p:nvSpPr>
              <p:spPr bwMode="auto">
                <a:xfrm>
                  <a:off x="293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 name="Line 1022"/>
                <p:cNvSpPr>
                  <a:spLocks noChangeShapeType="1"/>
                </p:cNvSpPr>
                <p:nvPr/>
              </p:nvSpPr>
              <p:spPr bwMode="auto">
                <a:xfrm>
                  <a:off x="272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 name="Line 1023"/>
                <p:cNvSpPr>
                  <a:spLocks noChangeShapeType="1"/>
                </p:cNvSpPr>
                <p:nvPr/>
              </p:nvSpPr>
              <p:spPr bwMode="auto">
                <a:xfrm>
                  <a:off x="272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 name="Line 1024"/>
                <p:cNvSpPr>
                  <a:spLocks noChangeShapeType="1"/>
                </p:cNvSpPr>
                <p:nvPr/>
              </p:nvSpPr>
              <p:spPr bwMode="auto">
                <a:xfrm>
                  <a:off x="2557"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1" name="Line 1025"/>
                <p:cNvSpPr>
                  <a:spLocks noChangeShapeType="1"/>
                </p:cNvSpPr>
                <p:nvPr/>
              </p:nvSpPr>
              <p:spPr bwMode="auto">
                <a:xfrm>
                  <a:off x="256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2" name="Rectangle 1026"/>
                <p:cNvSpPr>
                  <a:spLocks noChangeArrowheads="1"/>
                </p:cNvSpPr>
                <p:nvPr/>
              </p:nvSpPr>
              <p:spPr bwMode="auto">
                <a:xfrm>
                  <a:off x="243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3" name="Rectangle 1027"/>
                <p:cNvSpPr>
                  <a:spLocks noChangeArrowheads="1"/>
                </p:cNvSpPr>
                <p:nvPr/>
              </p:nvSpPr>
              <p:spPr bwMode="auto">
                <a:xfrm>
                  <a:off x="275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4" name="Rectangle 1028"/>
                <p:cNvSpPr>
                  <a:spLocks noChangeArrowheads="1"/>
                </p:cNvSpPr>
                <p:nvPr/>
              </p:nvSpPr>
              <p:spPr bwMode="auto">
                <a:xfrm>
                  <a:off x="300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5" name="Rectangle 1029"/>
                <p:cNvSpPr>
                  <a:spLocks noChangeArrowheads="1"/>
                </p:cNvSpPr>
                <p:nvPr/>
              </p:nvSpPr>
              <p:spPr bwMode="auto">
                <a:xfrm>
                  <a:off x="321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6" name="Rectangle 1030"/>
                <p:cNvSpPr>
                  <a:spLocks noChangeArrowheads="1"/>
                </p:cNvSpPr>
                <p:nvPr/>
              </p:nvSpPr>
              <p:spPr bwMode="auto">
                <a:xfrm>
                  <a:off x="338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7" name="Line 1031"/>
                <p:cNvSpPr>
                  <a:spLocks noChangeShapeType="1"/>
                </p:cNvSpPr>
                <p:nvPr/>
              </p:nvSpPr>
              <p:spPr bwMode="auto">
                <a:xfrm>
                  <a:off x="3506"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 name="Line 1032"/>
                <p:cNvSpPr>
                  <a:spLocks noChangeShapeType="1"/>
                </p:cNvSpPr>
                <p:nvPr/>
              </p:nvSpPr>
              <p:spPr bwMode="auto">
                <a:xfrm>
                  <a:off x="351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 name="Rectangle 1033"/>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0" name="Line 1034"/>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1" name="Line 1035"/>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2" name="Line 1036"/>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3" name="Line 1037"/>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4" name="Line 1038"/>
                <p:cNvSpPr>
                  <a:spLocks noChangeShapeType="1"/>
                </p:cNvSpPr>
                <p:nvPr/>
              </p:nvSpPr>
              <p:spPr bwMode="auto">
                <a:xfrm>
                  <a:off x="233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5" name="Line 1039"/>
                <p:cNvSpPr>
                  <a:spLocks noChangeShapeType="1"/>
                </p:cNvSpPr>
                <p:nvPr/>
              </p:nvSpPr>
              <p:spPr bwMode="auto">
                <a:xfrm>
                  <a:off x="234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 name="Rectangle 1040"/>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7" name="Rectangle 1041"/>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 name="Rectangle 1042"/>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9" name="Line 1043"/>
                <p:cNvSpPr>
                  <a:spLocks noChangeShapeType="1"/>
                </p:cNvSpPr>
                <p:nvPr/>
              </p:nvSpPr>
              <p:spPr bwMode="auto">
                <a:xfrm>
                  <a:off x="300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 name="Line 1044"/>
                <p:cNvSpPr>
                  <a:spLocks noChangeShapeType="1"/>
                </p:cNvSpPr>
                <p:nvPr/>
              </p:nvSpPr>
              <p:spPr bwMode="auto">
                <a:xfrm>
                  <a:off x="301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 name="Rectangle 1045"/>
                <p:cNvSpPr>
                  <a:spLocks noChangeArrowheads="1"/>
                </p:cNvSpPr>
                <p:nvPr/>
              </p:nvSpPr>
              <p:spPr bwMode="auto">
                <a:xfrm>
                  <a:off x="279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2" name="Line 1046"/>
                <p:cNvSpPr>
                  <a:spLocks noChangeShapeType="1"/>
                </p:cNvSpPr>
                <p:nvPr/>
              </p:nvSpPr>
              <p:spPr bwMode="auto">
                <a:xfrm>
                  <a:off x="2676"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3" name="Line 1047"/>
                <p:cNvSpPr>
                  <a:spLocks noChangeShapeType="1"/>
                </p:cNvSpPr>
                <p:nvPr/>
              </p:nvSpPr>
              <p:spPr bwMode="auto">
                <a:xfrm>
                  <a:off x="268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4" name="Rectangle 1048"/>
                <p:cNvSpPr>
                  <a:spLocks noChangeArrowheads="1"/>
                </p:cNvSpPr>
                <p:nvPr/>
              </p:nvSpPr>
              <p:spPr bwMode="auto">
                <a:xfrm>
                  <a:off x="253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5" name="Rectangle 1049"/>
                <p:cNvSpPr>
                  <a:spLocks noChangeArrowheads="1"/>
                </p:cNvSpPr>
                <p:nvPr/>
              </p:nvSpPr>
              <p:spPr bwMode="auto">
                <a:xfrm>
                  <a:off x="283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6" name="Line 1050"/>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 name="Line 1051"/>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 name="Line 1052"/>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 name="Line 1053"/>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 name="Line 1054"/>
                <p:cNvSpPr>
                  <a:spLocks noChangeShapeType="1"/>
                </p:cNvSpPr>
                <p:nvPr/>
              </p:nvSpPr>
              <p:spPr bwMode="auto">
                <a:xfrm>
                  <a:off x="311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1" name="Line 1055"/>
                <p:cNvSpPr>
                  <a:spLocks noChangeShapeType="1"/>
                </p:cNvSpPr>
                <p:nvPr/>
              </p:nvSpPr>
              <p:spPr bwMode="auto">
                <a:xfrm>
                  <a:off x="311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2" name="Rectangle 1056"/>
                <p:cNvSpPr>
                  <a:spLocks noChangeArrowheads="1"/>
                </p:cNvSpPr>
                <p:nvPr/>
              </p:nvSpPr>
              <p:spPr bwMode="auto">
                <a:xfrm>
                  <a:off x="287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3" name="Rectangle 1057"/>
                <p:cNvSpPr>
                  <a:spLocks noChangeArrowheads="1"/>
                </p:cNvSpPr>
                <p:nvPr/>
              </p:nvSpPr>
              <p:spPr bwMode="auto">
                <a:xfrm>
                  <a:off x="310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4" name="Rectangle 1058"/>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5" name="Rectangle 1059"/>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6" name="Rectangle 1060"/>
                <p:cNvSpPr>
                  <a:spLocks noChangeArrowheads="1"/>
                </p:cNvSpPr>
                <p:nvPr/>
              </p:nvSpPr>
              <p:spPr bwMode="auto">
                <a:xfrm>
                  <a:off x="349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7" name="Rectangle 1061"/>
                <p:cNvSpPr>
                  <a:spLocks noChangeArrowheads="1"/>
                </p:cNvSpPr>
                <p:nvPr/>
              </p:nvSpPr>
              <p:spPr bwMode="auto">
                <a:xfrm>
                  <a:off x="360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8" name="Rectangle 1062"/>
                <p:cNvSpPr>
                  <a:spLocks noChangeArrowheads="1"/>
                </p:cNvSpPr>
                <p:nvPr/>
              </p:nvSpPr>
              <p:spPr bwMode="auto">
                <a:xfrm>
                  <a:off x="369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 name="Rectangle 1063"/>
                <p:cNvSpPr>
                  <a:spLocks noChangeArrowheads="1"/>
                </p:cNvSpPr>
                <p:nvPr/>
              </p:nvSpPr>
              <p:spPr bwMode="auto">
                <a:xfrm>
                  <a:off x="376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0" name="Line 1064"/>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1" name="Line 1065"/>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 name="Line 1066"/>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 name="Line 1067"/>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4" name="Line 1068"/>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5" name="Line 1069"/>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 name="Line 1070"/>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 name="Line 1071"/>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8" name="Line 1072"/>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 name="Line 1073"/>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 name="Line 1074"/>
                <p:cNvSpPr>
                  <a:spLocks noChangeShapeType="1"/>
                </p:cNvSpPr>
                <p:nvPr/>
              </p:nvSpPr>
              <p:spPr bwMode="auto">
                <a:xfrm>
                  <a:off x="233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 name="Line 1075"/>
                <p:cNvSpPr>
                  <a:spLocks noChangeShapeType="1"/>
                </p:cNvSpPr>
                <p:nvPr/>
              </p:nvSpPr>
              <p:spPr bwMode="auto">
                <a:xfrm>
                  <a:off x="234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 name="Line 1076"/>
                <p:cNvSpPr>
                  <a:spLocks noChangeShapeType="1"/>
                </p:cNvSpPr>
                <p:nvPr/>
              </p:nvSpPr>
              <p:spPr bwMode="auto">
                <a:xfrm>
                  <a:off x="224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 name="Line 1077"/>
                <p:cNvSpPr>
                  <a:spLocks noChangeShapeType="1"/>
                </p:cNvSpPr>
                <p:nvPr/>
              </p:nvSpPr>
              <p:spPr bwMode="auto">
                <a:xfrm>
                  <a:off x="225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 name="Rectangle 1078"/>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5" name="Line 1079"/>
                <p:cNvSpPr>
                  <a:spLocks noChangeShapeType="1"/>
                </p:cNvSpPr>
                <p:nvPr/>
              </p:nvSpPr>
              <p:spPr bwMode="auto">
                <a:xfrm>
                  <a:off x="335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6" name="Line 1080"/>
                <p:cNvSpPr>
                  <a:spLocks noChangeShapeType="1"/>
                </p:cNvSpPr>
                <p:nvPr/>
              </p:nvSpPr>
              <p:spPr bwMode="auto">
                <a:xfrm>
                  <a:off x="336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7" name="Line 1081"/>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8" name="Line 1082"/>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 name="Rectangle 1083"/>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 name="Rectangle 1084"/>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 name="Rectangle 1085"/>
                <p:cNvSpPr>
                  <a:spLocks noChangeArrowheads="1"/>
                </p:cNvSpPr>
                <p:nvPr/>
              </p:nvSpPr>
              <p:spPr bwMode="auto">
                <a:xfrm>
                  <a:off x="316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2" name="Rectangle 1086"/>
                <p:cNvSpPr>
                  <a:spLocks noChangeArrowheads="1"/>
                </p:cNvSpPr>
                <p:nvPr/>
              </p:nvSpPr>
              <p:spPr bwMode="auto">
                <a:xfrm>
                  <a:off x="333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3" name="Rectangle 1087"/>
                <p:cNvSpPr>
                  <a:spLocks noChangeArrowheads="1"/>
                </p:cNvSpPr>
                <p:nvPr/>
              </p:nvSpPr>
              <p:spPr bwMode="auto">
                <a:xfrm>
                  <a:off x="347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4" name="Line 1088"/>
                <p:cNvSpPr>
                  <a:spLocks noChangeShapeType="1"/>
                </p:cNvSpPr>
                <p:nvPr/>
              </p:nvSpPr>
              <p:spPr bwMode="auto">
                <a:xfrm>
                  <a:off x="218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5" name="Line 1089"/>
                <p:cNvSpPr>
                  <a:spLocks noChangeShapeType="1"/>
                </p:cNvSpPr>
                <p:nvPr/>
              </p:nvSpPr>
              <p:spPr bwMode="auto">
                <a:xfrm>
                  <a:off x="218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6" name="Line 1090"/>
                <p:cNvSpPr>
                  <a:spLocks noChangeShapeType="1"/>
                </p:cNvSpPr>
                <p:nvPr/>
              </p:nvSpPr>
              <p:spPr bwMode="auto">
                <a:xfrm>
                  <a:off x="212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7" name="Line 1091"/>
                <p:cNvSpPr>
                  <a:spLocks noChangeShapeType="1"/>
                </p:cNvSpPr>
                <p:nvPr/>
              </p:nvSpPr>
              <p:spPr bwMode="auto">
                <a:xfrm>
                  <a:off x="213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8" name="Line 1092"/>
                <p:cNvSpPr>
                  <a:spLocks noChangeShapeType="1"/>
                </p:cNvSpPr>
                <p:nvPr/>
              </p:nvSpPr>
              <p:spPr bwMode="auto">
                <a:xfrm>
                  <a:off x="20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9" name="Line 1093"/>
                <p:cNvSpPr>
                  <a:spLocks noChangeShapeType="1"/>
                </p:cNvSpPr>
                <p:nvPr/>
              </p:nvSpPr>
              <p:spPr bwMode="auto">
                <a:xfrm>
                  <a:off x="208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 name="Line 1094"/>
                <p:cNvSpPr>
                  <a:spLocks noChangeShapeType="1"/>
                </p:cNvSpPr>
                <p:nvPr/>
              </p:nvSpPr>
              <p:spPr bwMode="auto">
                <a:xfrm>
                  <a:off x="204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 name="Line 1095"/>
                <p:cNvSpPr>
                  <a:spLocks noChangeShapeType="1"/>
                </p:cNvSpPr>
                <p:nvPr/>
              </p:nvSpPr>
              <p:spPr bwMode="auto">
                <a:xfrm>
                  <a:off x="204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2" name="Rectangle 1096"/>
                <p:cNvSpPr>
                  <a:spLocks noChangeArrowheads="1"/>
                </p:cNvSpPr>
                <p:nvPr/>
              </p:nvSpPr>
              <p:spPr bwMode="auto">
                <a:xfrm>
                  <a:off x="2023"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3" name="Rectangle 1097"/>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4" name="Line 1098"/>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5" name="Line 1099"/>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6" name="Line 1100"/>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7" name="Line 1101"/>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8" name="Rectangle 1102"/>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9" name="Line 1103"/>
                <p:cNvSpPr>
                  <a:spLocks noChangeShapeType="1"/>
                </p:cNvSpPr>
                <p:nvPr/>
              </p:nvSpPr>
              <p:spPr bwMode="auto">
                <a:xfrm>
                  <a:off x="212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 name="Line 1104"/>
                <p:cNvSpPr>
                  <a:spLocks noChangeShapeType="1"/>
                </p:cNvSpPr>
                <p:nvPr/>
              </p:nvSpPr>
              <p:spPr bwMode="auto">
                <a:xfrm>
                  <a:off x="213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 name="Line 1105"/>
                <p:cNvSpPr>
                  <a:spLocks noChangeShapeType="1"/>
                </p:cNvSpPr>
                <p:nvPr/>
              </p:nvSpPr>
              <p:spPr bwMode="auto">
                <a:xfrm>
                  <a:off x="20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 name="Line 1106"/>
                <p:cNvSpPr>
                  <a:spLocks noChangeShapeType="1"/>
                </p:cNvSpPr>
                <p:nvPr/>
              </p:nvSpPr>
              <p:spPr bwMode="auto">
                <a:xfrm>
                  <a:off x="208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 name="Line 1107"/>
                <p:cNvSpPr>
                  <a:spLocks noChangeShapeType="1"/>
                </p:cNvSpPr>
                <p:nvPr/>
              </p:nvSpPr>
              <p:spPr bwMode="auto">
                <a:xfrm>
                  <a:off x="204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4" name="Line 1108"/>
                <p:cNvSpPr>
                  <a:spLocks noChangeShapeType="1"/>
                </p:cNvSpPr>
                <p:nvPr/>
              </p:nvSpPr>
              <p:spPr bwMode="auto">
                <a:xfrm>
                  <a:off x="204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5" name="Line 1109"/>
                <p:cNvSpPr>
                  <a:spLocks noChangeShapeType="1"/>
                </p:cNvSpPr>
                <p:nvPr/>
              </p:nvSpPr>
              <p:spPr bwMode="auto">
                <a:xfrm>
                  <a:off x="2016"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6" name="Line 1110"/>
                <p:cNvSpPr>
                  <a:spLocks noChangeShapeType="1"/>
                </p:cNvSpPr>
                <p:nvPr/>
              </p:nvSpPr>
              <p:spPr bwMode="auto">
                <a:xfrm>
                  <a:off x="202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7" name="Line 1111"/>
                <p:cNvSpPr>
                  <a:spLocks noChangeShapeType="1"/>
                </p:cNvSpPr>
                <p:nvPr/>
              </p:nvSpPr>
              <p:spPr bwMode="auto">
                <a:xfrm>
                  <a:off x="199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8" name="Line 1112"/>
                <p:cNvSpPr>
                  <a:spLocks noChangeShapeType="1"/>
                </p:cNvSpPr>
                <p:nvPr/>
              </p:nvSpPr>
              <p:spPr bwMode="auto">
                <a:xfrm>
                  <a:off x="199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9" name="Line 1113"/>
                <p:cNvSpPr>
                  <a:spLocks noChangeShapeType="1"/>
                </p:cNvSpPr>
                <p:nvPr/>
              </p:nvSpPr>
              <p:spPr bwMode="auto">
                <a:xfrm>
                  <a:off x="197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 name="Line 1114"/>
                <p:cNvSpPr>
                  <a:spLocks noChangeShapeType="1"/>
                </p:cNvSpPr>
                <p:nvPr/>
              </p:nvSpPr>
              <p:spPr bwMode="auto">
                <a:xfrm>
                  <a:off x="197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 name="Line 1115"/>
                <p:cNvSpPr>
                  <a:spLocks noChangeShapeType="1"/>
                </p:cNvSpPr>
                <p:nvPr/>
              </p:nvSpPr>
              <p:spPr bwMode="auto">
                <a:xfrm>
                  <a:off x="300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2" name="Line 1116"/>
                <p:cNvSpPr>
                  <a:spLocks noChangeShapeType="1"/>
                </p:cNvSpPr>
                <p:nvPr/>
              </p:nvSpPr>
              <p:spPr bwMode="auto">
                <a:xfrm>
                  <a:off x="301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3" name="Line 1117"/>
                <p:cNvSpPr>
                  <a:spLocks noChangeShapeType="1"/>
                </p:cNvSpPr>
                <p:nvPr/>
              </p:nvSpPr>
              <p:spPr bwMode="auto">
                <a:xfrm>
                  <a:off x="278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4" name="Line 1118"/>
                <p:cNvSpPr>
                  <a:spLocks noChangeShapeType="1"/>
                </p:cNvSpPr>
                <p:nvPr/>
              </p:nvSpPr>
              <p:spPr bwMode="auto">
                <a:xfrm>
                  <a:off x="279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5" name="Line 1119"/>
                <p:cNvSpPr>
                  <a:spLocks noChangeShapeType="1"/>
                </p:cNvSpPr>
                <p:nvPr/>
              </p:nvSpPr>
              <p:spPr bwMode="auto">
                <a:xfrm>
                  <a:off x="261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6" name="Line 1120"/>
                <p:cNvSpPr>
                  <a:spLocks noChangeShapeType="1"/>
                </p:cNvSpPr>
                <p:nvPr/>
              </p:nvSpPr>
              <p:spPr bwMode="auto">
                <a:xfrm>
                  <a:off x="262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7" name="Rectangle 1121"/>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8" name="Rectangle 1122"/>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9" name="Rectangle 1123"/>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 name="Rectangle 1124"/>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 name="Rectangle 1125"/>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 name="Rectangle 1126"/>
                <p:cNvSpPr>
                  <a:spLocks noChangeArrowheads="1"/>
                </p:cNvSpPr>
                <p:nvPr/>
              </p:nvSpPr>
              <p:spPr bwMode="auto">
                <a:xfrm>
                  <a:off x="349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3" name="Rectangle 1127"/>
                <p:cNvSpPr>
                  <a:spLocks noChangeArrowheads="1"/>
                </p:cNvSpPr>
                <p:nvPr/>
              </p:nvSpPr>
              <p:spPr bwMode="auto">
                <a:xfrm>
                  <a:off x="360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4" name="Rectangle 1128"/>
                <p:cNvSpPr>
                  <a:spLocks noChangeArrowheads="1"/>
                </p:cNvSpPr>
                <p:nvPr/>
              </p:nvSpPr>
              <p:spPr bwMode="auto">
                <a:xfrm>
                  <a:off x="369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5" name="Rectangle 1129"/>
                <p:cNvSpPr>
                  <a:spLocks noChangeArrowheads="1"/>
                </p:cNvSpPr>
                <p:nvPr/>
              </p:nvSpPr>
              <p:spPr bwMode="auto">
                <a:xfrm>
                  <a:off x="376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6" name="Rectangle 1130"/>
                <p:cNvSpPr>
                  <a:spLocks noChangeArrowheads="1"/>
                </p:cNvSpPr>
                <p:nvPr/>
              </p:nvSpPr>
              <p:spPr bwMode="auto">
                <a:xfrm>
                  <a:off x="382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7" name="Rectangle 1131"/>
                <p:cNvSpPr>
                  <a:spLocks noChangeArrowheads="1"/>
                </p:cNvSpPr>
                <p:nvPr/>
              </p:nvSpPr>
              <p:spPr bwMode="auto">
                <a:xfrm>
                  <a:off x="386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8" name="Rectangle 1132"/>
                <p:cNvSpPr>
                  <a:spLocks noChangeArrowheads="1"/>
                </p:cNvSpPr>
                <p:nvPr/>
              </p:nvSpPr>
              <p:spPr bwMode="auto">
                <a:xfrm>
                  <a:off x="390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9" name="Rectangle 1133"/>
                <p:cNvSpPr>
                  <a:spLocks noChangeArrowheads="1"/>
                </p:cNvSpPr>
                <p:nvPr/>
              </p:nvSpPr>
              <p:spPr bwMode="auto">
                <a:xfrm>
                  <a:off x="392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0" name="Rectangle 1134"/>
                <p:cNvSpPr>
                  <a:spLocks noChangeArrowheads="1"/>
                </p:cNvSpPr>
                <p:nvPr/>
              </p:nvSpPr>
              <p:spPr bwMode="auto">
                <a:xfrm>
                  <a:off x="395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1" name="Rectangle 1135"/>
                <p:cNvSpPr>
                  <a:spLocks noChangeArrowheads="1"/>
                </p:cNvSpPr>
                <p:nvPr/>
              </p:nvSpPr>
              <p:spPr bwMode="auto">
                <a:xfrm>
                  <a:off x="397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2" name="Rectangle 1136"/>
                <p:cNvSpPr>
                  <a:spLocks noChangeArrowheads="1"/>
                </p:cNvSpPr>
                <p:nvPr/>
              </p:nvSpPr>
              <p:spPr bwMode="auto">
                <a:xfrm>
                  <a:off x="398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 name="Rectangle 1137"/>
                <p:cNvSpPr>
                  <a:spLocks noChangeArrowheads="1"/>
                </p:cNvSpPr>
                <p:nvPr/>
              </p:nvSpPr>
              <p:spPr bwMode="auto">
                <a:xfrm>
                  <a:off x="399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4" name="Rectangle 1138"/>
                <p:cNvSpPr>
                  <a:spLocks noChangeArrowheads="1"/>
                </p:cNvSpPr>
                <p:nvPr/>
              </p:nvSpPr>
              <p:spPr bwMode="auto">
                <a:xfrm>
                  <a:off x="400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5" name="Rectangle 1139"/>
                <p:cNvSpPr>
                  <a:spLocks noChangeArrowheads="1"/>
                </p:cNvSpPr>
                <p:nvPr/>
              </p:nvSpPr>
              <p:spPr bwMode="auto">
                <a:xfrm>
                  <a:off x="401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6" name="Rectangle 1140"/>
                <p:cNvSpPr>
                  <a:spLocks noChangeArrowheads="1"/>
                </p:cNvSpPr>
                <p:nvPr/>
              </p:nvSpPr>
              <p:spPr bwMode="auto">
                <a:xfrm>
                  <a:off x="402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7" name="Rectangle 1141"/>
                <p:cNvSpPr>
                  <a:spLocks noChangeArrowheads="1"/>
                </p:cNvSpPr>
                <p:nvPr/>
              </p:nvSpPr>
              <p:spPr bwMode="auto">
                <a:xfrm>
                  <a:off x="348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8" name="Rectangle 1142"/>
                <p:cNvSpPr>
                  <a:spLocks noChangeArrowheads="1"/>
                </p:cNvSpPr>
                <p:nvPr/>
              </p:nvSpPr>
              <p:spPr bwMode="auto">
                <a:xfrm>
                  <a:off x="360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9" name="Rectangle 1143"/>
                <p:cNvSpPr>
                  <a:spLocks noChangeArrowheads="1"/>
                </p:cNvSpPr>
                <p:nvPr/>
              </p:nvSpPr>
              <p:spPr bwMode="auto">
                <a:xfrm>
                  <a:off x="368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0" name="Rectangle 1144"/>
                <p:cNvSpPr>
                  <a:spLocks noChangeArrowheads="1"/>
                </p:cNvSpPr>
                <p:nvPr/>
              </p:nvSpPr>
              <p:spPr bwMode="auto">
                <a:xfrm>
                  <a:off x="375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1" name="Rectangle 1145"/>
                <p:cNvSpPr>
                  <a:spLocks noChangeArrowheads="1"/>
                </p:cNvSpPr>
                <p:nvPr/>
              </p:nvSpPr>
              <p:spPr bwMode="auto">
                <a:xfrm>
                  <a:off x="381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2" name="Rectangle 1146"/>
                <p:cNvSpPr>
                  <a:spLocks noChangeArrowheads="1"/>
                </p:cNvSpPr>
                <p:nvPr/>
              </p:nvSpPr>
              <p:spPr bwMode="auto">
                <a:xfrm>
                  <a:off x="385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3" name="Rectangle 1147"/>
                <p:cNvSpPr>
                  <a:spLocks noChangeArrowheads="1"/>
                </p:cNvSpPr>
                <p:nvPr/>
              </p:nvSpPr>
              <p:spPr bwMode="auto">
                <a:xfrm>
                  <a:off x="389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4" name="Rectangle 1148"/>
                <p:cNvSpPr>
                  <a:spLocks noChangeArrowheads="1"/>
                </p:cNvSpPr>
                <p:nvPr/>
              </p:nvSpPr>
              <p:spPr bwMode="auto">
                <a:xfrm>
                  <a:off x="392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5" name="Rectangle 1149"/>
                <p:cNvSpPr>
                  <a:spLocks noChangeArrowheads="1"/>
                </p:cNvSpPr>
                <p:nvPr/>
              </p:nvSpPr>
              <p:spPr bwMode="auto">
                <a:xfrm>
                  <a:off x="395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6" name="Rectangle 1150"/>
                <p:cNvSpPr>
                  <a:spLocks noChangeArrowheads="1"/>
                </p:cNvSpPr>
                <p:nvPr/>
              </p:nvSpPr>
              <p:spPr bwMode="auto">
                <a:xfrm>
                  <a:off x="397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7" name="Line 1151"/>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8" name="Line 1152"/>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9" name="Line 1153"/>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0" name="Line 1154"/>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 name="Line 1155"/>
                <p:cNvSpPr>
                  <a:spLocks noChangeShapeType="1"/>
                </p:cNvSpPr>
                <p:nvPr/>
              </p:nvSpPr>
              <p:spPr bwMode="auto">
                <a:xfrm>
                  <a:off x="233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 name="Line 1156"/>
                <p:cNvSpPr>
                  <a:spLocks noChangeShapeType="1"/>
                </p:cNvSpPr>
                <p:nvPr/>
              </p:nvSpPr>
              <p:spPr bwMode="auto">
                <a:xfrm>
                  <a:off x="234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 name="Line 1157"/>
                <p:cNvSpPr>
                  <a:spLocks noChangeShapeType="1"/>
                </p:cNvSpPr>
                <p:nvPr/>
              </p:nvSpPr>
              <p:spPr bwMode="auto">
                <a:xfrm>
                  <a:off x="224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4" name="Line 1158"/>
                <p:cNvSpPr>
                  <a:spLocks noChangeShapeType="1"/>
                </p:cNvSpPr>
                <p:nvPr/>
              </p:nvSpPr>
              <p:spPr bwMode="auto">
                <a:xfrm>
                  <a:off x="225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5" name="Line 1159"/>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6" name="Line 1160"/>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 name="Rectangle 1161"/>
                <p:cNvSpPr>
                  <a:spLocks noChangeArrowheads="1"/>
                </p:cNvSpPr>
                <p:nvPr/>
              </p:nvSpPr>
              <p:spPr bwMode="auto">
                <a:xfrm>
                  <a:off x="293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8" name="Line 1162"/>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9" name="Line 1163"/>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0" name="Line 1164"/>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 name="Line 1165"/>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 name="Line 1166"/>
                <p:cNvSpPr>
                  <a:spLocks noChangeShapeType="1"/>
                </p:cNvSpPr>
                <p:nvPr/>
              </p:nvSpPr>
              <p:spPr bwMode="auto">
                <a:xfrm>
                  <a:off x="233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 name="Line 1167"/>
                <p:cNvSpPr>
                  <a:spLocks noChangeShapeType="1"/>
                </p:cNvSpPr>
                <p:nvPr/>
              </p:nvSpPr>
              <p:spPr bwMode="auto">
                <a:xfrm>
                  <a:off x="234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 name="Rectangle 1168"/>
                <p:cNvSpPr>
                  <a:spLocks noChangeArrowheads="1"/>
                </p:cNvSpPr>
                <p:nvPr/>
              </p:nvSpPr>
              <p:spPr bwMode="auto">
                <a:xfrm>
                  <a:off x="225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5" name="Line 1169"/>
                <p:cNvSpPr>
                  <a:spLocks noChangeShapeType="1"/>
                </p:cNvSpPr>
                <p:nvPr/>
              </p:nvSpPr>
              <p:spPr bwMode="auto">
                <a:xfrm>
                  <a:off x="260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 name="Line 1170"/>
                <p:cNvSpPr>
                  <a:spLocks noChangeShapeType="1"/>
                </p:cNvSpPr>
                <p:nvPr/>
              </p:nvSpPr>
              <p:spPr bwMode="auto">
                <a:xfrm>
                  <a:off x="261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 name="Rectangle 1171"/>
                <p:cNvSpPr>
                  <a:spLocks noChangeArrowheads="1"/>
                </p:cNvSpPr>
                <p:nvPr/>
              </p:nvSpPr>
              <p:spPr bwMode="auto">
                <a:xfrm>
                  <a:off x="247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 name="Line 1172"/>
                <p:cNvSpPr>
                  <a:spLocks noChangeShapeType="1"/>
                </p:cNvSpPr>
                <p:nvPr/>
              </p:nvSpPr>
              <p:spPr bwMode="auto">
                <a:xfrm>
                  <a:off x="2777"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9" name="Line 1173"/>
                <p:cNvSpPr>
                  <a:spLocks noChangeShapeType="1"/>
                </p:cNvSpPr>
                <p:nvPr/>
              </p:nvSpPr>
              <p:spPr bwMode="auto">
                <a:xfrm>
                  <a:off x="278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0" name="Line 1174"/>
                <p:cNvSpPr>
                  <a:spLocks noChangeShapeType="1"/>
                </p:cNvSpPr>
                <p:nvPr/>
              </p:nvSpPr>
              <p:spPr bwMode="auto">
                <a:xfrm>
                  <a:off x="260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1" name="Line 1175"/>
                <p:cNvSpPr>
                  <a:spLocks noChangeShapeType="1"/>
                </p:cNvSpPr>
                <p:nvPr/>
              </p:nvSpPr>
              <p:spPr bwMode="auto">
                <a:xfrm>
                  <a:off x="261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 name="Line 1176"/>
                <p:cNvSpPr>
                  <a:spLocks noChangeShapeType="1"/>
                </p:cNvSpPr>
                <p:nvPr/>
              </p:nvSpPr>
              <p:spPr bwMode="auto">
                <a:xfrm>
                  <a:off x="2463"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 name="Line 1177"/>
                <p:cNvSpPr>
                  <a:spLocks noChangeShapeType="1"/>
                </p:cNvSpPr>
                <p:nvPr/>
              </p:nvSpPr>
              <p:spPr bwMode="auto">
                <a:xfrm>
                  <a:off x="246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 name="Line 1178"/>
                <p:cNvSpPr>
                  <a:spLocks noChangeShapeType="1"/>
                </p:cNvSpPr>
                <p:nvPr/>
              </p:nvSpPr>
              <p:spPr bwMode="auto">
                <a:xfrm>
                  <a:off x="235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 name="Line 1179"/>
                <p:cNvSpPr>
                  <a:spLocks noChangeShapeType="1"/>
                </p:cNvSpPr>
                <p:nvPr/>
              </p:nvSpPr>
              <p:spPr bwMode="auto">
                <a:xfrm>
                  <a:off x="23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 name="Line 1180"/>
                <p:cNvSpPr>
                  <a:spLocks noChangeShapeType="1"/>
                </p:cNvSpPr>
                <p:nvPr/>
              </p:nvSpPr>
              <p:spPr bwMode="auto">
                <a:xfrm>
                  <a:off x="226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 name="Line 1181"/>
                <p:cNvSpPr>
                  <a:spLocks noChangeShapeType="1"/>
                </p:cNvSpPr>
                <p:nvPr/>
              </p:nvSpPr>
              <p:spPr bwMode="auto">
                <a:xfrm>
                  <a:off x="226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 name="Line 1182"/>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 name="Line 1183"/>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0" name="Rectangle 1184"/>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1" name="Rectangle 1185"/>
                <p:cNvSpPr>
                  <a:spLocks noChangeArrowheads="1"/>
                </p:cNvSpPr>
                <p:nvPr/>
              </p:nvSpPr>
              <p:spPr bwMode="auto">
                <a:xfrm>
                  <a:off x="360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2" name="Rectangle 1186"/>
                <p:cNvSpPr>
                  <a:spLocks noChangeArrowheads="1"/>
                </p:cNvSpPr>
                <p:nvPr/>
              </p:nvSpPr>
              <p:spPr bwMode="auto">
                <a:xfrm>
                  <a:off x="369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3" name="Rectangle 1187"/>
                <p:cNvSpPr>
                  <a:spLocks noChangeArrowheads="1"/>
                </p:cNvSpPr>
                <p:nvPr/>
              </p:nvSpPr>
              <p:spPr bwMode="auto">
                <a:xfrm>
                  <a:off x="376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4" name="Rectangle 1188"/>
                <p:cNvSpPr>
                  <a:spLocks noChangeArrowheads="1"/>
                </p:cNvSpPr>
                <p:nvPr/>
              </p:nvSpPr>
              <p:spPr bwMode="auto">
                <a:xfrm>
                  <a:off x="382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5" name="Rectangle 1189"/>
                <p:cNvSpPr>
                  <a:spLocks noChangeArrowheads="1"/>
                </p:cNvSpPr>
                <p:nvPr/>
              </p:nvSpPr>
              <p:spPr bwMode="auto">
                <a:xfrm>
                  <a:off x="386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6" name="Rectangle 1190"/>
                <p:cNvSpPr>
                  <a:spLocks noChangeArrowheads="1"/>
                </p:cNvSpPr>
                <p:nvPr/>
              </p:nvSpPr>
              <p:spPr bwMode="auto">
                <a:xfrm>
                  <a:off x="390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7" name="Rectangle 1191"/>
                <p:cNvSpPr>
                  <a:spLocks noChangeArrowheads="1"/>
                </p:cNvSpPr>
                <p:nvPr/>
              </p:nvSpPr>
              <p:spPr bwMode="auto">
                <a:xfrm>
                  <a:off x="392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8" name="Rectangle 1192"/>
                <p:cNvSpPr>
                  <a:spLocks noChangeArrowheads="1"/>
                </p:cNvSpPr>
                <p:nvPr/>
              </p:nvSpPr>
              <p:spPr bwMode="auto">
                <a:xfrm>
                  <a:off x="395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9" name="Rectangle 1193"/>
                <p:cNvSpPr>
                  <a:spLocks noChangeArrowheads="1"/>
                </p:cNvSpPr>
                <p:nvPr/>
              </p:nvSpPr>
              <p:spPr bwMode="auto">
                <a:xfrm>
                  <a:off x="397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0" name="Rectangle 1194"/>
                <p:cNvSpPr>
                  <a:spLocks noChangeArrowheads="1"/>
                </p:cNvSpPr>
                <p:nvPr/>
              </p:nvSpPr>
              <p:spPr bwMode="auto">
                <a:xfrm>
                  <a:off x="398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1" name="Rectangle 1195"/>
                <p:cNvSpPr>
                  <a:spLocks noChangeArrowheads="1"/>
                </p:cNvSpPr>
                <p:nvPr/>
              </p:nvSpPr>
              <p:spPr bwMode="auto">
                <a:xfrm>
                  <a:off x="399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 name="Line 1196"/>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 name="Line 1197"/>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4" name="Rectangle 1198"/>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5" name="Rectangle 1199"/>
                <p:cNvSpPr>
                  <a:spLocks noChangeArrowheads="1"/>
                </p:cNvSpPr>
                <p:nvPr/>
              </p:nvSpPr>
              <p:spPr bwMode="auto">
                <a:xfrm>
                  <a:off x="265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6" name="Line 1200"/>
                <p:cNvSpPr>
                  <a:spLocks noChangeShapeType="1"/>
                </p:cNvSpPr>
                <p:nvPr/>
              </p:nvSpPr>
              <p:spPr bwMode="auto">
                <a:xfrm>
                  <a:off x="292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7" name="Line 1201"/>
                <p:cNvSpPr>
                  <a:spLocks noChangeShapeType="1"/>
                </p:cNvSpPr>
                <p:nvPr/>
              </p:nvSpPr>
              <p:spPr bwMode="auto">
                <a:xfrm>
                  <a:off x="293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8" name="Rectangle 1202"/>
                <p:cNvSpPr>
                  <a:spLocks noChangeArrowheads="1"/>
                </p:cNvSpPr>
                <p:nvPr/>
              </p:nvSpPr>
              <p:spPr bwMode="auto">
                <a:xfrm>
                  <a:off x="272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9" name="Rectangle 1203"/>
                <p:cNvSpPr>
                  <a:spLocks noChangeArrowheads="1"/>
                </p:cNvSpPr>
                <p:nvPr/>
              </p:nvSpPr>
              <p:spPr bwMode="auto">
                <a:xfrm>
                  <a:off x="299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0" name="Line 1204"/>
                <p:cNvSpPr>
                  <a:spLocks noChangeShapeType="1"/>
                </p:cNvSpPr>
                <p:nvPr/>
              </p:nvSpPr>
              <p:spPr bwMode="auto">
                <a:xfrm>
                  <a:off x="319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1" name="Line 1205"/>
                <p:cNvSpPr>
                  <a:spLocks noChangeShapeType="1"/>
                </p:cNvSpPr>
                <p:nvPr/>
              </p:nvSpPr>
              <p:spPr bwMode="auto">
                <a:xfrm>
                  <a:off x="320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 name="Rectangle 1206"/>
                <p:cNvSpPr>
                  <a:spLocks noChangeArrowheads="1"/>
                </p:cNvSpPr>
                <p:nvPr/>
              </p:nvSpPr>
              <p:spPr bwMode="auto">
                <a:xfrm>
                  <a:off x="294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3" name="Rectangle 1207"/>
                <p:cNvSpPr>
                  <a:spLocks noChangeArrowheads="1"/>
                </p:cNvSpPr>
                <p:nvPr/>
              </p:nvSpPr>
              <p:spPr bwMode="auto">
                <a:xfrm>
                  <a:off x="316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4" name="Rectangle 1208"/>
                <p:cNvSpPr>
                  <a:spLocks noChangeArrowheads="1"/>
                </p:cNvSpPr>
                <p:nvPr/>
              </p:nvSpPr>
              <p:spPr bwMode="auto">
                <a:xfrm>
                  <a:off x="333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5" name="Line 1209"/>
                <p:cNvSpPr>
                  <a:spLocks noChangeShapeType="1"/>
                </p:cNvSpPr>
                <p:nvPr/>
              </p:nvSpPr>
              <p:spPr bwMode="auto">
                <a:xfrm>
                  <a:off x="3474"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6" name="Line 1210"/>
                <p:cNvSpPr>
                  <a:spLocks noChangeShapeType="1"/>
                </p:cNvSpPr>
                <p:nvPr/>
              </p:nvSpPr>
              <p:spPr bwMode="auto">
                <a:xfrm>
                  <a:off x="348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 name="Group 1211"/>
              <p:cNvGrpSpPr>
                <a:grpSpLocks/>
              </p:cNvGrpSpPr>
              <p:nvPr/>
            </p:nvGrpSpPr>
            <p:grpSpPr bwMode="auto">
              <a:xfrm>
                <a:off x="1903" y="1835"/>
                <a:ext cx="2087" cy="1393"/>
                <a:chOff x="1903" y="1835"/>
                <a:chExt cx="2087" cy="1393"/>
              </a:xfrm>
            </p:grpSpPr>
            <p:sp>
              <p:nvSpPr>
                <p:cNvPr id="147" name="Line 1212"/>
                <p:cNvSpPr>
                  <a:spLocks noChangeShapeType="1"/>
                </p:cNvSpPr>
                <p:nvPr/>
              </p:nvSpPr>
              <p:spPr bwMode="auto">
                <a:xfrm>
                  <a:off x="316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Line 1213"/>
                <p:cNvSpPr>
                  <a:spLocks noChangeShapeType="1"/>
                </p:cNvSpPr>
                <p:nvPr/>
              </p:nvSpPr>
              <p:spPr bwMode="auto">
                <a:xfrm>
                  <a:off x="316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 name="Rectangle 1214"/>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 name="Rectangle 1215"/>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 name="Rectangle 1216"/>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 name="Rectangle 1217"/>
                <p:cNvSpPr>
                  <a:spLocks noChangeArrowheads="1"/>
                </p:cNvSpPr>
                <p:nvPr/>
              </p:nvSpPr>
              <p:spPr bwMode="auto">
                <a:xfrm>
                  <a:off x="349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 name="Line 1218"/>
                <p:cNvSpPr>
                  <a:spLocks noChangeShapeType="1"/>
                </p:cNvSpPr>
                <p:nvPr/>
              </p:nvSpPr>
              <p:spPr bwMode="auto">
                <a:xfrm>
                  <a:off x="360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 name="Line 1219"/>
                <p:cNvSpPr>
                  <a:spLocks noChangeShapeType="1"/>
                </p:cNvSpPr>
                <p:nvPr/>
              </p:nvSpPr>
              <p:spPr bwMode="auto">
                <a:xfrm>
                  <a:off x="360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 name="Rectangle 1220"/>
                <p:cNvSpPr>
                  <a:spLocks noChangeArrowheads="1"/>
                </p:cNvSpPr>
                <p:nvPr/>
              </p:nvSpPr>
              <p:spPr bwMode="auto">
                <a:xfrm>
                  <a:off x="326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6" name="Rectangle 1221"/>
                <p:cNvSpPr>
                  <a:spLocks noChangeArrowheads="1"/>
                </p:cNvSpPr>
                <p:nvPr/>
              </p:nvSpPr>
              <p:spPr bwMode="auto">
                <a:xfrm>
                  <a:off x="341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7" name="Rectangle 1222"/>
                <p:cNvSpPr>
                  <a:spLocks noChangeArrowheads="1"/>
                </p:cNvSpPr>
                <p:nvPr/>
              </p:nvSpPr>
              <p:spPr bwMode="auto">
                <a:xfrm>
                  <a:off x="354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 name="Rectangle 1223"/>
                <p:cNvSpPr>
                  <a:spLocks noChangeArrowheads="1"/>
                </p:cNvSpPr>
                <p:nvPr/>
              </p:nvSpPr>
              <p:spPr bwMode="auto">
                <a:xfrm>
                  <a:off x="364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 name="Rectangle 1224"/>
                <p:cNvSpPr>
                  <a:spLocks noChangeArrowheads="1"/>
                </p:cNvSpPr>
                <p:nvPr/>
              </p:nvSpPr>
              <p:spPr bwMode="auto">
                <a:xfrm>
                  <a:off x="372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0" name="Line 1225"/>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 name="Line 1226"/>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Rectangle 1227"/>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 name="Line 1228"/>
                <p:cNvSpPr>
                  <a:spLocks noChangeShapeType="1"/>
                </p:cNvSpPr>
                <p:nvPr/>
              </p:nvSpPr>
              <p:spPr bwMode="auto">
                <a:xfrm>
                  <a:off x="335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Line 1229"/>
                <p:cNvSpPr>
                  <a:spLocks noChangeShapeType="1"/>
                </p:cNvSpPr>
                <p:nvPr/>
              </p:nvSpPr>
              <p:spPr bwMode="auto">
                <a:xfrm>
                  <a:off x="336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 name="Rectangle 1230"/>
                <p:cNvSpPr>
                  <a:spLocks noChangeArrowheads="1"/>
                </p:cNvSpPr>
                <p:nvPr/>
              </p:nvSpPr>
              <p:spPr bwMode="auto">
                <a:xfrm>
                  <a:off x="306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6" name="Rectangle 1231"/>
                <p:cNvSpPr>
                  <a:spLocks noChangeArrowheads="1"/>
                </p:cNvSpPr>
                <p:nvPr/>
              </p:nvSpPr>
              <p:spPr bwMode="auto">
                <a:xfrm>
                  <a:off x="326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 name="Rectangle 1232"/>
                <p:cNvSpPr>
                  <a:spLocks noChangeArrowheads="1"/>
                </p:cNvSpPr>
                <p:nvPr/>
              </p:nvSpPr>
              <p:spPr bwMode="auto">
                <a:xfrm>
                  <a:off x="341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8" name="Rectangle 1233"/>
                <p:cNvSpPr>
                  <a:spLocks noChangeArrowheads="1"/>
                </p:cNvSpPr>
                <p:nvPr/>
              </p:nvSpPr>
              <p:spPr bwMode="auto">
                <a:xfrm>
                  <a:off x="354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9" name="Rectangle 1234"/>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0" name="Rectangle 1235"/>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 name="Rectangle 1236"/>
                <p:cNvSpPr>
                  <a:spLocks noChangeArrowheads="1"/>
                </p:cNvSpPr>
                <p:nvPr/>
              </p:nvSpPr>
              <p:spPr bwMode="auto">
                <a:xfrm>
                  <a:off x="336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 name="Rectangle 1237"/>
                <p:cNvSpPr>
                  <a:spLocks noChangeArrowheads="1"/>
                </p:cNvSpPr>
                <p:nvPr/>
              </p:nvSpPr>
              <p:spPr bwMode="auto">
                <a:xfrm>
                  <a:off x="349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3" name="Rectangle 1238"/>
                <p:cNvSpPr>
                  <a:spLocks noChangeArrowheads="1"/>
                </p:cNvSpPr>
                <p:nvPr/>
              </p:nvSpPr>
              <p:spPr bwMode="auto">
                <a:xfrm>
                  <a:off x="360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 name="Rectangle 1239"/>
                <p:cNvSpPr>
                  <a:spLocks noChangeArrowheads="1"/>
                </p:cNvSpPr>
                <p:nvPr/>
              </p:nvSpPr>
              <p:spPr bwMode="auto">
                <a:xfrm>
                  <a:off x="369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 name="Rectangle 1240"/>
                <p:cNvSpPr>
                  <a:spLocks noChangeArrowheads="1"/>
                </p:cNvSpPr>
                <p:nvPr/>
              </p:nvSpPr>
              <p:spPr bwMode="auto">
                <a:xfrm>
                  <a:off x="376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6" name="Rectangle 1241"/>
                <p:cNvSpPr>
                  <a:spLocks noChangeArrowheads="1"/>
                </p:cNvSpPr>
                <p:nvPr/>
              </p:nvSpPr>
              <p:spPr bwMode="auto">
                <a:xfrm>
                  <a:off x="382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7" name="Rectangle 1242"/>
                <p:cNvSpPr>
                  <a:spLocks noChangeArrowheads="1"/>
                </p:cNvSpPr>
                <p:nvPr/>
              </p:nvSpPr>
              <p:spPr bwMode="auto">
                <a:xfrm>
                  <a:off x="386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8" name="Rectangle 1243"/>
                <p:cNvSpPr>
                  <a:spLocks noChangeArrowheads="1"/>
                </p:cNvSpPr>
                <p:nvPr/>
              </p:nvSpPr>
              <p:spPr bwMode="auto">
                <a:xfrm>
                  <a:off x="3902"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 name="Rectangle 1244"/>
                <p:cNvSpPr>
                  <a:spLocks noChangeArrowheads="1"/>
                </p:cNvSpPr>
                <p:nvPr/>
              </p:nvSpPr>
              <p:spPr bwMode="auto">
                <a:xfrm>
                  <a:off x="3927"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0" name="Rectangle 1245"/>
                <p:cNvSpPr>
                  <a:spLocks noChangeArrowheads="1"/>
                </p:cNvSpPr>
                <p:nvPr/>
              </p:nvSpPr>
              <p:spPr bwMode="auto">
                <a:xfrm>
                  <a:off x="395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1" name="Rectangle 1246"/>
                <p:cNvSpPr>
                  <a:spLocks noChangeArrowheads="1"/>
                </p:cNvSpPr>
                <p:nvPr/>
              </p:nvSpPr>
              <p:spPr bwMode="auto">
                <a:xfrm>
                  <a:off x="397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 name="Line 1247"/>
                <p:cNvSpPr>
                  <a:spLocks noChangeShapeType="1"/>
                </p:cNvSpPr>
                <p:nvPr/>
              </p:nvSpPr>
              <p:spPr bwMode="auto">
                <a:xfrm>
                  <a:off x="397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3" name="Line 1248"/>
                <p:cNvSpPr>
                  <a:spLocks noChangeShapeType="1"/>
                </p:cNvSpPr>
                <p:nvPr/>
              </p:nvSpPr>
              <p:spPr bwMode="auto">
                <a:xfrm>
                  <a:off x="398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 name="Rectangle 1249"/>
                <p:cNvSpPr>
                  <a:spLocks noChangeArrowheads="1"/>
                </p:cNvSpPr>
                <p:nvPr/>
              </p:nvSpPr>
              <p:spPr bwMode="auto">
                <a:xfrm>
                  <a:off x="356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 name="Line 1250"/>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 name="Line 1251"/>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 name="Line 1252"/>
                <p:cNvSpPr>
                  <a:spLocks noChangeShapeType="1"/>
                </p:cNvSpPr>
                <p:nvPr/>
              </p:nvSpPr>
              <p:spPr bwMode="auto">
                <a:xfrm>
                  <a:off x="233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 name="Line 1253"/>
                <p:cNvSpPr>
                  <a:spLocks noChangeShapeType="1"/>
                </p:cNvSpPr>
                <p:nvPr/>
              </p:nvSpPr>
              <p:spPr bwMode="auto">
                <a:xfrm>
                  <a:off x="234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9" name="Rectangle 1254"/>
                <p:cNvSpPr>
                  <a:spLocks noChangeArrowheads="1"/>
                </p:cNvSpPr>
                <p:nvPr/>
              </p:nvSpPr>
              <p:spPr bwMode="auto">
                <a:xfrm>
                  <a:off x="225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0" name="Rectangle 1255"/>
                <p:cNvSpPr>
                  <a:spLocks noChangeArrowheads="1"/>
                </p:cNvSpPr>
                <p:nvPr/>
              </p:nvSpPr>
              <p:spPr bwMode="auto">
                <a:xfrm>
                  <a:off x="261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1" name="Rectangle 1256"/>
                <p:cNvSpPr>
                  <a:spLocks noChangeArrowheads="1"/>
                </p:cNvSpPr>
                <p:nvPr/>
              </p:nvSpPr>
              <p:spPr bwMode="auto">
                <a:xfrm>
                  <a:off x="2903"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2" name="Line 1257"/>
                <p:cNvSpPr>
                  <a:spLocks noChangeShapeType="1"/>
                </p:cNvSpPr>
                <p:nvPr/>
              </p:nvSpPr>
              <p:spPr bwMode="auto">
                <a:xfrm>
                  <a:off x="3123"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Line 1258"/>
                <p:cNvSpPr>
                  <a:spLocks noChangeShapeType="1"/>
                </p:cNvSpPr>
                <p:nvPr/>
              </p:nvSpPr>
              <p:spPr bwMode="auto">
                <a:xfrm>
                  <a:off x="312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Line 1259"/>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 name="Line 1260"/>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 name="Rectangle 1261"/>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 name="Line 1262"/>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 name="Line 1263"/>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9" name="Line 1264"/>
                <p:cNvSpPr>
                  <a:spLocks noChangeShapeType="1"/>
                </p:cNvSpPr>
                <p:nvPr/>
              </p:nvSpPr>
              <p:spPr bwMode="auto">
                <a:xfrm>
                  <a:off x="335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 name="Line 1265"/>
                <p:cNvSpPr>
                  <a:spLocks noChangeShapeType="1"/>
                </p:cNvSpPr>
                <p:nvPr/>
              </p:nvSpPr>
              <p:spPr bwMode="auto">
                <a:xfrm>
                  <a:off x="336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 name="Line 1266"/>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 name="Line 1267"/>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 name="Rectangle 1268"/>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4" name="Line 1269"/>
                <p:cNvSpPr>
                  <a:spLocks noChangeShapeType="1"/>
                </p:cNvSpPr>
                <p:nvPr/>
              </p:nvSpPr>
              <p:spPr bwMode="auto">
                <a:xfrm>
                  <a:off x="300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 name="Line 1270"/>
                <p:cNvSpPr>
                  <a:spLocks noChangeShapeType="1"/>
                </p:cNvSpPr>
                <p:nvPr/>
              </p:nvSpPr>
              <p:spPr bwMode="auto">
                <a:xfrm>
                  <a:off x="301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 name="Line 1271"/>
                <p:cNvSpPr>
                  <a:spLocks noChangeShapeType="1"/>
                </p:cNvSpPr>
                <p:nvPr/>
              </p:nvSpPr>
              <p:spPr bwMode="auto">
                <a:xfrm>
                  <a:off x="278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 name="Line 1272"/>
                <p:cNvSpPr>
                  <a:spLocks noChangeShapeType="1"/>
                </p:cNvSpPr>
                <p:nvPr/>
              </p:nvSpPr>
              <p:spPr bwMode="auto">
                <a:xfrm>
                  <a:off x="279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 name="Rectangle 1273"/>
                <p:cNvSpPr>
                  <a:spLocks noChangeArrowheads="1"/>
                </p:cNvSpPr>
                <p:nvPr/>
              </p:nvSpPr>
              <p:spPr bwMode="auto">
                <a:xfrm>
                  <a:off x="301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 name="Rectangle 1274"/>
                <p:cNvSpPr>
                  <a:spLocks noChangeArrowheads="1"/>
                </p:cNvSpPr>
                <p:nvPr/>
              </p:nvSpPr>
              <p:spPr bwMode="auto">
                <a:xfrm>
                  <a:off x="322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 name="Line 1275"/>
                <p:cNvSpPr>
                  <a:spLocks noChangeShapeType="1"/>
                </p:cNvSpPr>
                <p:nvPr/>
              </p:nvSpPr>
              <p:spPr bwMode="auto">
                <a:xfrm>
                  <a:off x="338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 name="Line 1276"/>
                <p:cNvSpPr>
                  <a:spLocks noChangeShapeType="1"/>
                </p:cNvSpPr>
                <p:nvPr/>
              </p:nvSpPr>
              <p:spPr bwMode="auto">
                <a:xfrm>
                  <a:off x="338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 name="Line 1277"/>
                <p:cNvSpPr>
                  <a:spLocks noChangeShapeType="1"/>
                </p:cNvSpPr>
                <p:nvPr/>
              </p:nvSpPr>
              <p:spPr bwMode="auto">
                <a:xfrm>
                  <a:off x="3085"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 name="Line 1278"/>
                <p:cNvSpPr>
                  <a:spLocks noChangeShapeType="1"/>
                </p:cNvSpPr>
                <p:nvPr/>
              </p:nvSpPr>
              <p:spPr bwMode="auto">
                <a:xfrm>
                  <a:off x="309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4" name="Line 1279"/>
                <p:cNvSpPr>
                  <a:spLocks noChangeShapeType="1"/>
                </p:cNvSpPr>
                <p:nvPr/>
              </p:nvSpPr>
              <p:spPr bwMode="auto">
                <a:xfrm>
                  <a:off x="2846"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 name="Line 1280"/>
                <p:cNvSpPr>
                  <a:spLocks noChangeShapeType="1"/>
                </p:cNvSpPr>
                <p:nvPr/>
              </p:nvSpPr>
              <p:spPr bwMode="auto">
                <a:xfrm>
                  <a:off x="285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 name="Line 1281"/>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 name="Line 1282"/>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 name="Line 1283"/>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9" name="Line 1284"/>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0" name="Line 1285"/>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 name="Line 1286"/>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2" name="Line 1287"/>
                <p:cNvSpPr>
                  <a:spLocks noChangeShapeType="1"/>
                </p:cNvSpPr>
                <p:nvPr/>
              </p:nvSpPr>
              <p:spPr bwMode="auto">
                <a:xfrm>
                  <a:off x="233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3" name="Line 1288"/>
                <p:cNvSpPr>
                  <a:spLocks noChangeShapeType="1"/>
                </p:cNvSpPr>
                <p:nvPr/>
              </p:nvSpPr>
              <p:spPr bwMode="auto">
                <a:xfrm>
                  <a:off x="234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4" name="Line 1289"/>
                <p:cNvSpPr>
                  <a:spLocks noChangeShapeType="1"/>
                </p:cNvSpPr>
                <p:nvPr/>
              </p:nvSpPr>
              <p:spPr bwMode="auto">
                <a:xfrm>
                  <a:off x="224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 name="Line 1290"/>
                <p:cNvSpPr>
                  <a:spLocks noChangeShapeType="1"/>
                </p:cNvSpPr>
                <p:nvPr/>
              </p:nvSpPr>
              <p:spPr bwMode="auto">
                <a:xfrm>
                  <a:off x="225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 name="Rectangle 1291"/>
                <p:cNvSpPr>
                  <a:spLocks noChangeArrowheads="1"/>
                </p:cNvSpPr>
                <p:nvPr/>
              </p:nvSpPr>
              <p:spPr bwMode="auto">
                <a:xfrm>
                  <a:off x="218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 name="Rectangle 1292"/>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 name="Rectangle 1293"/>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 name="Line 1294"/>
                <p:cNvSpPr>
                  <a:spLocks noChangeShapeType="1"/>
                </p:cNvSpPr>
                <p:nvPr/>
              </p:nvSpPr>
              <p:spPr bwMode="auto">
                <a:xfrm>
                  <a:off x="2356"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0" name="Line 1295"/>
                <p:cNvSpPr>
                  <a:spLocks noChangeShapeType="1"/>
                </p:cNvSpPr>
                <p:nvPr/>
              </p:nvSpPr>
              <p:spPr bwMode="auto">
                <a:xfrm>
                  <a:off x="236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 name="Line 1296"/>
                <p:cNvSpPr>
                  <a:spLocks noChangeShapeType="1"/>
                </p:cNvSpPr>
                <p:nvPr/>
              </p:nvSpPr>
              <p:spPr bwMode="auto">
                <a:xfrm>
                  <a:off x="226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2" name="Line 1297"/>
                <p:cNvSpPr>
                  <a:spLocks noChangeShapeType="1"/>
                </p:cNvSpPr>
                <p:nvPr/>
              </p:nvSpPr>
              <p:spPr bwMode="auto">
                <a:xfrm>
                  <a:off x="226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3" name="Line 1298"/>
                <p:cNvSpPr>
                  <a:spLocks noChangeShapeType="1"/>
                </p:cNvSpPr>
                <p:nvPr/>
              </p:nvSpPr>
              <p:spPr bwMode="auto">
                <a:xfrm>
                  <a:off x="219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4" name="Line 1299"/>
                <p:cNvSpPr>
                  <a:spLocks noChangeShapeType="1"/>
                </p:cNvSpPr>
                <p:nvPr/>
              </p:nvSpPr>
              <p:spPr bwMode="auto">
                <a:xfrm>
                  <a:off x="219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 name="Line 1300"/>
                <p:cNvSpPr>
                  <a:spLocks noChangeShapeType="1"/>
                </p:cNvSpPr>
                <p:nvPr/>
              </p:nvSpPr>
              <p:spPr bwMode="auto">
                <a:xfrm>
                  <a:off x="213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 name="Line 1301"/>
                <p:cNvSpPr>
                  <a:spLocks noChangeShapeType="1"/>
                </p:cNvSpPr>
                <p:nvPr/>
              </p:nvSpPr>
              <p:spPr bwMode="auto">
                <a:xfrm>
                  <a:off x="213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 name="Line 1302"/>
                <p:cNvSpPr>
                  <a:spLocks noChangeShapeType="1"/>
                </p:cNvSpPr>
                <p:nvPr/>
              </p:nvSpPr>
              <p:spPr bwMode="auto">
                <a:xfrm>
                  <a:off x="2086"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 name="Line 1303"/>
                <p:cNvSpPr>
                  <a:spLocks noChangeShapeType="1"/>
                </p:cNvSpPr>
                <p:nvPr/>
              </p:nvSpPr>
              <p:spPr bwMode="auto">
                <a:xfrm>
                  <a:off x="209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9" name="Line 1304"/>
                <p:cNvSpPr>
                  <a:spLocks noChangeShapeType="1"/>
                </p:cNvSpPr>
                <p:nvPr/>
              </p:nvSpPr>
              <p:spPr bwMode="auto">
                <a:xfrm>
                  <a:off x="204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0" name="Line 1305"/>
                <p:cNvSpPr>
                  <a:spLocks noChangeShapeType="1"/>
                </p:cNvSpPr>
                <p:nvPr/>
              </p:nvSpPr>
              <p:spPr bwMode="auto">
                <a:xfrm>
                  <a:off x="205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1" name="Line 1306"/>
                <p:cNvSpPr>
                  <a:spLocks noChangeShapeType="1"/>
                </p:cNvSpPr>
                <p:nvPr/>
              </p:nvSpPr>
              <p:spPr bwMode="auto">
                <a:xfrm>
                  <a:off x="2016"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2" name="Line 1307"/>
                <p:cNvSpPr>
                  <a:spLocks noChangeShapeType="1"/>
                </p:cNvSpPr>
                <p:nvPr/>
              </p:nvSpPr>
              <p:spPr bwMode="auto">
                <a:xfrm>
                  <a:off x="202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3" name="Line 1308"/>
                <p:cNvSpPr>
                  <a:spLocks noChangeShapeType="1"/>
                </p:cNvSpPr>
                <p:nvPr/>
              </p:nvSpPr>
              <p:spPr bwMode="auto">
                <a:xfrm>
                  <a:off x="199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4" name="Line 1309"/>
                <p:cNvSpPr>
                  <a:spLocks noChangeShapeType="1"/>
                </p:cNvSpPr>
                <p:nvPr/>
              </p:nvSpPr>
              <p:spPr bwMode="auto">
                <a:xfrm>
                  <a:off x="200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 name="Line 1310"/>
                <p:cNvSpPr>
                  <a:spLocks noChangeShapeType="1"/>
                </p:cNvSpPr>
                <p:nvPr/>
              </p:nvSpPr>
              <p:spPr bwMode="auto">
                <a:xfrm>
                  <a:off x="1979"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 name="Line 1311"/>
                <p:cNvSpPr>
                  <a:spLocks noChangeShapeType="1"/>
                </p:cNvSpPr>
                <p:nvPr/>
              </p:nvSpPr>
              <p:spPr bwMode="auto">
                <a:xfrm>
                  <a:off x="19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 name="Line 1312"/>
                <p:cNvSpPr>
                  <a:spLocks noChangeShapeType="1"/>
                </p:cNvSpPr>
                <p:nvPr/>
              </p:nvSpPr>
              <p:spPr bwMode="auto">
                <a:xfrm>
                  <a:off x="196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8" name="Line 1313"/>
                <p:cNvSpPr>
                  <a:spLocks noChangeShapeType="1"/>
                </p:cNvSpPr>
                <p:nvPr/>
              </p:nvSpPr>
              <p:spPr bwMode="auto">
                <a:xfrm>
                  <a:off x="196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9" name="Line 1314"/>
                <p:cNvSpPr>
                  <a:spLocks noChangeShapeType="1"/>
                </p:cNvSpPr>
                <p:nvPr/>
              </p:nvSpPr>
              <p:spPr bwMode="auto">
                <a:xfrm>
                  <a:off x="194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0" name="Line 1315"/>
                <p:cNvSpPr>
                  <a:spLocks noChangeShapeType="1"/>
                </p:cNvSpPr>
                <p:nvPr/>
              </p:nvSpPr>
              <p:spPr bwMode="auto">
                <a:xfrm>
                  <a:off x="195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 name="Line 1316"/>
                <p:cNvSpPr>
                  <a:spLocks noChangeShapeType="1"/>
                </p:cNvSpPr>
                <p:nvPr/>
              </p:nvSpPr>
              <p:spPr bwMode="auto">
                <a:xfrm>
                  <a:off x="194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2" name="Line 1317"/>
                <p:cNvSpPr>
                  <a:spLocks noChangeShapeType="1"/>
                </p:cNvSpPr>
                <p:nvPr/>
              </p:nvSpPr>
              <p:spPr bwMode="auto">
                <a:xfrm>
                  <a:off x="194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3" name="Line 1318"/>
                <p:cNvSpPr>
                  <a:spLocks noChangeShapeType="1"/>
                </p:cNvSpPr>
                <p:nvPr/>
              </p:nvSpPr>
              <p:spPr bwMode="auto">
                <a:xfrm>
                  <a:off x="1928"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4" name="Line 1319"/>
                <p:cNvSpPr>
                  <a:spLocks noChangeShapeType="1"/>
                </p:cNvSpPr>
                <p:nvPr/>
              </p:nvSpPr>
              <p:spPr bwMode="auto">
                <a:xfrm>
                  <a:off x="193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5" name="Line 1320"/>
                <p:cNvSpPr>
                  <a:spLocks noChangeShapeType="1"/>
                </p:cNvSpPr>
                <p:nvPr/>
              </p:nvSpPr>
              <p:spPr bwMode="auto">
                <a:xfrm>
                  <a:off x="192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 name="Line 1321"/>
                <p:cNvSpPr>
                  <a:spLocks noChangeShapeType="1"/>
                </p:cNvSpPr>
                <p:nvPr/>
              </p:nvSpPr>
              <p:spPr bwMode="auto">
                <a:xfrm>
                  <a:off x="192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7" name="Line 1322"/>
                <p:cNvSpPr>
                  <a:spLocks noChangeShapeType="1"/>
                </p:cNvSpPr>
                <p:nvPr/>
              </p:nvSpPr>
              <p:spPr bwMode="auto">
                <a:xfrm>
                  <a:off x="192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 name="Line 1323"/>
                <p:cNvSpPr>
                  <a:spLocks noChangeShapeType="1"/>
                </p:cNvSpPr>
                <p:nvPr/>
              </p:nvSpPr>
              <p:spPr bwMode="auto">
                <a:xfrm>
                  <a:off x="192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9" name="Line 1324"/>
                <p:cNvSpPr>
                  <a:spLocks noChangeShapeType="1"/>
                </p:cNvSpPr>
                <p:nvPr/>
              </p:nvSpPr>
              <p:spPr bwMode="auto">
                <a:xfrm>
                  <a:off x="1916"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0" name="Line 1325"/>
                <p:cNvSpPr>
                  <a:spLocks noChangeShapeType="1"/>
                </p:cNvSpPr>
                <p:nvPr/>
              </p:nvSpPr>
              <p:spPr bwMode="auto">
                <a:xfrm>
                  <a:off x="1922"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1" name="Line 1326"/>
                <p:cNvSpPr>
                  <a:spLocks noChangeShapeType="1"/>
                </p:cNvSpPr>
                <p:nvPr/>
              </p:nvSpPr>
              <p:spPr bwMode="auto">
                <a:xfrm>
                  <a:off x="191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 name="Line 1327"/>
                <p:cNvSpPr>
                  <a:spLocks noChangeShapeType="1"/>
                </p:cNvSpPr>
                <p:nvPr/>
              </p:nvSpPr>
              <p:spPr bwMode="auto">
                <a:xfrm>
                  <a:off x="191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3" name="Line 1328"/>
                <p:cNvSpPr>
                  <a:spLocks noChangeShapeType="1"/>
                </p:cNvSpPr>
                <p:nvPr/>
              </p:nvSpPr>
              <p:spPr bwMode="auto">
                <a:xfrm>
                  <a:off x="191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4" name="Line 1329"/>
                <p:cNvSpPr>
                  <a:spLocks noChangeShapeType="1"/>
                </p:cNvSpPr>
                <p:nvPr/>
              </p:nvSpPr>
              <p:spPr bwMode="auto">
                <a:xfrm>
                  <a:off x="191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5" name="Line 1330"/>
                <p:cNvSpPr>
                  <a:spLocks noChangeShapeType="1"/>
                </p:cNvSpPr>
                <p:nvPr/>
              </p:nvSpPr>
              <p:spPr bwMode="auto">
                <a:xfrm>
                  <a:off x="191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 name="Line 1331"/>
                <p:cNvSpPr>
                  <a:spLocks noChangeShapeType="1"/>
                </p:cNvSpPr>
                <p:nvPr/>
              </p:nvSpPr>
              <p:spPr bwMode="auto">
                <a:xfrm>
                  <a:off x="191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 name="Line 1332"/>
                <p:cNvSpPr>
                  <a:spLocks noChangeShapeType="1"/>
                </p:cNvSpPr>
                <p:nvPr/>
              </p:nvSpPr>
              <p:spPr bwMode="auto">
                <a:xfrm>
                  <a:off x="190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 name="Line 1333"/>
                <p:cNvSpPr>
                  <a:spLocks noChangeShapeType="1"/>
                </p:cNvSpPr>
                <p:nvPr/>
              </p:nvSpPr>
              <p:spPr bwMode="auto">
                <a:xfrm>
                  <a:off x="191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9" name="Rectangle 1334"/>
                <p:cNvSpPr>
                  <a:spLocks noChangeArrowheads="1"/>
                </p:cNvSpPr>
                <p:nvPr/>
              </p:nvSpPr>
              <p:spPr bwMode="auto">
                <a:xfrm>
                  <a:off x="1910"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0" name="Rectangle 1335"/>
                <p:cNvSpPr>
                  <a:spLocks noChangeArrowheads="1"/>
                </p:cNvSpPr>
                <p:nvPr/>
              </p:nvSpPr>
              <p:spPr bwMode="auto">
                <a:xfrm>
                  <a:off x="233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1" name="Line 1336"/>
                <p:cNvSpPr>
                  <a:spLocks noChangeShapeType="1"/>
                </p:cNvSpPr>
                <p:nvPr/>
              </p:nvSpPr>
              <p:spPr bwMode="auto">
                <a:xfrm>
                  <a:off x="267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2" name="Line 1337"/>
                <p:cNvSpPr>
                  <a:spLocks noChangeShapeType="1"/>
                </p:cNvSpPr>
                <p:nvPr/>
              </p:nvSpPr>
              <p:spPr bwMode="auto">
                <a:xfrm>
                  <a:off x="267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3" name="Line 1338"/>
                <p:cNvSpPr>
                  <a:spLocks noChangeShapeType="1"/>
                </p:cNvSpPr>
                <p:nvPr/>
              </p:nvSpPr>
              <p:spPr bwMode="auto">
                <a:xfrm>
                  <a:off x="251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4" name="Line 1339"/>
                <p:cNvSpPr>
                  <a:spLocks noChangeShapeType="1"/>
                </p:cNvSpPr>
                <p:nvPr/>
              </p:nvSpPr>
              <p:spPr bwMode="auto">
                <a:xfrm>
                  <a:off x="252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5" name="Line 1340"/>
                <p:cNvSpPr>
                  <a:spLocks noChangeShapeType="1"/>
                </p:cNvSpPr>
                <p:nvPr/>
              </p:nvSpPr>
              <p:spPr bwMode="auto">
                <a:xfrm>
                  <a:off x="2394"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 name="Line 1341"/>
                <p:cNvSpPr>
                  <a:spLocks noChangeShapeType="1"/>
                </p:cNvSpPr>
                <p:nvPr/>
              </p:nvSpPr>
              <p:spPr bwMode="auto">
                <a:xfrm>
                  <a:off x="240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 name="Line 1342"/>
                <p:cNvSpPr>
                  <a:spLocks noChangeShapeType="1"/>
                </p:cNvSpPr>
                <p:nvPr/>
              </p:nvSpPr>
              <p:spPr bwMode="auto">
                <a:xfrm>
                  <a:off x="229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 name="Line 1343"/>
                <p:cNvSpPr>
                  <a:spLocks noChangeShapeType="1"/>
                </p:cNvSpPr>
                <p:nvPr/>
              </p:nvSpPr>
              <p:spPr bwMode="auto">
                <a:xfrm>
                  <a:off x="229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 name="Line 1344"/>
                <p:cNvSpPr>
                  <a:spLocks noChangeShapeType="1"/>
                </p:cNvSpPr>
                <p:nvPr/>
              </p:nvSpPr>
              <p:spPr bwMode="auto">
                <a:xfrm>
                  <a:off x="221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 name="Line 1345"/>
                <p:cNvSpPr>
                  <a:spLocks noChangeShapeType="1"/>
                </p:cNvSpPr>
                <p:nvPr/>
              </p:nvSpPr>
              <p:spPr bwMode="auto">
                <a:xfrm>
                  <a:off x="222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1" name="Line 1346"/>
                <p:cNvSpPr>
                  <a:spLocks noChangeShapeType="1"/>
                </p:cNvSpPr>
                <p:nvPr/>
              </p:nvSpPr>
              <p:spPr bwMode="auto">
                <a:xfrm>
                  <a:off x="292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 name="Line 1347"/>
                <p:cNvSpPr>
                  <a:spLocks noChangeShapeType="1"/>
                </p:cNvSpPr>
                <p:nvPr/>
              </p:nvSpPr>
              <p:spPr bwMode="auto">
                <a:xfrm>
                  <a:off x="293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 name="Rectangle 1348"/>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4" name="Line 1349"/>
                <p:cNvSpPr>
                  <a:spLocks noChangeShapeType="1"/>
                </p:cNvSpPr>
                <p:nvPr/>
              </p:nvSpPr>
              <p:spPr bwMode="auto">
                <a:xfrm>
                  <a:off x="335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5" name="Line 1350"/>
                <p:cNvSpPr>
                  <a:spLocks noChangeShapeType="1"/>
                </p:cNvSpPr>
                <p:nvPr/>
              </p:nvSpPr>
              <p:spPr bwMode="auto">
                <a:xfrm>
                  <a:off x="336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 name="Line 1351"/>
                <p:cNvSpPr>
                  <a:spLocks noChangeShapeType="1"/>
                </p:cNvSpPr>
                <p:nvPr/>
              </p:nvSpPr>
              <p:spPr bwMode="auto">
                <a:xfrm>
                  <a:off x="306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 name="Line 1352"/>
                <p:cNvSpPr>
                  <a:spLocks noChangeShapeType="1"/>
                </p:cNvSpPr>
                <p:nvPr/>
              </p:nvSpPr>
              <p:spPr bwMode="auto">
                <a:xfrm>
                  <a:off x="306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 name="Rectangle 1353"/>
                <p:cNvSpPr>
                  <a:spLocks noChangeArrowheads="1"/>
                </p:cNvSpPr>
                <p:nvPr/>
              </p:nvSpPr>
              <p:spPr bwMode="auto">
                <a:xfrm>
                  <a:off x="283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9" name="Line 1354"/>
                <p:cNvSpPr>
                  <a:spLocks noChangeShapeType="1"/>
                </p:cNvSpPr>
                <p:nvPr/>
              </p:nvSpPr>
              <p:spPr bwMode="auto">
                <a:xfrm>
                  <a:off x="307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0" name="Line 1355"/>
                <p:cNvSpPr>
                  <a:spLocks noChangeShapeType="1"/>
                </p:cNvSpPr>
                <p:nvPr/>
              </p:nvSpPr>
              <p:spPr bwMode="auto">
                <a:xfrm>
                  <a:off x="307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1" name="Line 1356"/>
                <p:cNvSpPr>
                  <a:spLocks noChangeShapeType="1"/>
                </p:cNvSpPr>
                <p:nvPr/>
              </p:nvSpPr>
              <p:spPr bwMode="auto">
                <a:xfrm>
                  <a:off x="284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2" name="Line 1357"/>
                <p:cNvSpPr>
                  <a:spLocks noChangeShapeType="1"/>
                </p:cNvSpPr>
                <p:nvPr/>
              </p:nvSpPr>
              <p:spPr bwMode="auto">
                <a:xfrm>
                  <a:off x="284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3" name="Line 1358"/>
                <p:cNvSpPr>
                  <a:spLocks noChangeShapeType="1"/>
                </p:cNvSpPr>
                <p:nvPr/>
              </p:nvSpPr>
              <p:spPr bwMode="auto">
                <a:xfrm>
                  <a:off x="265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4" name="Line 1359"/>
                <p:cNvSpPr>
                  <a:spLocks noChangeShapeType="1"/>
                </p:cNvSpPr>
                <p:nvPr/>
              </p:nvSpPr>
              <p:spPr bwMode="auto">
                <a:xfrm>
                  <a:off x="265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5" name="Line 1360"/>
                <p:cNvSpPr>
                  <a:spLocks noChangeShapeType="1"/>
                </p:cNvSpPr>
                <p:nvPr/>
              </p:nvSpPr>
              <p:spPr bwMode="auto">
                <a:xfrm>
                  <a:off x="250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 name="Line 1361"/>
                <p:cNvSpPr>
                  <a:spLocks noChangeShapeType="1"/>
                </p:cNvSpPr>
                <p:nvPr/>
              </p:nvSpPr>
              <p:spPr bwMode="auto">
                <a:xfrm>
                  <a:off x="250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 name="Line 1362"/>
                <p:cNvSpPr>
                  <a:spLocks noChangeShapeType="1"/>
                </p:cNvSpPr>
                <p:nvPr/>
              </p:nvSpPr>
              <p:spPr bwMode="auto">
                <a:xfrm>
                  <a:off x="238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 name="Line 1363"/>
                <p:cNvSpPr>
                  <a:spLocks noChangeShapeType="1"/>
                </p:cNvSpPr>
                <p:nvPr/>
              </p:nvSpPr>
              <p:spPr bwMode="auto">
                <a:xfrm>
                  <a:off x="238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 name="Line 1364"/>
                <p:cNvSpPr>
                  <a:spLocks noChangeShapeType="1"/>
                </p:cNvSpPr>
                <p:nvPr/>
              </p:nvSpPr>
              <p:spPr bwMode="auto">
                <a:xfrm>
                  <a:off x="2287"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0" name="Line 1365"/>
                <p:cNvSpPr>
                  <a:spLocks noChangeShapeType="1"/>
                </p:cNvSpPr>
                <p:nvPr/>
              </p:nvSpPr>
              <p:spPr bwMode="auto">
                <a:xfrm>
                  <a:off x="229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1" name="Rectangle 1366"/>
                <p:cNvSpPr>
                  <a:spLocks noChangeArrowheads="1"/>
                </p:cNvSpPr>
                <p:nvPr/>
              </p:nvSpPr>
              <p:spPr bwMode="auto">
                <a:xfrm>
                  <a:off x="221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2" name="Line 1367"/>
                <p:cNvSpPr>
                  <a:spLocks noChangeShapeType="1"/>
                </p:cNvSpPr>
                <p:nvPr/>
              </p:nvSpPr>
              <p:spPr bwMode="auto">
                <a:xfrm>
                  <a:off x="256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3" name="Line 1368"/>
                <p:cNvSpPr>
                  <a:spLocks noChangeShapeType="1"/>
                </p:cNvSpPr>
                <p:nvPr/>
              </p:nvSpPr>
              <p:spPr bwMode="auto">
                <a:xfrm>
                  <a:off x="257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4" name="Line 1369"/>
                <p:cNvSpPr>
                  <a:spLocks noChangeShapeType="1"/>
                </p:cNvSpPr>
                <p:nvPr/>
              </p:nvSpPr>
              <p:spPr bwMode="auto">
                <a:xfrm>
                  <a:off x="243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5" name="Line 1370"/>
                <p:cNvSpPr>
                  <a:spLocks noChangeShapeType="1"/>
                </p:cNvSpPr>
                <p:nvPr/>
              </p:nvSpPr>
              <p:spPr bwMode="auto">
                <a:xfrm>
                  <a:off x="244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6" name="Line 1371"/>
                <p:cNvSpPr>
                  <a:spLocks noChangeShapeType="1"/>
                </p:cNvSpPr>
                <p:nvPr/>
              </p:nvSpPr>
              <p:spPr bwMode="auto">
                <a:xfrm>
                  <a:off x="2331"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 name="Line 1372"/>
                <p:cNvSpPr>
                  <a:spLocks noChangeShapeType="1"/>
                </p:cNvSpPr>
                <p:nvPr/>
              </p:nvSpPr>
              <p:spPr bwMode="auto">
                <a:xfrm>
                  <a:off x="233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 name="Line 1373"/>
                <p:cNvSpPr>
                  <a:spLocks noChangeShapeType="1"/>
                </p:cNvSpPr>
                <p:nvPr/>
              </p:nvSpPr>
              <p:spPr bwMode="auto">
                <a:xfrm>
                  <a:off x="2243"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 name="Line 1374"/>
                <p:cNvSpPr>
                  <a:spLocks noChangeShapeType="1"/>
                </p:cNvSpPr>
                <p:nvPr/>
              </p:nvSpPr>
              <p:spPr bwMode="auto">
                <a:xfrm>
                  <a:off x="224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 name="Line 1375"/>
                <p:cNvSpPr>
                  <a:spLocks noChangeShapeType="1"/>
                </p:cNvSpPr>
                <p:nvPr/>
              </p:nvSpPr>
              <p:spPr bwMode="auto">
                <a:xfrm>
                  <a:off x="2174"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 name="Line 1376"/>
                <p:cNvSpPr>
                  <a:spLocks noChangeShapeType="1"/>
                </p:cNvSpPr>
                <p:nvPr/>
              </p:nvSpPr>
              <p:spPr bwMode="auto">
                <a:xfrm>
                  <a:off x="218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 name="Line 1377"/>
                <p:cNvSpPr>
                  <a:spLocks noChangeShapeType="1"/>
                </p:cNvSpPr>
                <p:nvPr/>
              </p:nvSpPr>
              <p:spPr bwMode="auto">
                <a:xfrm>
                  <a:off x="212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 name="Line 1378"/>
                <p:cNvSpPr>
                  <a:spLocks noChangeShapeType="1"/>
                </p:cNvSpPr>
                <p:nvPr/>
              </p:nvSpPr>
              <p:spPr bwMode="auto">
                <a:xfrm>
                  <a:off x="213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4" name="Line 1379"/>
                <p:cNvSpPr>
                  <a:spLocks noChangeShapeType="1"/>
                </p:cNvSpPr>
                <p:nvPr/>
              </p:nvSpPr>
              <p:spPr bwMode="auto">
                <a:xfrm>
                  <a:off x="20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5" name="Line 1380"/>
                <p:cNvSpPr>
                  <a:spLocks noChangeShapeType="1"/>
                </p:cNvSpPr>
                <p:nvPr/>
              </p:nvSpPr>
              <p:spPr bwMode="auto">
                <a:xfrm>
                  <a:off x="208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6" name="Rectangle 1381"/>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 name="Rectangle 1382"/>
                <p:cNvSpPr>
                  <a:spLocks noChangeArrowheads="1"/>
                </p:cNvSpPr>
                <p:nvPr/>
              </p:nvSpPr>
              <p:spPr bwMode="auto">
                <a:xfrm>
                  <a:off x="301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 name="Line 1383"/>
                <p:cNvSpPr>
                  <a:spLocks noChangeShapeType="1"/>
                </p:cNvSpPr>
                <p:nvPr/>
              </p:nvSpPr>
              <p:spPr bwMode="auto">
                <a:xfrm>
                  <a:off x="3217"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9" name="Line 1384"/>
                <p:cNvSpPr>
                  <a:spLocks noChangeShapeType="1"/>
                </p:cNvSpPr>
                <p:nvPr/>
              </p:nvSpPr>
              <p:spPr bwMode="auto">
                <a:xfrm>
                  <a:off x="322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0" name="Rectangle 1385"/>
                <p:cNvSpPr>
                  <a:spLocks noChangeArrowheads="1"/>
                </p:cNvSpPr>
                <p:nvPr/>
              </p:nvSpPr>
              <p:spPr bwMode="auto">
                <a:xfrm>
                  <a:off x="295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1" name="Rectangle 1386"/>
                <p:cNvSpPr>
                  <a:spLocks noChangeArrowheads="1"/>
                </p:cNvSpPr>
                <p:nvPr/>
              </p:nvSpPr>
              <p:spPr bwMode="auto">
                <a:xfrm>
                  <a:off x="3173"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2" name="Rectangle 1387"/>
                <p:cNvSpPr>
                  <a:spLocks noChangeArrowheads="1"/>
                </p:cNvSpPr>
                <p:nvPr/>
              </p:nvSpPr>
              <p:spPr bwMode="auto">
                <a:xfrm>
                  <a:off x="334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3" name="Line 1388"/>
                <p:cNvSpPr>
                  <a:spLocks noChangeShapeType="1"/>
                </p:cNvSpPr>
                <p:nvPr/>
              </p:nvSpPr>
              <p:spPr bwMode="auto">
                <a:xfrm>
                  <a:off x="3481"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4" name="Line 1389"/>
                <p:cNvSpPr>
                  <a:spLocks noChangeShapeType="1"/>
                </p:cNvSpPr>
                <p:nvPr/>
              </p:nvSpPr>
              <p:spPr bwMode="auto">
                <a:xfrm>
                  <a:off x="348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5" name="Rectangle 1390"/>
                <p:cNvSpPr>
                  <a:spLocks noChangeArrowheads="1"/>
                </p:cNvSpPr>
                <p:nvPr/>
              </p:nvSpPr>
              <p:spPr bwMode="auto">
                <a:xfrm>
                  <a:off x="3173"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6" name="Rectangle 1391"/>
                <p:cNvSpPr>
                  <a:spLocks noChangeArrowheads="1"/>
                </p:cNvSpPr>
                <p:nvPr/>
              </p:nvSpPr>
              <p:spPr bwMode="auto">
                <a:xfrm>
                  <a:off x="297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 name="Line 1392"/>
                <p:cNvSpPr>
                  <a:spLocks noChangeShapeType="1"/>
                </p:cNvSpPr>
                <p:nvPr/>
              </p:nvSpPr>
              <p:spPr bwMode="auto">
                <a:xfrm>
                  <a:off x="31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 name="Line 1393"/>
                <p:cNvSpPr>
                  <a:spLocks noChangeShapeType="1"/>
                </p:cNvSpPr>
                <p:nvPr/>
              </p:nvSpPr>
              <p:spPr bwMode="auto">
                <a:xfrm>
                  <a:off x="318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9" name="Line 1394"/>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0" name="Line 1395"/>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1" name="Line 1396"/>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2" name="Line 1397"/>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3" name="Line 1398"/>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4" name="Line 1399"/>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 name="Line 1400"/>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 name="Line 1401"/>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 name="Line 1402"/>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 name="Line 1403"/>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 name="Line 1404"/>
                <p:cNvSpPr>
                  <a:spLocks noChangeShapeType="1"/>
                </p:cNvSpPr>
                <p:nvPr/>
              </p:nvSpPr>
              <p:spPr bwMode="auto">
                <a:xfrm>
                  <a:off x="2450"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0" name="Line 1405"/>
                <p:cNvSpPr>
                  <a:spLocks noChangeShapeType="1"/>
                </p:cNvSpPr>
                <p:nvPr/>
              </p:nvSpPr>
              <p:spPr bwMode="auto">
                <a:xfrm>
                  <a:off x="245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1" name="Rectangle 1406"/>
                <p:cNvSpPr>
                  <a:spLocks noChangeArrowheads="1"/>
                </p:cNvSpPr>
                <p:nvPr/>
              </p:nvSpPr>
              <p:spPr bwMode="auto">
                <a:xfrm>
                  <a:off x="318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2" name="Line 1407"/>
                <p:cNvSpPr>
                  <a:spLocks noChangeShapeType="1"/>
                </p:cNvSpPr>
                <p:nvPr/>
              </p:nvSpPr>
              <p:spPr bwMode="auto">
                <a:xfrm>
                  <a:off x="3355"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3" name="Line 1408"/>
                <p:cNvSpPr>
                  <a:spLocks noChangeShapeType="1"/>
                </p:cNvSpPr>
                <p:nvPr/>
              </p:nvSpPr>
              <p:spPr bwMode="auto">
                <a:xfrm>
                  <a:off x="336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4" name="Rectangle 1409"/>
                <p:cNvSpPr>
                  <a:spLocks noChangeArrowheads="1"/>
                </p:cNvSpPr>
                <p:nvPr/>
              </p:nvSpPr>
              <p:spPr bwMode="auto">
                <a:xfrm>
                  <a:off x="306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5" name="Line 1410"/>
                <p:cNvSpPr>
                  <a:spLocks noChangeShapeType="1"/>
                </p:cNvSpPr>
                <p:nvPr/>
              </p:nvSpPr>
              <p:spPr bwMode="auto">
                <a:xfrm>
                  <a:off x="3254"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6" name="Line 1411"/>
                <p:cNvSpPr>
                  <a:spLocks noChangeShapeType="1"/>
                </p:cNvSpPr>
                <p:nvPr/>
              </p:nvSpPr>
              <p:spPr bwMode="auto">
                <a:xfrm>
                  <a:off x="326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 name="Line 1412"/>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413"/>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414"/>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415"/>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416"/>
              <p:cNvSpPr>
                <a:spLocks noChangeShapeType="1"/>
              </p:cNvSpPr>
              <p:nvPr/>
            </p:nvSpPr>
            <p:spPr bwMode="auto">
              <a:xfrm>
                <a:off x="224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417"/>
              <p:cNvSpPr>
                <a:spLocks noChangeShapeType="1"/>
              </p:cNvSpPr>
              <p:nvPr/>
            </p:nvSpPr>
            <p:spPr bwMode="auto">
              <a:xfrm>
                <a:off x="2255"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418"/>
              <p:cNvSpPr>
                <a:spLocks noChangeShapeType="1"/>
              </p:cNvSpPr>
              <p:nvPr/>
            </p:nvSpPr>
            <p:spPr bwMode="auto">
              <a:xfrm>
                <a:off x="2180"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419"/>
              <p:cNvSpPr>
                <a:spLocks noChangeShapeType="1"/>
              </p:cNvSpPr>
              <p:nvPr/>
            </p:nvSpPr>
            <p:spPr bwMode="auto">
              <a:xfrm>
                <a:off x="218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420"/>
              <p:cNvSpPr>
                <a:spLocks noChangeShapeType="1"/>
              </p:cNvSpPr>
              <p:nvPr/>
            </p:nvSpPr>
            <p:spPr bwMode="auto">
              <a:xfrm>
                <a:off x="2123"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1421"/>
              <p:cNvSpPr>
                <a:spLocks noChangeShapeType="1"/>
              </p:cNvSpPr>
              <p:nvPr/>
            </p:nvSpPr>
            <p:spPr bwMode="auto">
              <a:xfrm>
                <a:off x="213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422"/>
              <p:cNvSpPr>
                <a:spLocks noChangeShapeType="1"/>
              </p:cNvSpPr>
              <p:nvPr/>
            </p:nvSpPr>
            <p:spPr bwMode="auto">
              <a:xfrm>
                <a:off x="207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423"/>
              <p:cNvSpPr>
                <a:spLocks noChangeShapeType="1"/>
              </p:cNvSpPr>
              <p:nvPr/>
            </p:nvSpPr>
            <p:spPr bwMode="auto">
              <a:xfrm>
                <a:off x="208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Rectangle 1424"/>
              <p:cNvSpPr>
                <a:spLocks noChangeArrowheads="1"/>
              </p:cNvSpPr>
              <p:nvPr/>
            </p:nvSpPr>
            <p:spPr bwMode="auto">
              <a:xfrm>
                <a:off x="2048"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Line 1425"/>
              <p:cNvSpPr>
                <a:spLocks noChangeShapeType="1"/>
              </p:cNvSpPr>
              <p:nvPr/>
            </p:nvSpPr>
            <p:spPr bwMode="auto">
              <a:xfrm>
                <a:off x="2444"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426"/>
              <p:cNvSpPr>
                <a:spLocks noChangeShapeType="1"/>
              </p:cNvSpPr>
              <p:nvPr/>
            </p:nvSpPr>
            <p:spPr bwMode="auto">
              <a:xfrm>
                <a:off x="2450"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Rectangle 1427"/>
              <p:cNvSpPr>
                <a:spLocks noChangeArrowheads="1"/>
              </p:cNvSpPr>
              <p:nvPr/>
            </p:nvSpPr>
            <p:spPr bwMode="auto">
              <a:xfrm>
                <a:off x="27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 name="Rectangle 1428"/>
              <p:cNvSpPr>
                <a:spLocks noChangeArrowheads="1"/>
              </p:cNvSpPr>
              <p:nvPr/>
            </p:nvSpPr>
            <p:spPr bwMode="auto">
              <a:xfrm>
                <a:off x="311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 name="Rectangle 1429"/>
              <p:cNvSpPr>
                <a:spLocks noChangeArrowheads="1"/>
              </p:cNvSpPr>
              <p:nvPr/>
            </p:nvSpPr>
            <p:spPr bwMode="auto">
              <a:xfrm>
                <a:off x="329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 name="Rectangle 1430"/>
              <p:cNvSpPr>
                <a:spLocks noChangeArrowheads="1"/>
              </p:cNvSpPr>
              <p:nvPr/>
            </p:nvSpPr>
            <p:spPr bwMode="auto">
              <a:xfrm>
                <a:off x="344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 name="Rectangle 1431"/>
              <p:cNvSpPr>
                <a:spLocks noChangeArrowheads="1"/>
              </p:cNvSpPr>
              <p:nvPr/>
            </p:nvSpPr>
            <p:spPr bwMode="auto">
              <a:xfrm>
                <a:off x="356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 name="Rectangle 1432"/>
              <p:cNvSpPr>
                <a:spLocks noChangeArrowheads="1"/>
              </p:cNvSpPr>
              <p:nvPr/>
            </p:nvSpPr>
            <p:spPr bwMode="auto">
              <a:xfrm>
                <a:off x="366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 name="Rectangle 1433"/>
              <p:cNvSpPr>
                <a:spLocks noChangeArrowheads="1"/>
              </p:cNvSpPr>
              <p:nvPr/>
            </p:nvSpPr>
            <p:spPr bwMode="auto">
              <a:xfrm>
                <a:off x="373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 name="Rectangle 1434"/>
              <p:cNvSpPr>
                <a:spLocks noChangeArrowheads="1"/>
              </p:cNvSpPr>
              <p:nvPr/>
            </p:nvSpPr>
            <p:spPr bwMode="auto">
              <a:xfrm>
                <a:off x="380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 name="Rectangle 1435"/>
              <p:cNvSpPr>
                <a:spLocks noChangeArrowheads="1"/>
              </p:cNvSpPr>
              <p:nvPr/>
            </p:nvSpPr>
            <p:spPr bwMode="auto">
              <a:xfrm>
                <a:off x="384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 name="Rectangle 1436"/>
              <p:cNvSpPr>
                <a:spLocks noChangeArrowheads="1"/>
              </p:cNvSpPr>
              <p:nvPr/>
            </p:nvSpPr>
            <p:spPr bwMode="auto">
              <a:xfrm>
                <a:off x="388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 name="Rectangle 1437"/>
              <p:cNvSpPr>
                <a:spLocks noChangeArrowheads="1"/>
              </p:cNvSpPr>
              <p:nvPr/>
            </p:nvSpPr>
            <p:spPr bwMode="auto">
              <a:xfrm>
                <a:off x="392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 name="Line 1438"/>
              <p:cNvSpPr>
                <a:spLocks noChangeShapeType="1"/>
              </p:cNvSpPr>
              <p:nvPr/>
            </p:nvSpPr>
            <p:spPr bwMode="auto">
              <a:xfrm>
                <a:off x="3939"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439"/>
              <p:cNvSpPr>
                <a:spLocks noChangeShapeType="1"/>
              </p:cNvSpPr>
              <p:nvPr/>
            </p:nvSpPr>
            <p:spPr bwMode="auto">
              <a:xfrm>
                <a:off x="3946"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440"/>
              <p:cNvSpPr>
                <a:spLocks noChangeShapeType="1"/>
              </p:cNvSpPr>
              <p:nvPr/>
            </p:nvSpPr>
            <p:spPr bwMode="auto">
              <a:xfrm>
                <a:off x="353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441"/>
              <p:cNvSpPr>
                <a:spLocks noChangeShapeType="1"/>
              </p:cNvSpPr>
              <p:nvPr/>
            </p:nvSpPr>
            <p:spPr bwMode="auto">
              <a:xfrm>
                <a:off x="353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Rectangle 1442"/>
              <p:cNvSpPr>
                <a:spLocks noChangeArrowheads="1"/>
              </p:cNvSpPr>
              <p:nvPr/>
            </p:nvSpPr>
            <p:spPr bwMode="auto">
              <a:xfrm>
                <a:off x="321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 name="Line 1443"/>
              <p:cNvSpPr>
                <a:spLocks noChangeShapeType="1"/>
              </p:cNvSpPr>
              <p:nvPr/>
            </p:nvSpPr>
            <p:spPr bwMode="auto">
              <a:xfrm>
                <a:off x="3368"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444"/>
              <p:cNvSpPr>
                <a:spLocks noChangeShapeType="1"/>
              </p:cNvSpPr>
              <p:nvPr/>
            </p:nvSpPr>
            <p:spPr bwMode="auto">
              <a:xfrm>
                <a:off x="3374"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Rectangle 1445"/>
              <p:cNvSpPr>
                <a:spLocks noChangeArrowheads="1"/>
              </p:cNvSpPr>
              <p:nvPr/>
            </p:nvSpPr>
            <p:spPr bwMode="auto">
              <a:xfrm>
                <a:off x="3085"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 name="Rectangle 1446"/>
              <p:cNvSpPr>
                <a:spLocks noChangeArrowheads="1"/>
              </p:cNvSpPr>
              <p:nvPr/>
            </p:nvSpPr>
            <p:spPr bwMode="auto">
              <a:xfrm>
                <a:off x="327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 name="Rectangle 1447"/>
              <p:cNvSpPr>
                <a:spLocks noChangeArrowheads="1"/>
              </p:cNvSpPr>
              <p:nvPr/>
            </p:nvSpPr>
            <p:spPr bwMode="auto">
              <a:xfrm>
                <a:off x="343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 name="Rectangle 1448"/>
              <p:cNvSpPr>
                <a:spLocks noChangeArrowheads="1"/>
              </p:cNvSpPr>
              <p:nvPr/>
            </p:nvSpPr>
            <p:spPr bwMode="auto">
              <a:xfrm>
                <a:off x="3550"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 name="Rectangle 1449"/>
              <p:cNvSpPr>
                <a:spLocks noChangeArrowheads="1"/>
              </p:cNvSpPr>
              <p:nvPr/>
            </p:nvSpPr>
            <p:spPr bwMode="auto">
              <a:xfrm>
                <a:off x="365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 name="Rectangle 1450"/>
              <p:cNvSpPr>
                <a:spLocks noChangeArrowheads="1"/>
              </p:cNvSpPr>
              <p:nvPr/>
            </p:nvSpPr>
            <p:spPr bwMode="auto">
              <a:xfrm>
                <a:off x="3726"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 name="Rectangle 1451"/>
              <p:cNvSpPr>
                <a:spLocks noChangeArrowheads="1"/>
              </p:cNvSpPr>
              <p:nvPr/>
            </p:nvSpPr>
            <p:spPr bwMode="auto">
              <a:xfrm>
                <a:off x="378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 name="Rectangle 1452"/>
              <p:cNvSpPr>
                <a:spLocks noChangeArrowheads="1"/>
              </p:cNvSpPr>
              <p:nvPr/>
            </p:nvSpPr>
            <p:spPr bwMode="auto">
              <a:xfrm>
                <a:off x="383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 name="Rectangle 1453"/>
              <p:cNvSpPr>
                <a:spLocks noChangeArrowheads="1"/>
              </p:cNvSpPr>
              <p:nvPr/>
            </p:nvSpPr>
            <p:spPr bwMode="auto">
              <a:xfrm>
                <a:off x="3883"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 name="Rectangle 1454"/>
              <p:cNvSpPr>
                <a:spLocks noChangeArrowheads="1"/>
              </p:cNvSpPr>
              <p:nvPr/>
            </p:nvSpPr>
            <p:spPr bwMode="auto">
              <a:xfrm>
                <a:off x="3914"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 name="Rectangle 1455"/>
              <p:cNvSpPr>
                <a:spLocks noChangeArrowheads="1"/>
              </p:cNvSpPr>
              <p:nvPr/>
            </p:nvSpPr>
            <p:spPr bwMode="auto">
              <a:xfrm>
                <a:off x="393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 name="Rectangle 1456"/>
              <p:cNvSpPr>
                <a:spLocks noChangeArrowheads="1"/>
              </p:cNvSpPr>
              <p:nvPr/>
            </p:nvSpPr>
            <p:spPr bwMode="auto">
              <a:xfrm>
                <a:off x="395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2" name="Line 1457"/>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1458"/>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1459"/>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1460"/>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1461"/>
              <p:cNvSpPr>
                <a:spLocks noChangeShapeType="1"/>
              </p:cNvSpPr>
              <p:nvPr/>
            </p:nvSpPr>
            <p:spPr bwMode="auto">
              <a:xfrm>
                <a:off x="297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1462"/>
              <p:cNvSpPr>
                <a:spLocks noChangeShapeType="1"/>
              </p:cNvSpPr>
              <p:nvPr/>
            </p:nvSpPr>
            <p:spPr bwMode="auto">
              <a:xfrm>
                <a:off x="297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1463"/>
              <p:cNvSpPr>
                <a:spLocks noChangeShapeType="1"/>
              </p:cNvSpPr>
              <p:nvPr/>
            </p:nvSpPr>
            <p:spPr bwMode="auto">
              <a:xfrm>
                <a:off x="2752" y="3222"/>
                <a:ext cx="12"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1464"/>
              <p:cNvSpPr>
                <a:spLocks noChangeShapeType="1"/>
              </p:cNvSpPr>
              <p:nvPr/>
            </p:nvSpPr>
            <p:spPr bwMode="auto">
              <a:xfrm>
                <a:off x="275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Rectangle 1465"/>
              <p:cNvSpPr>
                <a:spLocks noChangeArrowheads="1"/>
              </p:cNvSpPr>
              <p:nvPr/>
            </p:nvSpPr>
            <p:spPr bwMode="auto">
              <a:xfrm>
                <a:off x="258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 name="Rectangle 1466"/>
              <p:cNvSpPr>
                <a:spLocks noChangeArrowheads="1"/>
              </p:cNvSpPr>
              <p:nvPr/>
            </p:nvSpPr>
            <p:spPr bwMode="auto">
              <a:xfrm>
                <a:off x="288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 name="Rectangle 1467"/>
              <p:cNvSpPr>
                <a:spLocks noChangeArrowheads="1"/>
              </p:cNvSpPr>
              <p:nvPr/>
            </p:nvSpPr>
            <p:spPr bwMode="auto">
              <a:xfrm>
                <a:off x="311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 name="Rectangle 1468"/>
              <p:cNvSpPr>
                <a:spLocks noChangeArrowheads="1"/>
              </p:cNvSpPr>
              <p:nvPr/>
            </p:nvSpPr>
            <p:spPr bwMode="auto">
              <a:xfrm>
                <a:off x="329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 name="Rectangle 1469"/>
              <p:cNvSpPr>
                <a:spLocks noChangeArrowheads="1"/>
              </p:cNvSpPr>
              <p:nvPr/>
            </p:nvSpPr>
            <p:spPr bwMode="auto">
              <a:xfrm>
                <a:off x="344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 name="Rectangle 1470"/>
              <p:cNvSpPr>
                <a:spLocks noChangeArrowheads="1"/>
              </p:cNvSpPr>
              <p:nvPr/>
            </p:nvSpPr>
            <p:spPr bwMode="auto">
              <a:xfrm>
                <a:off x="356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 name="Rectangle 1471"/>
              <p:cNvSpPr>
                <a:spLocks noChangeArrowheads="1"/>
              </p:cNvSpPr>
              <p:nvPr/>
            </p:nvSpPr>
            <p:spPr bwMode="auto">
              <a:xfrm>
                <a:off x="3663"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 name="Rectangle 1472"/>
              <p:cNvSpPr>
                <a:spLocks noChangeArrowheads="1"/>
              </p:cNvSpPr>
              <p:nvPr/>
            </p:nvSpPr>
            <p:spPr bwMode="auto">
              <a:xfrm>
                <a:off x="373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 name="Rectangle 1473"/>
              <p:cNvSpPr>
                <a:spLocks noChangeArrowheads="1"/>
              </p:cNvSpPr>
              <p:nvPr/>
            </p:nvSpPr>
            <p:spPr bwMode="auto">
              <a:xfrm>
                <a:off x="3801"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 name="Rectangle 1474"/>
              <p:cNvSpPr>
                <a:spLocks noChangeArrowheads="1"/>
              </p:cNvSpPr>
              <p:nvPr/>
            </p:nvSpPr>
            <p:spPr bwMode="auto">
              <a:xfrm>
                <a:off x="3845"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 name="Line 1475"/>
              <p:cNvSpPr>
                <a:spLocks noChangeShapeType="1"/>
              </p:cNvSpPr>
              <p:nvPr/>
            </p:nvSpPr>
            <p:spPr bwMode="auto">
              <a:xfrm>
                <a:off x="3487"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1476"/>
              <p:cNvSpPr>
                <a:spLocks noChangeShapeType="1"/>
              </p:cNvSpPr>
              <p:nvPr/>
            </p:nvSpPr>
            <p:spPr bwMode="auto">
              <a:xfrm>
                <a:off x="349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Rectangle 1477"/>
              <p:cNvSpPr>
                <a:spLocks noChangeArrowheads="1"/>
              </p:cNvSpPr>
              <p:nvPr/>
            </p:nvSpPr>
            <p:spPr bwMode="auto">
              <a:xfrm>
                <a:off x="317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 name="Rectangle 1478"/>
              <p:cNvSpPr>
                <a:spLocks noChangeArrowheads="1"/>
              </p:cNvSpPr>
              <p:nvPr/>
            </p:nvSpPr>
            <p:spPr bwMode="auto">
              <a:xfrm>
                <a:off x="3349"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 name="Rectangle 1479"/>
              <p:cNvSpPr>
                <a:spLocks noChangeArrowheads="1"/>
              </p:cNvSpPr>
              <p:nvPr/>
            </p:nvSpPr>
            <p:spPr bwMode="auto">
              <a:xfrm>
                <a:off x="3487"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 name="Rectangle 1480"/>
              <p:cNvSpPr>
                <a:spLocks noChangeArrowheads="1"/>
              </p:cNvSpPr>
              <p:nvPr/>
            </p:nvSpPr>
            <p:spPr bwMode="auto">
              <a:xfrm>
                <a:off x="360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 name="Rectangle 1481"/>
              <p:cNvSpPr>
                <a:spLocks noChangeArrowheads="1"/>
              </p:cNvSpPr>
              <p:nvPr/>
            </p:nvSpPr>
            <p:spPr bwMode="auto">
              <a:xfrm>
                <a:off x="368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 name="Line 1482"/>
              <p:cNvSpPr>
                <a:spLocks noChangeShapeType="1"/>
              </p:cNvSpPr>
              <p:nvPr/>
            </p:nvSpPr>
            <p:spPr bwMode="auto">
              <a:xfrm>
                <a:off x="258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Line 1483"/>
              <p:cNvSpPr>
                <a:spLocks noChangeShapeType="1"/>
              </p:cNvSpPr>
              <p:nvPr/>
            </p:nvSpPr>
            <p:spPr bwMode="auto">
              <a:xfrm>
                <a:off x="2588"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Rectangle 1484"/>
              <p:cNvSpPr>
                <a:spLocks noChangeArrowheads="1"/>
              </p:cNvSpPr>
              <p:nvPr/>
            </p:nvSpPr>
            <p:spPr bwMode="auto">
              <a:xfrm>
                <a:off x="245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 name="Rectangle 1485"/>
              <p:cNvSpPr>
                <a:spLocks noChangeArrowheads="1"/>
              </p:cNvSpPr>
              <p:nvPr/>
            </p:nvSpPr>
            <p:spPr bwMode="auto">
              <a:xfrm>
                <a:off x="2771"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1" name="Rectangle 1486"/>
              <p:cNvSpPr>
                <a:spLocks noChangeArrowheads="1"/>
              </p:cNvSpPr>
              <p:nvPr/>
            </p:nvSpPr>
            <p:spPr bwMode="auto">
              <a:xfrm>
                <a:off x="3028"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 name="Rectangle 1487"/>
              <p:cNvSpPr>
                <a:spLocks noChangeArrowheads="1"/>
              </p:cNvSpPr>
              <p:nvPr/>
            </p:nvSpPr>
            <p:spPr bwMode="auto">
              <a:xfrm>
                <a:off x="3229"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 name="Line 1488"/>
              <p:cNvSpPr>
                <a:spLocks noChangeShapeType="1"/>
              </p:cNvSpPr>
              <p:nvPr/>
            </p:nvSpPr>
            <p:spPr bwMode="auto">
              <a:xfrm>
                <a:off x="3386"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1489"/>
              <p:cNvSpPr>
                <a:spLocks noChangeShapeType="1"/>
              </p:cNvSpPr>
              <p:nvPr/>
            </p:nvSpPr>
            <p:spPr bwMode="auto">
              <a:xfrm>
                <a:off x="3393"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1490"/>
              <p:cNvSpPr>
                <a:spLocks noChangeShapeType="1"/>
              </p:cNvSpPr>
              <p:nvPr/>
            </p:nvSpPr>
            <p:spPr bwMode="auto">
              <a:xfrm>
                <a:off x="3091"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1491"/>
              <p:cNvSpPr>
                <a:spLocks noChangeShapeType="1"/>
              </p:cNvSpPr>
              <p:nvPr/>
            </p:nvSpPr>
            <p:spPr bwMode="auto">
              <a:xfrm>
                <a:off x="3097"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1492"/>
              <p:cNvSpPr>
                <a:spLocks noChangeShapeType="1"/>
              </p:cNvSpPr>
              <p:nvPr/>
            </p:nvSpPr>
            <p:spPr bwMode="auto">
              <a:xfrm>
                <a:off x="2852"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1493"/>
              <p:cNvSpPr>
                <a:spLocks noChangeShapeType="1"/>
              </p:cNvSpPr>
              <p:nvPr/>
            </p:nvSpPr>
            <p:spPr bwMode="auto">
              <a:xfrm>
                <a:off x="2859"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Rectangle 1494"/>
              <p:cNvSpPr>
                <a:spLocks noChangeArrowheads="1"/>
              </p:cNvSpPr>
              <p:nvPr/>
            </p:nvSpPr>
            <p:spPr bwMode="auto">
              <a:xfrm>
                <a:off x="2664" y="1835"/>
                <a:ext cx="12"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0" name="Rectangle 1495"/>
              <p:cNvSpPr>
                <a:spLocks noChangeArrowheads="1"/>
              </p:cNvSpPr>
              <p:nvPr/>
            </p:nvSpPr>
            <p:spPr bwMode="auto">
              <a:xfrm>
                <a:off x="294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Rectangle 1496"/>
              <p:cNvSpPr>
                <a:spLocks noChangeArrowheads="1"/>
              </p:cNvSpPr>
              <p:nvPr/>
            </p:nvSpPr>
            <p:spPr bwMode="auto">
              <a:xfrm>
                <a:off x="3160"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 name="Rectangle 1497"/>
              <p:cNvSpPr>
                <a:spLocks noChangeArrowheads="1"/>
              </p:cNvSpPr>
              <p:nvPr/>
            </p:nvSpPr>
            <p:spPr bwMode="auto">
              <a:xfrm>
                <a:off x="333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 name="Line 1498"/>
              <p:cNvSpPr>
                <a:spLocks noChangeShapeType="1"/>
              </p:cNvSpPr>
              <p:nvPr/>
            </p:nvSpPr>
            <p:spPr bwMode="auto">
              <a:xfrm>
                <a:off x="3474" y="3222"/>
                <a:ext cx="13" cy="1"/>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1499"/>
              <p:cNvSpPr>
                <a:spLocks noChangeShapeType="1"/>
              </p:cNvSpPr>
              <p:nvPr/>
            </p:nvSpPr>
            <p:spPr bwMode="auto">
              <a:xfrm>
                <a:off x="3481" y="3216"/>
                <a:ext cx="1" cy="12"/>
              </a:xfrm>
              <a:prstGeom prst="line">
                <a:avLst/>
              </a:prstGeom>
              <a:noFill/>
              <a:ln w="9525">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Rectangle 1500"/>
              <p:cNvSpPr>
                <a:spLocks noChangeArrowheads="1"/>
              </p:cNvSpPr>
              <p:nvPr/>
            </p:nvSpPr>
            <p:spPr bwMode="auto">
              <a:xfrm>
                <a:off x="3166"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 name="Rectangle 1501"/>
              <p:cNvSpPr>
                <a:spLocks noChangeArrowheads="1"/>
              </p:cNvSpPr>
              <p:nvPr/>
            </p:nvSpPr>
            <p:spPr bwMode="auto">
              <a:xfrm>
                <a:off x="3342" y="1835"/>
                <a:ext cx="13"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 name="Freeform 1502"/>
              <p:cNvSpPr>
                <a:spLocks/>
              </p:cNvSpPr>
              <p:nvPr/>
            </p:nvSpPr>
            <p:spPr bwMode="auto">
              <a:xfrm>
                <a:off x="1910" y="1759"/>
                <a:ext cx="2130" cy="1413"/>
              </a:xfrm>
              <a:custGeom>
                <a:avLst/>
                <a:gdLst>
                  <a:gd name="T0" fmla="*/ 0 w 2130"/>
                  <a:gd name="T1" fmla="*/ 1413 h 1413"/>
                  <a:gd name="T2" fmla="*/ 527 w 2130"/>
                  <a:gd name="T3" fmla="*/ 1061 h 1413"/>
                  <a:gd name="T4" fmla="*/ 1062 w 2130"/>
                  <a:gd name="T5" fmla="*/ 703 h 1413"/>
                  <a:gd name="T6" fmla="*/ 1596 w 2130"/>
                  <a:gd name="T7" fmla="*/ 352 h 1413"/>
                  <a:gd name="T8" fmla="*/ 2130 w 2130"/>
                  <a:gd name="T9" fmla="*/ 0 h 1413"/>
                  <a:gd name="T10" fmla="*/ 0 60000 65536"/>
                  <a:gd name="T11" fmla="*/ 0 60000 65536"/>
                  <a:gd name="T12" fmla="*/ 0 60000 65536"/>
                  <a:gd name="T13" fmla="*/ 0 60000 65536"/>
                  <a:gd name="T14" fmla="*/ 0 60000 65536"/>
                  <a:gd name="T15" fmla="*/ 0 w 2130"/>
                  <a:gd name="T16" fmla="*/ 0 h 1413"/>
                  <a:gd name="T17" fmla="*/ 2130 w 2130"/>
                  <a:gd name="T18" fmla="*/ 1413 h 1413"/>
                </a:gdLst>
                <a:ahLst/>
                <a:cxnLst>
                  <a:cxn ang="T10">
                    <a:pos x="T0" y="T1"/>
                  </a:cxn>
                  <a:cxn ang="T11">
                    <a:pos x="T2" y="T3"/>
                  </a:cxn>
                  <a:cxn ang="T12">
                    <a:pos x="T4" y="T5"/>
                  </a:cxn>
                  <a:cxn ang="T13">
                    <a:pos x="T6" y="T7"/>
                  </a:cxn>
                  <a:cxn ang="T14">
                    <a:pos x="T8" y="T9"/>
                  </a:cxn>
                </a:cxnLst>
                <a:rect l="T15" t="T16" r="T17" b="T18"/>
                <a:pathLst>
                  <a:path w="2130" h="1413">
                    <a:moveTo>
                      <a:pt x="0" y="1413"/>
                    </a:moveTo>
                    <a:lnTo>
                      <a:pt x="527" y="1061"/>
                    </a:lnTo>
                    <a:lnTo>
                      <a:pt x="1062" y="703"/>
                    </a:lnTo>
                    <a:lnTo>
                      <a:pt x="1596" y="352"/>
                    </a:lnTo>
                    <a:lnTo>
                      <a:pt x="2130" y="0"/>
                    </a:ln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 name="Line 1503"/>
              <p:cNvSpPr>
                <a:spLocks noChangeShapeType="1"/>
              </p:cNvSpPr>
              <p:nvPr/>
            </p:nvSpPr>
            <p:spPr bwMode="auto">
              <a:xfrm>
                <a:off x="1803" y="1753"/>
                <a:ext cx="235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1504"/>
              <p:cNvSpPr>
                <a:spLocks noChangeShapeType="1"/>
              </p:cNvSpPr>
              <p:nvPr/>
            </p:nvSpPr>
            <p:spPr bwMode="auto">
              <a:xfrm>
                <a:off x="4153" y="1753"/>
                <a:ext cx="1" cy="1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1505"/>
              <p:cNvSpPr>
                <a:spLocks noChangeShapeType="1"/>
              </p:cNvSpPr>
              <p:nvPr/>
            </p:nvSpPr>
            <p:spPr bwMode="auto">
              <a:xfrm flipH="1">
                <a:off x="1803" y="3291"/>
                <a:ext cx="235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1506"/>
              <p:cNvSpPr>
                <a:spLocks noChangeShapeType="1"/>
              </p:cNvSpPr>
              <p:nvPr/>
            </p:nvSpPr>
            <p:spPr bwMode="auto">
              <a:xfrm flipV="1">
                <a:off x="1803" y="1753"/>
                <a:ext cx="1" cy="1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1507"/>
              <p:cNvSpPr>
                <a:spLocks noChangeShapeType="1"/>
              </p:cNvSpPr>
              <p:nvPr/>
            </p:nvSpPr>
            <p:spPr bwMode="auto">
              <a:xfrm>
                <a:off x="1803" y="3291"/>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1508"/>
              <p:cNvSpPr>
                <a:spLocks noChangeShapeType="1"/>
              </p:cNvSpPr>
              <p:nvPr/>
            </p:nvSpPr>
            <p:spPr bwMode="auto">
              <a:xfrm>
                <a:off x="1910" y="3291"/>
                <a:ext cx="1" cy="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Rectangle 1509"/>
              <p:cNvSpPr>
                <a:spLocks noChangeArrowheads="1"/>
              </p:cNvSpPr>
              <p:nvPr/>
            </p:nvSpPr>
            <p:spPr bwMode="auto">
              <a:xfrm>
                <a:off x="1859" y="336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.0</a:t>
                </a:r>
                <a:endParaRPr lang="en-US" sz="3200">
                  <a:latin typeface="Times New Roman" pitchFamily="18" charset="0"/>
                </a:endParaRPr>
              </a:p>
            </p:txBody>
          </p:sp>
          <p:sp>
            <p:nvSpPr>
              <p:cNvPr id="115" name="Line 1510"/>
              <p:cNvSpPr>
                <a:spLocks noChangeShapeType="1"/>
              </p:cNvSpPr>
              <p:nvPr/>
            </p:nvSpPr>
            <p:spPr bwMode="auto">
              <a:xfrm>
                <a:off x="2016" y="3291"/>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1511"/>
              <p:cNvSpPr>
                <a:spLocks noChangeShapeType="1"/>
              </p:cNvSpPr>
              <p:nvPr/>
            </p:nvSpPr>
            <p:spPr bwMode="auto">
              <a:xfrm>
                <a:off x="2123" y="3291"/>
                <a:ext cx="1" cy="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Rectangle 1512"/>
              <p:cNvSpPr>
                <a:spLocks noChangeArrowheads="1"/>
              </p:cNvSpPr>
              <p:nvPr/>
            </p:nvSpPr>
            <p:spPr bwMode="auto">
              <a:xfrm>
                <a:off x="2073" y="336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.1</a:t>
                </a:r>
                <a:endParaRPr lang="en-US" sz="3200">
                  <a:latin typeface="Times New Roman" pitchFamily="18" charset="0"/>
                </a:endParaRPr>
              </a:p>
            </p:txBody>
          </p:sp>
          <p:sp>
            <p:nvSpPr>
              <p:cNvPr id="118" name="Line 1513"/>
              <p:cNvSpPr>
                <a:spLocks noChangeShapeType="1"/>
              </p:cNvSpPr>
              <p:nvPr/>
            </p:nvSpPr>
            <p:spPr bwMode="auto">
              <a:xfrm>
                <a:off x="2230" y="3291"/>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1514"/>
              <p:cNvSpPr>
                <a:spLocks noChangeShapeType="1"/>
              </p:cNvSpPr>
              <p:nvPr/>
            </p:nvSpPr>
            <p:spPr bwMode="auto">
              <a:xfrm>
                <a:off x="2337" y="3291"/>
                <a:ext cx="1" cy="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Rectangle 1515"/>
              <p:cNvSpPr>
                <a:spLocks noChangeArrowheads="1"/>
              </p:cNvSpPr>
              <p:nvPr/>
            </p:nvSpPr>
            <p:spPr bwMode="auto">
              <a:xfrm>
                <a:off x="2287" y="336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.2</a:t>
                </a:r>
                <a:endParaRPr lang="en-US" sz="3200">
                  <a:latin typeface="Times New Roman" pitchFamily="18" charset="0"/>
                </a:endParaRPr>
              </a:p>
            </p:txBody>
          </p:sp>
          <p:sp>
            <p:nvSpPr>
              <p:cNvPr id="121" name="Line 1516"/>
              <p:cNvSpPr>
                <a:spLocks noChangeShapeType="1"/>
              </p:cNvSpPr>
              <p:nvPr/>
            </p:nvSpPr>
            <p:spPr bwMode="auto">
              <a:xfrm>
                <a:off x="2444" y="3291"/>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1517"/>
              <p:cNvSpPr>
                <a:spLocks noChangeShapeType="1"/>
              </p:cNvSpPr>
              <p:nvPr/>
            </p:nvSpPr>
            <p:spPr bwMode="auto">
              <a:xfrm>
                <a:off x="2551" y="3291"/>
                <a:ext cx="1" cy="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Rectangle 1518"/>
              <p:cNvSpPr>
                <a:spLocks noChangeArrowheads="1"/>
              </p:cNvSpPr>
              <p:nvPr/>
            </p:nvSpPr>
            <p:spPr bwMode="auto">
              <a:xfrm>
                <a:off x="2500" y="336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.3</a:t>
                </a:r>
                <a:endParaRPr lang="en-US" sz="3200">
                  <a:latin typeface="Times New Roman" pitchFamily="18" charset="0"/>
                </a:endParaRPr>
              </a:p>
            </p:txBody>
          </p:sp>
          <p:sp>
            <p:nvSpPr>
              <p:cNvPr id="124" name="Line 1519"/>
              <p:cNvSpPr>
                <a:spLocks noChangeShapeType="1"/>
              </p:cNvSpPr>
              <p:nvPr/>
            </p:nvSpPr>
            <p:spPr bwMode="auto">
              <a:xfrm>
                <a:off x="2657" y="3291"/>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Line 1520"/>
              <p:cNvSpPr>
                <a:spLocks noChangeShapeType="1"/>
              </p:cNvSpPr>
              <p:nvPr/>
            </p:nvSpPr>
            <p:spPr bwMode="auto">
              <a:xfrm>
                <a:off x="2764" y="3291"/>
                <a:ext cx="1" cy="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Rectangle 1521"/>
              <p:cNvSpPr>
                <a:spLocks noChangeArrowheads="1"/>
              </p:cNvSpPr>
              <p:nvPr/>
            </p:nvSpPr>
            <p:spPr bwMode="auto">
              <a:xfrm>
                <a:off x="2714" y="336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.4</a:t>
                </a:r>
                <a:endParaRPr lang="en-US" sz="3200">
                  <a:latin typeface="Times New Roman" pitchFamily="18" charset="0"/>
                </a:endParaRPr>
              </a:p>
            </p:txBody>
          </p:sp>
          <p:sp>
            <p:nvSpPr>
              <p:cNvPr id="127" name="Line 1522"/>
              <p:cNvSpPr>
                <a:spLocks noChangeShapeType="1"/>
              </p:cNvSpPr>
              <p:nvPr/>
            </p:nvSpPr>
            <p:spPr bwMode="auto">
              <a:xfrm>
                <a:off x="2871" y="3291"/>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523"/>
              <p:cNvSpPr>
                <a:spLocks noChangeShapeType="1"/>
              </p:cNvSpPr>
              <p:nvPr/>
            </p:nvSpPr>
            <p:spPr bwMode="auto">
              <a:xfrm>
                <a:off x="2978" y="3291"/>
                <a:ext cx="1" cy="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Rectangle 1524"/>
              <p:cNvSpPr>
                <a:spLocks noChangeArrowheads="1"/>
              </p:cNvSpPr>
              <p:nvPr/>
            </p:nvSpPr>
            <p:spPr bwMode="auto">
              <a:xfrm>
                <a:off x="2928" y="336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.5</a:t>
                </a:r>
                <a:endParaRPr lang="en-US" sz="3200">
                  <a:latin typeface="Times New Roman" pitchFamily="18" charset="0"/>
                </a:endParaRPr>
              </a:p>
            </p:txBody>
          </p:sp>
          <p:sp>
            <p:nvSpPr>
              <p:cNvPr id="130" name="Line 1525"/>
              <p:cNvSpPr>
                <a:spLocks noChangeShapeType="1"/>
              </p:cNvSpPr>
              <p:nvPr/>
            </p:nvSpPr>
            <p:spPr bwMode="auto">
              <a:xfrm>
                <a:off x="3085" y="3291"/>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1526"/>
              <p:cNvSpPr>
                <a:spLocks noChangeShapeType="1"/>
              </p:cNvSpPr>
              <p:nvPr/>
            </p:nvSpPr>
            <p:spPr bwMode="auto">
              <a:xfrm>
                <a:off x="3192" y="3291"/>
                <a:ext cx="1" cy="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Rectangle 1527"/>
              <p:cNvSpPr>
                <a:spLocks noChangeArrowheads="1"/>
              </p:cNvSpPr>
              <p:nvPr/>
            </p:nvSpPr>
            <p:spPr bwMode="auto">
              <a:xfrm>
                <a:off x="3141" y="336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.6</a:t>
                </a:r>
                <a:endParaRPr lang="en-US" sz="3200">
                  <a:latin typeface="Times New Roman" pitchFamily="18" charset="0"/>
                </a:endParaRPr>
              </a:p>
            </p:txBody>
          </p:sp>
          <p:sp>
            <p:nvSpPr>
              <p:cNvPr id="133" name="Line 1528"/>
              <p:cNvSpPr>
                <a:spLocks noChangeShapeType="1"/>
              </p:cNvSpPr>
              <p:nvPr/>
            </p:nvSpPr>
            <p:spPr bwMode="auto">
              <a:xfrm>
                <a:off x="3298" y="3291"/>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1529"/>
              <p:cNvSpPr>
                <a:spLocks noChangeShapeType="1"/>
              </p:cNvSpPr>
              <p:nvPr/>
            </p:nvSpPr>
            <p:spPr bwMode="auto">
              <a:xfrm>
                <a:off x="3405" y="3291"/>
                <a:ext cx="1" cy="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Rectangle 1530"/>
              <p:cNvSpPr>
                <a:spLocks noChangeArrowheads="1"/>
              </p:cNvSpPr>
              <p:nvPr/>
            </p:nvSpPr>
            <p:spPr bwMode="auto">
              <a:xfrm>
                <a:off x="3355" y="336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.7</a:t>
                </a:r>
                <a:endParaRPr lang="en-US" sz="3200">
                  <a:latin typeface="Times New Roman" pitchFamily="18" charset="0"/>
                </a:endParaRPr>
              </a:p>
            </p:txBody>
          </p:sp>
          <p:sp>
            <p:nvSpPr>
              <p:cNvPr id="136" name="Line 1531"/>
              <p:cNvSpPr>
                <a:spLocks noChangeShapeType="1"/>
              </p:cNvSpPr>
              <p:nvPr/>
            </p:nvSpPr>
            <p:spPr bwMode="auto">
              <a:xfrm>
                <a:off x="3512" y="3291"/>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1532"/>
              <p:cNvSpPr>
                <a:spLocks noChangeShapeType="1"/>
              </p:cNvSpPr>
              <p:nvPr/>
            </p:nvSpPr>
            <p:spPr bwMode="auto">
              <a:xfrm>
                <a:off x="3619" y="3291"/>
                <a:ext cx="1" cy="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Rectangle 1533"/>
              <p:cNvSpPr>
                <a:spLocks noChangeArrowheads="1"/>
              </p:cNvSpPr>
              <p:nvPr/>
            </p:nvSpPr>
            <p:spPr bwMode="auto">
              <a:xfrm>
                <a:off x="3569" y="336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.8</a:t>
                </a:r>
                <a:endParaRPr lang="en-US" sz="3200">
                  <a:latin typeface="Times New Roman" pitchFamily="18" charset="0"/>
                </a:endParaRPr>
              </a:p>
            </p:txBody>
          </p:sp>
          <p:sp>
            <p:nvSpPr>
              <p:cNvPr id="139" name="Line 1534"/>
              <p:cNvSpPr>
                <a:spLocks noChangeShapeType="1"/>
              </p:cNvSpPr>
              <p:nvPr/>
            </p:nvSpPr>
            <p:spPr bwMode="auto">
              <a:xfrm>
                <a:off x="3726" y="3291"/>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Line 1535"/>
              <p:cNvSpPr>
                <a:spLocks noChangeShapeType="1"/>
              </p:cNvSpPr>
              <p:nvPr/>
            </p:nvSpPr>
            <p:spPr bwMode="auto">
              <a:xfrm>
                <a:off x="3833" y="3291"/>
                <a:ext cx="1" cy="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Rectangle 1536"/>
              <p:cNvSpPr>
                <a:spLocks noChangeArrowheads="1"/>
              </p:cNvSpPr>
              <p:nvPr/>
            </p:nvSpPr>
            <p:spPr bwMode="auto">
              <a:xfrm>
                <a:off x="3782" y="336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.9</a:t>
                </a:r>
                <a:endParaRPr lang="en-US" sz="3200">
                  <a:latin typeface="Times New Roman" pitchFamily="18" charset="0"/>
                </a:endParaRPr>
              </a:p>
            </p:txBody>
          </p:sp>
          <p:sp>
            <p:nvSpPr>
              <p:cNvPr id="142" name="Line 1537"/>
              <p:cNvSpPr>
                <a:spLocks noChangeShapeType="1"/>
              </p:cNvSpPr>
              <p:nvPr/>
            </p:nvSpPr>
            <p:spPr bwMode="auto">
              <a:xfrm>
                <a:off x="3939" y="3291"/>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1538"/>
              <p:cNvSpPr>
                <a:spLocks noChangeShapeType="1"/>
              </p:cNvSpPr>
              <p:nvPr/>
            </p:nvSpPr>
            <p:spPr bwMode="auto">
              <a:xfrm>
                <a:off x="4046" y="3291"/>
                <a:ext cx="1" cy="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Rectangle 1539"/>
              <p:cNvSpPr>
                <a:spLocks noChangeArrowheads="1"/>
              </p:cNvSpPr>
              <p:nvPr/>
            </p:nvSpPr>
            <p:spPr bwMode="auto">
              <a:xfrm>
                <a:off x="3965" y="3360"/>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1.0</a:t>
                </a:r>
                <a:endParaRPr lang="en-US" sz="3200">
                  <a:latin typeface="Times New Roman" pitchFamily="18" charset="0"/>
                </a:endParaRPr>
              </a:p>
            </p:txBody>
          </p:sp>
          <p:sp>
            <p:nvSpPr>
              <p:cNvPr id="145" name="Line 1540"/>
              <p:cNvSpPr>
                <a:spLocks noChangeShapeType="1"/>
              </p:cNvSpPr>
              <p:nvPr/>
            </p:nvSpPr>
            <p:spPr bwMode="auto">
              <a:xfrm>
                <a:off x="4153" y="3291"/>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Rectangle 1541"/>
              <p:cNvSpPr>
                <a:spLocks noChangeArrowheads="1"/>
              </p:cNvSpPr>
              <p:nvPr/>
            </p:nvSpPr>
            <p:spPr bwMode="auto">
              <a:xfrm>
                <a:off x="2739" y="3504"/>
                <a:ext cx="4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Arial" pitchFamily="34" charset="0"/>
                  </a:rPr>
                  <a:t>LoyalCH</a:t>
                </a:r>
                <a:endParaRPr lang="en-US" sz="3200">
                  <a:latin typeface="Times New Roman" pitchFamily="18" charset="0"/>
                </a:endParaRPr>
              </a:p>
            </p:txBody>
          </p:sp>
        </p:grpSp>
        <p:sp>
          <p:nvSpPr>
            <p:cNvPr id="1547" name="TextBox 1546"/>
            <p:cNvSpPr txBox="1"/>
            <p:nvPr/>
          </p:nvSpPr>
          <p:spPr>
            <a:xfrm rot="16200000">
              <a:off x="3756549" y="3069269"/>
              <a:ext cx="1485066" cy="307777"/>
            </a:xfrm>
            <a:prstGeom prst="rect">
              <a:avLst/>
            </a:prstGeom>
            <a:noFill/>
          </p:spPr>
          <p:txBody>
            <a:bodyPr wrap="square" rtlCol="0">
              <a:spAutoFit/>
            </a:bodyPr>
            <a:lstStyle/>
            <a:p>
              <a:r>
                <a:rPr lang="en-US" sz="1400" dirty="0"/>
                <a:t>Purchase</a:t>
              </a:r>
            </a:p>
          </p:txBody>
        </p:sp>
      </p:grpSp>
      <p:sp>
        <p:nvSpPr>
          <p:cNvPr id="1549" name="Line 1544"/>
          <p:cNvSpPr>
            <a:spLocks noChangeShapeType="1"/>
          </p:cNvSpPr>
          <p:nvPr/>
        </p:nvSpPr>
        <p:spPr bwMode="auto">
          <a:xfrm flipH="1" flipV="1">
            <a:off x="5982554" y="3030251"/>
            <a:ext cx="1295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50" name="Line 1542"/>
          <p:cNvSpPr>
            <a:spLocks noChangeShapeType="1"/>
          </p:cNvSpPr>
          <p:nvPr/>
        </p:nvSpPr>
        <p:spPr bwMode="auto">
          <a:xfrm flipH="1" flipV="1">
            <a:off x="4998961" y="3733281"/>
            <a:ext cx="2314486" cy="14915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51" name="Text Box 1543"/>
          <p:cNvSpPr txBox="1">
            <a:spLocks noChangeArrowheads="1"/>
          </p:cNvSpPr>
          <p:nvPr/>
        </p:nvSpPr>
        <p:spPr bwMode="auto">
          <a:xfrm>
            <a:off x="7313447" y="4987206"/>
            <a:ext cx="3352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2400" dirty="0">
                <a:latin typeface="+mn-lt"/>
              </a:rPr>
              <a:t>How do we interpret values of Y between 0 and 1?</a:t>
            </a:r>
          </a:p>
        </p:txBody>
      </p:sp>
      <p:sp>
        <p:nvSpPr>
          <p:cNvPr id="1552" name="Text Box 1545"/>
          <p:cNvSpPr txBox="1">
            <a:spLocks noChangeArrowheads="1"/>
          </p:cNvSpPr>
          <p:nvPr/>
        </p:nvSpPr>
        <p:spPr bwMode="auto">
          <a:xfrm>
            <a:off x="7313447" y="3188713"/>
            <a:ext cx="2590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2400" dirty="0">
                <a:latin typeface="+mn-lt"/>
              </a:rPr>
              <a:t>How do we interpret values greater than 1?</a:t>
            </a:r>
          </a:p>
        </p:txBody>
      </p:sp>
    </p:spTree>
    <p:extLst>
      <p:ext uri="{BB962C8B-B14F-4D97-AF65-F5344CB8AC3E}">
        <p14:creationId xmlns:p14="http://schemas.microsoft.com/office/powerpoint/2010/main" val="343456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p:txBody>
          <a:bodyPr>
            <a:normAutofit/>
          </a:bodyPr>
          <a:lstStyle/>
          <a:p>
            <a:pPr marL="350838" indent="-350838">
              <a:buFont typeface="Wingdings" panose="05000000000000000000" pitchFamily="2" charset="2"/>
              <a:buChar char="Ø"/>
            </a:pPr>
            <a:r>
              <a:rPr lang="en-US" sz="2800" dirty="0"/>
              <a:t>The regression line </a:t>
            </a:r>
            <a:r>
              <a:rPr lang="en-US" sz="2800" i="1" dirty="0">
                <a:latin typeface="Bookman Old Style" panose="02050604050505020204" pitchFamily="18" charset="0"/>
                <a:sym typeface="Symbol" pitchFamily="18" charset="2"/>
              </a:rPr>
              <a:t></a:t>
            </a:r>
            <a:r>
              <a:rPr lang="en-US" sz="2800" i="1" baseline="-25000" dirty="0">
                <a:latin typeface="Bookman Old Style" panose="02050604050505020204" pitchFamily="18" charset="0"/>
                <a:sym typeface="Symbol" pitchFamily="18" charset="2"/>
              </a:rPr>
              <a:t>0</a:t>
            </a:r>
            <a:r>
              <a:rPr lang="en-US" sz="2800" i="1" dirty="0">
                <a:latin typeface="Bookman Old Style" panose="02050604050505020204" pitchFamily="18" charset="0"/>
              </a:rPr>
              <a:t>+</a:t>
            </a:r>
            <a:r>
              <a:rPr lang="en-US" sz="2800" i="1" dirty="0">
                <a:latin typeface="Bookman Old Style" panose="02050604050505020204" pitchFamily="18" charset="0"/>
                <a:sym typeface="Symbol" pitchFamily="18" charset="2"/>
              </a:rPr>
              <a:t></a:t>
            </a:r>
            <a:r>
              <a:rPr lang="en-US" sz="2800" i="1" baseline="-25000" dirty="0">
                <a:latin typeface="Bookman Old Style" panose="02050604050505020204" pitchFamily="18" charset="0"/>
                <a:sym typeface="Symbol" pitchFamily="18" charset="2"/>
              </a:rPr>
              <a:t>1</a:t>
            </a:r>
            <a:r>
              <a:rPr lang="en-US" sz="2800" i="1" dirty="0">
                <a:latin typeface="Bookman Old Style" panose="02050604050505020204" pitchFamily="18" charset="0"/>
              </a:rPr>
              <a:t>X</a:t>
            </a:r>
            <a:r>
              <a:rPr lang="en-US" sz="2800" dirty="0"/>
              <a:t> can take on any value between negative and positive infinity</a:t>
            </a:r>
          </a:p>
          <a:p>
            <a:pPr marL="350838" indent="-350838">
              <a:buFont typeface="Wingdings" panose="05000000000000000000" pitchFamily="2" charset="2"/>
              <a:buChar char="Ø"/>
            </a:pPr>
            <a:r>
              <a:rPr lang="en-US" sz="2800" dirty="0"/>
              <a:t>In the orange juice classification problem, </a:t>
            </a:r>
            <a:r>
              <a:rPr lang="en-US" sz="2800" i="1" dirty="0">
                <a:latin typeface="Bookman Old Style" panose="02050604050505020204" pitchFamily="18" charset="0"/>
              </a:rPr>
              <a:t>Y</a:t>
            </a:r>
            <a:r>
              <a:rPr lang="en-US" sz="2800" dirty="0"/>
              <a:t> can only take on two possible values: 0 or 1.</a:t>
            </a:r>
          </a:p>
          <a:p>
            <a:pPr marL="350838" indent="-350838">
              <a:buFont typeface="Wingdings" panose="05000000000000000000" pitchFamily="2" charset="2"/>
              <a:buChar char="Ø"/>
            </a:pPr>
            <a:r>
              <a:rPr lang="en-US" sz="2800" dirty="0"/>
              <a:t>Therefore the regression line almost always predicts the wrong value for </a:t>
            </a:r>
            <a:r>
              <a:rPr lang="en-US" sz="2800" i="1" dirty="0">
                <a:latin typeface="Bookman Old Style" panose="02050604050505020204" pitchFamily="18" charset="0"/>
              </a:rPr>
              <a:t>Y</a:t>
            </a:r>
            <a:r>
              <a:rPr lang="en-US" sz="2800" dirty="0"/>
              <a:t> in classification problems </a:t>
            </a:r>
          </a:p>
        </p:txBody>
      </p:sp>
      <p:sp>
        <p:nvSpPr>
          <p:cNvPr id="5" name="Slide Number Placeholder 4"/>
          <p:cNvSpPr>
            <a:spLocks noGrp="1"/>
          </p:cNvSpPr>
          <p:nvPr>
            <p:ph type="sldNum" sz="quarter" idx="12"/>
          </p:nvPr>
        </p:nvSpPr>
        <p:spPr/>
        <p:txBody>
          <a:bodyPr/>
          <a:lstStyle/>
          <a:p>
            <a:fld id="{E4FFCA10-EE3F-AF4E-9EA4-E5CA2D91A1E4}" type="slidenum">
              <a:rPr lang="en-US" smtClean="0"/>
              <a:t>5</a:t>
            </a:fld>
            <a:endParaRPr lang="en-US"/>
          </a:p>
        </p:txBody>
      </p:sp>
    </p:spTree>
    <p:extLst>
      <p:ext uri="{BB962C8B-B14F-4D97-AF65-F5344CB8AC3E}">
        <p14:creationId xmlns:p14="http://schemas.microsoft.com/office/powerpoint/2010/main" val="1654010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Use Logistic Function</a:t>
            </a:r>
          </a:p>
        </p:txBody>
      </p:sp>
      <p:sp>
        <p:nvSpPr>
          <p:cNvPr id="3" name="Content Placeholder 2"/>
          <p:cNvSpPr>
            <a:spLocks noGrp="1"/>
          </p:cNvSpPr>
          <p:nvPr>
            <p:ph idx="1"/>
          </p:nvPr>
        </p:nvSpPr>
        <p:spPr>
          <a:xfrm>
            <a:off x="1024128" y="1988334"/>
            <a:ext cx="9720073" cy="4023360"/>
          </a:xfrm>
        </p:spPr>
        <p:txBody>
          <a:bodyPr>
            <a:normAutofit/>
          </a:bodyPr>
          <a:lstStyle/>
          <a:p>
            <a:pPr marL="350838" indent="-350838">
              <a:buFont typeface="Wingdings" panose="05000000000000000000" pitchFamily="2" charset="2"/>
              <a:buChar char="Ø"/>
            </a:pPr>
            <a:r>
              <a:rPr lang="en-US" sz="2400" dirty="0"/>
              <a:t>Instead of trying to predict Y, let’s try to predict P(Y = 1), i.e., the probability a customer buys Citrus Hill (CH) juice.</a:t>
            </a:r>
          </a:p>
          <a:p>
            <a:pPr marL="350838" indent="-350838">
              <a:buFont typeface="Wingdings" panose="05000000000000000000" pitchFamily="2" charset="2"/>
              <a:buChar char="Ø"/>
            </a:pPr>
            <a:r>
              <a:rPr lang="en-US" sz="2400" dirty="0"/>
              <a:t>Thus, we can model P(Y = 1) using a function that gives outputs between 0 and 1.</a:t>
            </a:r>
          </a:p>
          <a:p>
            <a:pPr marL="350838" indent="-350838">
              <a:buFont typeface="Wingdings" panose="05000000000000000000" pitchFamily="2" charset="2"/>
              <a:buChar char="Ø"/>
            </a:pPr>
            <a:r>
              <a:rPr lang="en-US" sz="2400" dirty="0"/>
              <a:t>We can use the logistic function</a:t>
            </a:r>
          </a:p>
          <a:p>
            <a:pPr marL="350838" indent="-350838">
              <a:buFont typeface="Wingdings" panose="05000000000000000000" pitchFamily="2" charset="2"/>
              <a:buChar char="Ø"/>
            </a:pPr>
            <a:r>
              <a:rPr lang="en-US" sz="2400" dirty="0"/>
              <a:t>Logistic Regression! </a:t>
            </a:r>
          </a:p>
        </p:txBody>
      </p:sp>
      <p:sp>
        <p:nvSpPr>
          <p:cNvPr id="5" name="Slide Number Placeholder 4"/>
          <p:cNvSpPr>
            <a:spLocks noGrp="1"/>
          </p:cNvSpPr>
          <p:nvPr>
            <p:ph type="sldNum" sz="quarter" idx="12"/>
          </p:nvPr>
        </p:nvSpPr>
        <p:spPr/>
        <p:txBody>
          <a:bodyPr/>
          <a:lstStyle/>
          <a:p>
            <a:fld id="{E4FFCA10-EE3F-AF4E-9EA4-E5CA2D91A1E4}" type="slidenum">
              <a:rPr lang="en-US" smtClean="0"/>
              <a:t>6</a:t>
            </a:fld>
            <a:endParaRPr lang="en-US"/>
          </a:p>
        </p:txBody>
      </p:sp>
      <p:graphicFrame>
        <p:nvGraphicFramePr>
          <p:cNvPr id="6" name="Object 4"/>
          <p:cNvGraphicFramePr>
            <a:graphicFrameLocks noChangeAspect="1"/>
          </p:cNvGraphicFramePr>
          <p:nvPr>
            <p:extLst>
              <p:ext uri="{D42A27DB-BD31-4B8C-83A1-F6EECF244321}">
                <p14:modId xmlns:p14="http://schemas.microsoft.com/office/powerpoint/2010/main" val="510416464"/>
              </p:ext>
            </p:extLst>
          </p:nvPr>
        </p:nvGraphicFramePr>
        <p:xfrm>
          <a:off x="1476596" y="5027191"/>
          <a:ext cx="4648200" cy="1447800"/>
        </p:xfrm>
        <a:graphic>
          <a:graphicData uri="http://schemas.openxmlformats.org/presentationml/2006/ole">
            <mc:AlternateContent xmlns:mc="http://schemas.openxmlformats.org/markup-compatibility/2006">
              <mc:Choice xmlns:v="urn:schemas-microsoft-com:vml" Requires="v">
                <p:oleObj spid="_x0000_s2062" name="Equation" r:id="rId4" imgW="1574800" imgH="419100" progId="Equation.3">
                  <p:embed/>
                </p:oleObj>
              </mc:Choice>
              <mc:Fallback>
                <p:oleObj name="Equation" r:id="rId4" imgW="15748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596" y="5027191"/>
                        <a:ext cx="4648200" cy="1447800"/>
                      </a:xfrm>
                      <a:prstGeom prst="rect">
                        <a:avLst/>
                      </a:prstGeom>
                      <a:solidFill>
                        <a:srgbClr val="FFFFFF"/>
                      </a:solidFill>
                      <a:ln w="25400">
                        <a:noFill/>
                        <a:miter lim="800000"/>
                        <a:headEnd/>
                        <a:tailEnd/>
                      </a:ln>
                      <a:effectLst/>
                    </p:spPr>
                  </p:pic>
                </p:oleObj>
              </mc:Fallback>
            </mc:AlternateContent>
          </a:graphicData>
        </a:graphic>
      </p:graphicFrame>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4613" y="3310664"/>
            <a:ext cx="4342720" cy="34330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73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a:t>
            </a:r>
          </a:p>
        </p:txBody>
      </p:sp>
      <p:sp>
        <p:nvSpPr>
          <p:cNvPr id="3" name="Content Placeholder 2"/>
          <p:cNvSpPr>
            <a:spLocks noGrp="1"/>
          </p:cNvSpPr>
          <p:nvPr>
            <p:ph idx="1"/>
          </p:nvPr>
        </p:nvSpPr>
        <p:spPr>
          <a:xfrm>
            <a:off x="1004964" y="1892543"/>
            <a:ext cx="4857978" cy="4876800"/>
          </a:xfrm>
        </p:spPr>
        <p:txBody>
          <a:bodyPr>
            <a:normAutofit/>
          </a:bodyPr>
          <a:lstStyle/>
          <a:p>
            <a:pPr marL="350838" indent="-350838">
              <a:buFont typeface="Arial" panose="020B0604020202020204" pitchFamily="34" charset="0"/>
              <a:buChar char="•"/>
            </a:pPr>
            <a:r>
              <a:rPr lang="en-US" sz="2800" dirty="0"/>
              <a:t>Logistic regression is very similar to linear regression</a:t>
            </a:r>
          </a:p>
          <a:p>
            <a:pPr marL="350838" indent="-350838">
              <a:buFont typeface="Arial" panose="020B0604020202020204" pitchFamily="34" charset="0"/>
              <a:buChar char="•"/>
            </a:pPr>
            <a:r>
              <a:rPr lang="en-US" sz="2800" dirty="0"/>
              <a:t>We come up with b</a:t>
            </a:r>
            <a:r>
              <a:rPr lang="en-US" sz="2800" baseline="-25000" dirty="0"/>
              <a:t>0</a:t>
            </a:r>
            <a:r>
              <a:rPr lang="en-US" sz="2800" dirty="0"/>
              <a:t> and b</a:t>
            </a:r>
            <a:r>
              <a:rPr lang="en-US" sz="2800" baseline="-25000" dirty="0"/>
              <a:t>1</a:t>
            </a:r>
            <a:r>
              <a:rPr lang="en-US" sz="2800" dirty="0"/>
              <a:t> to estimate </a:t>
            </a:r>
            <a:r>
              <a:rPr lang="en-US" sz="2800" dirty="0">
                <a:sym typeface="Symbol" pitchFamily="18" charset="2"/>
              </a:rPr>
              <a:t></a:t>
            </a:r>
            <a:r>
              <a:rPr lang="en-US" sz="2800" baseline="-25000" dirty="0"/>
              <a:t>0 </a:t>
            </a:r>
            <a:r>
              <a:rPr lang="en-US" sz="2800" dirty="0"/>
              <a:t>and </a:t>
            </a:r>
            <a:r>
              <a:rPr lang="en-US" sz="2800" dirty="0">
                <a:sym typeface="Symbol" pitchFamily="18" charset="2"/>
              </a:rPr>
              <a:t></a:t>
            </a:r>
            <a:r>
              <a:rPr lang="en-US" sz="2800" baseline="-25000" dirty="0"/>
              <a:t>1</a:t>
            </a:r>
            <a:r>
              <a:rPr lang="en-US" sz="2800" dirty="0"/>
              <a:t>.</a:t>
            </a:r>
          </a:p>
          <a:p>
            <a:pPr marL="350838" indent="-350838">
              <a:buFont typeface="Arial" panose="020B0604020202020204" pitchFamily="34" charset="0"/>
              <a:buChar char="•"/>
            </a:pPr>
            <a:r>
              <a:rPr lang="en-US" sz="2800" dirty="0"/>
              <a:t>We have similar problems and questions as in linear regression</a:t>
            </a:r>
          </a:p>
          <a:p>
            <a:pPr marL="533718" lvl="2" indent="-350838">
              <a:buFont typeface="Arial" panose="020B0604020202020204" pitchFamily="34" charset="0"/>
              <a:buChar char="•"/>
            </a:pPr>
            <a:r>
              <a:rPr lang="en-US" sz="2000" dirty="0"/>
              <a:t>e.g. Is </a:t>
            </a:r>
            <a:r>
              <a:rPr lang="en-US" sz="2000" dirty="0">
                <a:sym typeface="Symbol" pitchFamily="18" charset="2"/>
              </a:rPr>
              <a:t></a:t>
            </a:r>
            <a:r>
              <a:rPr lang="en-US" sz="2000" baseline="-25000" dirty="0"/>
              <a:t>1</a:t>
            </a:r>
            <a:r>
              <a:rPr lang="en-US" sz="2000" dirty="0"/>
              <a:t> equal to 0? How sure are we about our guesses for </a:t>
            </a:r>
            <a:r>
              <a:rPr lang="en-US" sz="2000" dirty="0">
                <a:sym typeface="Symbol" pitchFamily="18" charset="2"/>
              </a:rPr>
              <a:t></a:t>
            </a:r>
            <a:r>
              <a:rPr lang="en-US" sz="2000" baseline="-25000" dirty="0"/>
              <a:t>0 </a:t>
            </a:r>
            <a:r>
              <a:rPr lang="en-US" sz="2000" dirty="0"/>
              <a:t>and </a:t>
            </a:r>
            <a:r>
              <a:rPr lang="en-US" sz="2000" dirty="0">
                <a:sym typeface="Symbol" pitchFamily="18" charset="2"/>
              </a:rPr>
              <a:t></a:t>
            </a:r>
            <a:r>
              <a:rPr lang="en-US" sz="2000" baseline="-25000" dirty="0"/>
              <a:t>1</a:t>
            </a:r>
            <a:r>
              <a:rPr lang="en-US" sz="2000" dirty="0"/>
              <a:t>?</a:t>
            </a:r>
          </a:p>
        </p:txBody>
      </p:sp>
      <p:sp>
        <p:nvSpPr>
          <p:cNvPr id="5" name="Slide Number Placeholder 4"/>
          <p:cNvSpPr>
            <a:spLocks noGrp="1"/>
          </p:cNvSpPr>
          <p:nvPr>
            <p:ph type="sldNum" sz="quarter" idx="12"/>
          </p:nvPr>
        </p:nvSpPr>
        <p:spPr/>
        <p:txBody>
          <a:bodyPr/>
          <a:lstStyle/>
          <a:p>
            <a:fld id="{E4FFCA10-EE3F-AF4E-9EA4-E5CA2D91A1E4}" type="slidenum">
              <a:rPr lang="en-US" smtClean="0"/>
              <a:t>7</a:t>
            </a:fld>
            <a:endParaRPr lang="en-US"/>
          </a:p>
        </p:txBody>
      </p:sp>
      <p:grpSp>
        <p:nvGrpSpPr>
          <p:cNvPr id="6" name="Group 4"/>
          <p:cNvGrpSpPr>
            <a:grpSpLocks/>
          </p:cNvGrpSpPr>
          <p:nvPr/>
        </p:nvGrpSpPr>
        <p:grpSpPr bwMode="auto">
          <a:xfrm>
            <a:off x="6597274" y="1776413"/>
            <a:ext cx="3678238" cy="3432175"/>
            <a:chOff x="268" y="1200"/>
            <a:chExt cx="2317" cy="2162"/>
          </a:xfrm>
        </p:grpSpPr>
        <p:grpSp>
          <p:nvGrpSpPr>
            <p:cNvPr id="7" name="Group 5"/>
            <p:cNvGrpSpPr>
              <a:grpSpLocks/>
            </p:cNvGrpSpPr>
            <p:nvPr/>
          </p:nvGrpSpPr>
          <p:grpSpPr bwMode="auto">
            <a:xfrm>
              <a:off x="268" y="1200"/>
              <a:ext cx="2047" cy="1811"/>
              <a:chOff x="499" y="1366"/>
              <a:chExt cx="2047" cy="1811"/>
            </a:xfrm>
          </p:grpSpPr>
          <p:sp>
            <p:nvSpPr>
              <p:cNvPr id="1313" name="Line 7"/>
              <p:cNvSpPr>
                <a:spLocks noChangeShapeType="1"/>
              </p:cNvSpPr>
              <p:nvPr/>
            </p:nvSpPr>
            <p:spPr bwMode="auto">
              <a:xfrm flipH="1">
                <a:off x="824" y="3077"/>
                <a:ext cx="5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4" name="Rectangle 8"/>
              <p:cNvSpPr>
                <a:spLocks noChangeArrowheads="1"/>
              </p:cNvSpPr>
              <p:nvPr/>
            </p:nvSpPr>
            <p:spPr bwMode="auto">
              <a:xfrm>
                <a:off x="719" y="3033"/>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pitchFamily="34" charset="0"/>
                  </a:rPr>
                  <a:t>0</a:t>
                </a:r>
                <a:endParaRPr lang="en-US"/>
              </a:p>
            </p:txBody>
          </p:sp>
          <p:sp>
            <p:nvSpPr>
              <p:cNvPr id="1315" name="Line 9"/>
              <p:cNvSpPr>
                <a:spLocks noChangeShapeType="1"/>
              </p:cNvSpPr>
              <p:nvPr/>
            </p:nvSpPr>
            <p:spPr bwMode="auto">
              <a:xfrm flipH="1">
                <a:off x="824" y="2656"/>
                <a:ext cx="5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6" name="Rectangle 10"/>
              <p:cNvSpPr>
                <a:spLocks noChangeArrowheads="1"/>
              </p:cNvSpPr>
              <p:nvPr/>
            </p:nvSpPr>
            <p:spPr bwMode="auto">
              <a:xfrm>
                <a:off x="499" y="2612"/>
                <a:ext cx="2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pitchFamily="34" charset="0"/>
                  </a:rPr>
                  <a:t>0.25</a:t>
                </a:r>
                <a:endParaRPr lang="en-US"/>
              </a:p>
            </p:txBody>
          </p:sp>
          <p:sp>
            <p:nvSpPr>
              <p:cNvPr id="1317" name="Line 11"/>
              <p:cNvSpPr>
                <a:spLocks noChangeShapeType="1"/>
              </p:cNvSpPr>
              <p:nvPr/>
            </p:nvSpPr>
            <p:spPr bwMode="auto">
              <a:xfrm flipH="1">
                <a:off x="824" y="2243"/>
                <a:ext cx="5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8" name="Rectangle 12"/>
              <p:cNvSpPr>
                <a:spLocks noChangeArrowheads="1"/>
              </p:cNvSpPr>
              <p:nvPr/>
            </p:nvSpPr>
            <p:spPr bwMode="auto">
              <a:xfrm>
                <a:off x="587" y="2200"/>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pitchFamily="34" charset="0"/>
                  </a:rPr>
                  <a:t>0.5</a:t>
                </a:r>
                <a:endParaRPr lang="en-US"/>
              </a:p>
            </p:txBody>
          </p:sp>
          <p:sp>
            <p:nvSpPr>
              <p:cNvPr id="1319" name="Line 13"/>
              <p:cNvSpPr>
                <a:spLocks noChangeShapeType="1"/>
              </p:cNvSpPr>
              <p:nvPr/>
            </p:nvSpPr>
            <p:spPr bwMode="auto">
              <a:xfrm flipH="1">
                <a:off x="824" y="1822"/>
                <a:ext cx="5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0" name="Rectangle 14"/>
              <p:cNvSpPr>
                <a:spLocks noChangeArrowheads="1"/>
              </p:cNvSpPr>
              <p:nvPr/>
            </p:nvSpPr>
            <p:spPr bwMode="auto">
              <a:xfrm>
                <a:off x="499" y="1778"/>
                <a:ext cx="2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pitchFamily="34" charset="0"/>
                  </a:rPr>
                  <a:t>0.75</a:t>
                </a:r>
                <a:endParaRPr lang="en-US"/>
              </a:p>
            </p:txBody>
          </p:sp>
          <p:sp>
            <p:nvSpPr>
              <p:cNvPr id="1321" name="Line 15"/>
              <p:cNvSpPr>
                <a:spLocks noChangeShapeType="1"/>
              </p:cNvSpPr>
              <p:nvPr/>
            </p:nvSpPr>
            <p:spPr bwMode="auto">
              <a:xfrm flipH="1">
                <a:off x="824" y="1410"/>
                <a:ext cx="5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2" name="Rectangle 16"/>
              <p:cNvSpPr>
                <a:spLocks noChangeArrowheads="1"/>
              </p:cNvSpPr>
              <p:nvPr/>
            </p:nvSpPr>
            <p:spPr bwMode="auto">
              <a:xfrm>
                <a:off x="719" y="136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pitchFamily="34" charset="0"/>
                  </a:rPr>
                  <a:t>1</a:t>
                </a:r>
                <a:endParaRPr lang="en-US"/>
              </a:p>
            </p:txBody>
          </p:sp>
          <p:sp>
            <p:nvSpPr>
              <p:cNvPr id="1323" name="Rectangle 17"/>
              <p:cNvSpPr>
                <a:spLocks noChangeArrowheads="1"/>
              </p:cNvSpPr>
              <p:nvPr/>
            </p:nvSpPr>
            <p:spPr bwMode="auto">
              <a:xfrm>
                <a:off x="886" y="1418"/>
                <a:ext cx="1660" cy="16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4" name="Freeform 18"/>
              <p:cNvSpPr>
                <a:spLocks/>
              </p:cNvSpPr>
              <p:nvPr/>
            </p:nvSpPr>
            <p:spPr bwMode="auto">
              <a:xfrm>
                <a:off x="877" y="1453"/>
                <a:ext cx="1669" cy="1554"/>
              </a:xfrm>
              <a:custGeom>
                <a:avLst/>
                <a:gdLst>
                  <a:gd name="T0" fmla="*/ 0 w 1669"/>
                  <a:gd name="T1" fmla="*/ 1554 h 1554"/>
                  <a:gd name="T2" fmla="*/ 97 w 1669"/>
                  <a:gd name="T3" fmla="*/ 1519 h 1554"/>
                  <a:gd name="T4" fmla="*/ 202 w 1669"/>
                  <a:gd name="T5" fmla="*/ 1466 h 1554"/>
                  <a:gd name="T6" fmla="*/ 308 w 1669"/>
                  <a:gd name="T7" fmla="*/ 1396 h 1554"/>
                  <a:gd name="T8" fmla="*/ 413 w 1669"/>
                  <a:gd name="T9" fmla="*/ 1291 h 1554"/>
                  <a:gd name="T10" fmla="*/ 518 w 1669"/>
                  <a:gd name="T11" fmla="*/ 1168 h 1554"/>
                  <a:gd name="T12" fmla="*/ 624 w 1669"/>
                  <a:gd name="T13" fmla="*/ 1019 h 1554"/>
                  <a:gd name="T14" fmla="*/ 729 w 1669"/>
                  <a:gd name="T15" fmla="*/ 852 h 1554"/>
                  <a:gd name="T16" fmla="*/ 835 w 1669"/>
                  <a:gd name="T17" fmla="*/ 676 h 1554"/>
                  <a:gd name="T18" fmla="*/ 931 w 1669"/>
                  <a:gd name="T19" fmla="*/ 510 h 1554"/>
                  <a:gd name="T20" fmla="*/ 1037 w 1669"/>
                  <a:gd name="T21" fmla="*/ 369 h 1554"/>
                  <a:gd name="T22" fmla="*/ 1089 w 1669"/>
                  <a:gd name="T23" fmla="*/ 308 h 1554"/>
                  <a:gd name="T24" fmla="*/ 1142 w 1669"/>
                  <a:gd name="T25" fmla="*/ 255 h 1554"/>
                  <a:gd name="T26" fmla="*/ 1195 w 1669"/>
                  <a:gd name="T27" fmla="*/ 202 h 1554"/>
                  <a:gd name="T28" fmla="*/ 1248 w 1669"/>
                  <a:gd name="T29" fmla="*/ 167 h 1554"/>
                  <a:gd name="T30" fmla="*/ 1353 w 1669"/>
                  <a:gd name="T31" fmla="*/ 97 h 1554"/>
                  <a:gd name="T32" fmla="*/ 1458 w 1669"/>
                  <a:gd name="T33" fmla="*/ 53 h 1554"/>
                  <a:gd name="T34" fmla="*/ 1564 w 1669"/>
                  <a:gd name="T35" fmla="*/ 27 h 1554"/>
                  <a:gd name="T36" fmla="*/ 1669 w 1669"/>
                  <a:gd name="T37" fmla="*/ 0 h 15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69"/>
                  <a:gd name="T58" fmla="*/ 0 h 1554"/>
                  <a:gd name="T59" fmla="*/ 1669 w 1669"/>
                  <a:gd name="T60" fmla="*/ 1554 h 15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69" h="1554">
                    <a:moveTo>
                      <a:pt x="0" y="1554"/>
                    </a:moveTo>
                    <a:lnTo>
                      <a:pt x="97" y="1519"/>
                    </a:lnTo>
                    <a:lnTo>
                      <a:pt x="202" y="1466"/>
                    </a:lnTo>
                    <a:lnTo>
                      <a:pt x="308" y="1396"/>
                    </a:lnTo>
                    <a:lnTo>
                      <a:pt x="413" y="1291"/>
                    </a:lnTo>
                    <a:lnTo>
                      <a:pt x="518" y="1168"/>
                    </a:lnTo>
                    <a:lnTo>
                      <a:pt x="624" y="1019"/>
                    </a:lnTo>
                    <a:lnTo>
                      <a:pt x="729" y="852"/>
                    </a:lnTo>
                    <a:lnTo>
                      <a:pt x="835" y="676"/>
                    </a:lnTo>
                    <a:lnTo>
                      <a:pt x="931" y="510"/>
                    </a:lnTo>
                    <a:lnTo>
                      <a:pt x="1037" y="369"/>
                    </a:lnTo>
                    <a:lnTo>
                      <a:pt x="1089" y="308"/>
                    </a:lnTo>
                    <a:lnTo>
                      <a:pt x="1142" y="255"/>
                    </a:lnTo>
                    <a:lnTo>
                      <a:pt x="1195" y="202"/>
                    </a:lnTo>
                    <a:lnTo>
                      <a:pt x="1248" y="167"/>
                    </a:lnTo>
                    <a:lnTo>
                      <a:pt x="1353" y="97"/>
                    </a:lnTo>
                    <a:lnTo>
                      <a:pt x="1458" y="53"/>
                    </a:lnTo>
                    <a:lnTo>
                      <a:pt x="1564" y="27"/>
                    </a:lnTo>
                    <a:lnTo>
                      <a:pt x="1669" y="0"/>
                    </a:lnTo>
                  </a:path>
                </a:pathLst>
              </a:custGeom>
              <a:noFill/>
              <a:ln w="14288">
                <a:solidFill>
                  <a:srgbClr val="2F00F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25" name="Rectangle 19"/>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6" name="Rectangle 20"/>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7" name="Rectangle 21"/>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8" name="Line 22"/>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9" name="Line 23"/>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0" name="Rectangle 24"/>
              <p:cNvSpPr>
                <a:spLocks noChangeArrowheads="1"/>
              </p:cNvSpPr>
              <p:nvPr/>
            </p:nvSpPr>
            <p:spPr bwMode="auto">
              <a:xfrm>
                <a:off x="2397"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1" name="Rectangle 25"/>
              <p:cNvSpPr>
                <a:spLocks noChangeArrowheads="1"/>
              </p:cNvSpPr>
              <p:nvPr/>
            </p:nvSpPr>
            <p:spPr bwMode="auto">
              <a:xfrm>
                <a:off x="2414"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2" name="Rectangle 26"/>
              <p:cNvSpPr>
                <a:spLocks noChangeArrowheads="1"/>
              </p:cNvSpPr>
              <p:nvPr/>
            </p:nvSpPr>
            <p:spPr bwMode="auto">
              <a:xfrm>
                <a:off x="2423"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 name="Rectangle 27"/>
              <p:cNvSpPr>
                <a:spLocks noChangeArrowheads="1"/>
              </p:cNvSpPr>
              <p:nvPr/>
            </p:nvSpPr>
            <p:spPr bwMode="auto">
              <a:xfrm>
                <a:off x="2432"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 name="Rectangle 28"/>
              <p:cNvSpPr>
                <a:spLocks noChangeArrowheads="1"/>
              </p:cNvSpPr>
              <p:nvPr/>
            </p:nvSpPr>
            <p:spPr bwMode="auto">
              <a:xfrm>
                <a:off x="2441"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 name="Rectangle 29"/>
              <p:cNvSpPr>
                <a:spLocks noChangeArrowheads="1"/>
              </p:cNvSpPr>
              <p:nvPr/>
            </p:nvSpPr>
            <p:spPr bwMode="auto">
              <a:xfrm>
                <a:off x="2450"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 name="Rectangle 30"/>
              <p:cNvSpPr>
                <a:spLocks noChangeArrowheads="1"/>
              </p:cNvSpPr>
              <p:nvPr/>
            </p:nvSpPr>
            <p:spPr bwMode="auto">
              <a:xfrm>
                <a:off x="2458"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 name="Rectangle 31"/>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 name="Rectangle 32"/>
              <p:cNvSpPr>
                <a:spLocks noChangeArrowheads="1"/>
              </p:cNvSpPr>
              <p:nvPr/>
            </p:nvSpPr>
            <p:spPr bwMode="auto">
              <a:xfrm>
                <a:off x="2081"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 name="Rectangle 33"/>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 name="Line 34"/>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 name="Line 35"/>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2" name="Line 36"/>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3" name="Line 37"/>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4" name="Line 38"/>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5" name="Line 39"/>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6" name="Rectangle 40"/>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7" name="Rectangle 41"/>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8" name="Rectangle 42"/>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9" name="Rectangle 43"/>
              <p:cNvSpPr>
                <a:spLocks noChangeArrowheads="1"/>
              </p:cNvSpPr>
              <p:nvPr/>
            </p:nvSpPr>
            <p:spPr bwMode="auto">
              <a:xfrm>
                <a:off x="2081"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0" name="Rectangle 44"/>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1" name="Rectangle 45"/>
              <p:cNvSpPr>
                <a:spLocks noChangeArrowheads="1"/>
              </p:cNvSpPr>
              <p:nvPr/>
            </p:nvSpPr>
            <p:spPr bwMode="auto">
              <a:xfrm>
                <a:off x="2221"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2" name="Rectangle 46"/>
              <p:cNvSpPr>
                <a:spLocks noChangeArrowheads="1"/>
              </p:cNvSpPr>
              <p:nvPr/>
            </p:nvSpPr>
            <p:spPr bwMode="auto">
              <a:xfrm>
                <a:off x="2265"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3" name="Rectangle 47"/>
              <p:cNvSpPr>
                <a:spLocks noChangeArrowheads="1"/>
              </p:cNvSpPr>
              <p:nvPr/>
            </p:nvSpPr>
            <p:spPr bwMode="auto">
              <a:xfrm>
                <a:off x="2309"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4" name="Rectangle 48"/>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5" name="Rectangle 49"/>
              <p:cNvSpPr>
                <a:spLocks noChangeArrowheads="1"/>
              </p:cNvSpPr>
              <p:nvPr/>
            </p:nvSpPr>
            <p:spPr bwMode="auto">
              <a:xfrm>
                <a:off x="2362"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6" name="Rectangle 50"/>
              <p:cNvSpPr>
                <a:spLocks noChangeArrowheads="1"/>
              </p:cNvSpPr>
              <p:nvPr/>
            </p:nvSpPr>
            <p:spPr bwMode="auto">
              <a:xfrm>
                <a:off x="2388"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7" name="Rectangle 51"/>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8" name="Rectangle 52"/>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9" name="Line 53"/>
              <p:cNvSpPr>
                <a:spLocks noChangeShapeType="1"/>
              </p:cNvSpPr>
              <p:nvPr/>
            </p:nvSpPr>
            <p:spPr bwMode="auto">
              <a:xfrm>
                <a:off x="1975" y="157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0" name="Line 54"/>
              <p:cNvSpPr>
                <a:spLocks noChangeShapeType="1"/>
              </p:cNvSpPr>
              <p:nvPr/>
            </p:nvSpPr>
            <p:spPr bwMode="auto">
              <a:xfrm>
                <a:off x="1984" y="156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1" name="Line 55"/>
              <p:cNvSpPr>
                <a:spLocks noChangeShapeType="1"/>
              </p:cNvSpPr>
              <p:nvPr/>
            </p:nvSpPr>
            <p:spPr bwMode="auto">
              <a:xfrm>
                <a:off x="1975" y="157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 name="Line 56"/>
              <p:cNvSpPr>
                <a:spLocks noChangeShapeType="1"/>
              </p:cNvSpPr>
              <p:nvPr/>
            </p:nvSpPr>
            <p:spPr bwMode="auto">
              <a:xfrm>
                <a:off x="1984" y="156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3" name="Rectangle 57"/>
              <p:cNvSpPr>
                <a:spLocks noChangeArrowheads="1"/>
              </p:cNvSpPr>
              <p:nvPr/>
            </p:nvSpPr>
            <p:spPr bwMode="auto">
              <a:xfrm>
                <a:off x="1773" y="2551"/>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4" name="Rectangle 58"/>
              <p:cNvSpPr>
                <a:spLocks noChangeArrowheads="1"/>
              </p:cNvSpPr>
              <p:nvPr/>
            </p:nvSpPr>
            <p:spPr bwMode="auto">
              <a:xfrm>
                <a:off x="1914" y="2454"/>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5" name="Rectangle 59"/>
              <p:cNvSpPr>
                <a:spLocks noChangeArrowheads="1"/>
              </p:cNvSpPr>
              <p:nvPr/>
            </p:nvSpPr>
            <p:spPr bwMode="auto">
              <a:xfrm>
                <a:off x="2019" y="2393"/>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6" name="Rectangle 60"/>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7" name="Rectangle 61"/>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8" name="Rectangle 62"/>
              <p:cNvSpPr>
                <a:spLocks noChangeArrowheads="1"/>
              </p:cNvSpPr>
              <p:nvPr/>
            </p:nvSpPr>
            <p:spPr bwMode="auto">
              <a:xfrm>
                <a:off x="2344"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9" name="Rectangle 63"/>
              <p:cNvSpPr>
                <a:spLocks noChangeArrowheads="1"/>
              </p:cNvSpPr>
              <p:nvPr/>
            </p:nvSpPr>
            <p:spPr bwMode="auto">
              <a:xfrm>
                <a:off x="2371"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0" name="Rectangle 64"/>
              <p:cNvSpPr>
                <a:spLocks noChangeArrowheads="1"/>
              </p:cNvSpPr>
              <p:nvPr/>
            </p:nvSpPr>
            <p:spPr bwMode="auto">
              <a:xfrm>
                <a:off x="2388"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1" name="Rectangle 65"/>
              <p:cNvSpPr>
                <a:spLocks noChangeArrowheads="1"/>
              </p:cNvSpPr>
              <p:nvPr/>
            </p:nvSpPr>
            <p:spPr bwMode="auto">
              <a:xfrm>
                <a:off x="2406"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2" name="Rectangle 66"/>
              <p:cNvSpPr>
                <a:spLocks noChangeArrowheads="1"/>
              </p:cNvSpPr>
              <p:nvPr/>
            </p:nvSpPr>
            <p:spPr bwMode="auto">
              <a:xfrm>
                <a:off x="2414"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3" name="Line 67"/>
              <p:cNvSpPr>
                <a:spLocks noChangeShapeType="1"/>
              </p:cNvSpPr>
              <p:nvPr/>
            </p:nvSpPr>
            <p:spPr bwMode="auto">
              <a:xfrm>
                <a:off x="2414" y="144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4" name="Line 68"/>
              <p:cNvSpPr>
                <a:spLocks noChangeShapeType="1"/>
              </p:cNvSpPr>
              <p:nvPr/>
            </p:nvSpPr>
            <p:spPr bwMode="auto">
              <a:xfrm>
                <a:off x="2423" y="1436"/>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5" name="Rectangle 69"/>
              <p:cNvSpPr>
                <a:spLocks noChangeArrowheads="1"/>
              </p:cNvSpPr>
              <p:nvPr/>
            </p:nvSpPr>
            <p:spPr bwMode="auto">
              <a:xfrm>
                <a:off x="2133" y="234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6" name="Rectangle 70"/>
              <p:cNvSpPr>
                <a:spLocks noChangeArrowheads="1"/>
              </p:cNvSpPr>
              <p:nvPr/>
            </p:nvSpPr>
            <p:spPr bwMode="auto">
              <a:xfrm>
                <a:off x="2195" y="2322"/>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7" name="Rectangle 71"/>
              <p:cNvSpPr>
                <a:spLocks noChangeArrowheads="1"/>
              </p:cNvSpPr>
              <p:nvPr/>
            </p:nvSpPr>
            <p:spPr bwMode="auto">
              <a:xfrm>
                <a:off x="2248" y="2314"/>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8" name="Rectangle 72"/>
              <p:cNvSpPr>
                <a:spLocks noChangeArrowheads="1"/>
              </p:cNvSpPr>
              <p:nvPr/>
            </p:nvSpPr>
            <p:spPr bwMode="auto">
              <a:xfrm>
                <a:off x="2291"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9" name="Rectangle 73"/>
              <p:cNvSpPr>
                <a:spLocks noChangeArrowheads="1"/>
              </p:cNvSpPr>
              <p:nvPr/>
            </p:nvSpPr>
            <p:spPr bwMode="auto">
              <a:xfrm>
                <a:off x="2327" y="229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0" name="Line 74"/>
              <p:cNvSpPr>
                <a:spLocks noChangeShapeType="1"/>
              </p:cNvSpPr>
              <p:nvPr/>
            </p:nvSpPr>
            <p:spPr bwMode="auto">
              <a:xfrm>
                <a:off x="2344" y="145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1" name="Line 75"/>
              <p:cNvSpPr>
                <a:spLocks noChangeShapeType="1"/>
              </p:cNvSpPr>
              <p:nvPr/>
            </p:nvSpPr>
            <p:spPr bwMode="auto">
              <a:xfrm>
                <a:off x="2353" y="1445"/>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2" name="Rectangle 76"/>
              <p:cNvSpPr>
                <a:spLocks noChangeArrowheads="1"/>
              </p:cNvSpPr>
              <p:nvPr/>
            </p:nvSpPr>
            <p:spPr bwMode="auto">
              <a:xfrm>
                <a:off x="2072"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3" name="Rectangle 77"/>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4" name="Line 78"/>
              <p:cNvSpPr>
                <a:spLocks noChangeShapeType="1"/>
              </p:cNvSpPr>
              <p:nvPr/>
            </p:nvSpPr>
            <p:spPr bwMode="auto">
              <a:xfrm>
                <a:off x="2204" y="14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5" name="Line 79"/>
              <p:cNvSpPr>
                <a:spLocks noChangeShapeType="1"/>
              </p:cNvSpPr>
              <p:nvPr/>
            </p:nvSpPr>
            <p:spPr bwMode="auto">
              <a:xfrm>
                <a:off x="2212" y="1480"/>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6" name="Rectangle 80"/>
              <p:cNvSpPr>
                <a:spLocks noChangeArrowheads="1"/>
              </p:cNvSpPr>
              <p:nvPr/>
            </p:nvSpPr>
            <p:spPr bwMode="auto">
              <a:xfrm>
                <a:off x="1966" y="2428"/>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7" name="Rectangle 81"/>
              <p:cNvSpPr>
                <a:spLocks noChangeArrowheads="1"/>
              </p:cNvSpPr>
              <p:nvPr/>
            </p:nvSpPr>
            <p:spPr bwMode="auto">
              <a:xfrm>
                <a:off x="2063" y="2375"/>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8" name="Rectangle 82"/>
              <p:cNvSpPr>
                <a:spLocks noChangeArrowheads="1"/>
              </p:cNvSpPr>
              <p:nvPr/>
            </p:nvSpPr>
            <p:spPr bwMode="auto">
              <a:xfrm>
                <a:off x="2142" y="234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9" name="Rectangle 83"/>
              <p:cNvSpPr>
                <a:spLocks noChangeArrowheads="1"/>
              </p:cNvSpPr>
              <p:nvPr/>
            </p:nvSpPr>
            <p:spPr bwMode="auto">
              <a:xfrm>
                <a:off x="2212"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0" name="Rectangle 84"/>
              <p:cNvSpPr>
                <a:spLocks noChangeArrowheads="1"/>
              </p:cNvSpPr>
              <p:nvPr/>
            </p:nvSpPr>
            <p:spPr bwMode="auto">
              <a:xfrm>
                <a:off x="2256" y="2314"/>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1" name="Rectangle 85"/>
              <p:cNvSpPr>
                <a:spLocks noChangeArrowheads="1"/>
              </p:cNvSpPr>
              <p:nvPr/>
            </p:nvSpPr>
            <p:spPr bwMode="auto">
              <a:xfrm>
                <a:off x="2300"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2" name="Rectangle 86"/>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3" name="Rectangle 87"/>
              <p:cNvSpPr>
                <a:spLocks noChangeArrowheads="1"/>
              </p:cNvSpPr>
              <p:nvPr/>
            </p:nvSpPr>
            <p:spPr bwMode="auto">
              <a:xfrm>
                <a:off x="2362"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4" name="Line 88"/>
              <p:cNvSpPr>
                <a:spLocks noChangeShapeType="1"/>
              </p:cNvSpPr>
              <p:nvPr/>
            </p:nvSpPr>
            <p:spPr bwMode="auto">
              <a:xfrm>
                <a:off x="2371" y="1453"/>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5" name="Line 89"/>
              <p:cNvSpPr>
                <a:spLocks noChangeShapeType="1"/>
              </p:cNvSpPr>
              <p:nvPr/>
            </p:nvSpPr>
            <p:spPr bwMode="auto">
              <a:xfrm>
                <a:off x="2379" y="1445"/>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6" name="Rectangle 90"/>
              <p:cNvSpPr>
                <a:spLocks noChangeArrowheads="1"/>
              </p:cNvSpPr>
              <p:nvPr/>
            </p:nvSpPr>
            <p:spPr bwMode="auto">
              <a:xfrm>
                <a:off x="2098" y="2358"/>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7" name="Rectangle 91"/>
              <p:cNvSpPr>
                <a:spLocks noChangeArrowheads="1"/>
              </p:cNvSpPr>
              <p:nvPr/>
            </p:nvSpPr>
            <p:spPr bwMode="auto">
              <a:xfrm>
                <a:off x="2168" y="2331"/>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8" name="Rectangle 92"/>
              <p:cNvSpPr>
                <a:spLocks noChangeArrowheads="1"/>
              </p:cNvSpPr>
              <p:nvPr/>
            </p:nvSpPr>
            <p:spPr bwMode="auto">
              <a:xfrm>
                <a:off x="2230"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9" name="Line 93"/>
              <p:cNvSpPr>
                <a:spLocks noChangeShapeType="1"/>
              </p:cNvSpPr>
              <p:nvPr/>
            </p:nvSpPr>
            <p:spPr bwMode="auto">
              <a:xfrm>
                <a:off x="2265" y="147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0" name="Line 94"/>
              <p:cNvSpPr>
                <a:spLocks noChangeShapeType="1"/>
              </p:cNvSpPr>
              <p:nvPr/>
            </p:nvSpPr>
            <p:spPr bwMode="auto">
              <a:xfrm>
                <a:off x="2274" y="146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1" name="Line 95"/>
              <p:cNvSpPr>
                <a:spLocks noChangeShapeType="1"/>
              </p:cNvSpPr>
              <p:nvPr/>
            </p:nvSpPr>
            <p:spPr bwMode="auto">
              <a:xfrm>
                <a:off x="2002" y="1568"/>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2" name="Line 96"/>
              <p:cNvSpPr>
                <a:spLocks noChangeShapeType="1"/>
              </p:cNvSpPr>
              <p:nvPr/>
            </p:nvSpPr>
            <p:spPr bwMode="auto">
              <a:xfrm>
                <a:off x="2010" y="1559"/>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3" name="Rectangle 97"/>
              <p:cNvSpPr>
                <a:spLocks noChangeArrowheads="1"/>
              </p:cNvSpPr>
              <p:nvPr/>
            </p:nvSpPr>
            <p:spPr bwMode="auto">
              <a:xfrm>
                <a:off x="1800" y="253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4" name="Rectangle 98"/>
              <p:cNvSpPr>
                <a:spLocks noChangeArrowheads="1"/>
              </p:cNvSpPr>
              <p:nvPr/>
            </p:nvSpPr>
            <p:spPr bwMode="auto">
              <a:xfrm>
                <a:off x="1931" y="2445"/>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5" name="Rectangle 99"/>
              <p:cNvSpPr>
                <a:spLocks noChangeArrowheads="1"/>
              </p:cNvSpPr>
              <p:nvPr/>
            </p:nvSpPr>
            <p:spPr bwMode="auto">
              <a:xfrm>
                <a:off x="2037" y="2384"/>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6" name="Rectangle 100"/>
              <p:cNvSpPr>
                <a:spLocks noChangeArrowheads="1"/>
              </p:cNvSpPr>
              <p:nvPr/>
            </p:nvSpPr>
            <p:spPr bwMode="auto">
              <a:xfrm>
                <a:off x="2125" y="234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7" name="Rectangle 101"/>
              <p:cNvSpPr>
                <a:spLocks noChangeArrowheads="1"/>
              </p:cNvSpPr>
              <p:nvPr/>
            </p:nvSpPr>
            <p:spPr bwMode="auto">
              <a:xfrm>
                <a:off x="2195" y="2331"/>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8" name="Rectangle 102"/>
              <p:cNvSpPr>
                <a:spLocks noChangeArrowheads="1"/>
              </p:cNvSpPr>
              <p:nvPr/>
            </p:nvSpPr>
            <p:spPr bwMode="auto">
              <a:xfrm>
                <a:off x="2248" y="2314"/>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9" name="Rectangle 103"/>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0" name="Rectangle 104"/>
              <p:cNvSpPr>
                <a:spLocks noChangeArrowheads="1"/>
              </p:cNvSpPr>
              <p:nvPr/>
            </p:nvSpPr>
            <p:spPr bwMode="auto">
              <a:xfrm>
                <a:off x="2081"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1" name="Rectangle 105"/>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2" name="Rectangle 106"/>
              <p:cNvSpPr>
                <a:spLocks noChangeArrowheads="1"/>
              </p:cNvSpPr>
              <p:nvPr/>
            </p:nvSpPr>
            <p:spPr bwMode="auto">
              <a:xfrm>
                <a:off x="2221"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3" name="Rectangle 107"/>
              <p:cNvSpPr>
                <a:spLocks noChangeArrowheads="1"/>
              </p:cNvSpPr>
              <p:nvPr/>
            </p:nvSpPr>
            <p:spPr bwMode="auto">
              <a:xfrm>
                <a:off x="2265"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4" name="Rectangle 108"/>
              <p:cNvSpPr>
                <a:spLocks noChangeArrowheads="1"/>
              </p:cNvSpPr>
              <p:nvPr/>
            </p:nvSpPr>
            <p:spPr bwMode="auto">
              <a:xfrm>
                <a:off x="2309"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5" name="Rectangle 109"/>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6" name="Rectangle 110"/>
              <p:cNvSpPr>
                <a:spLocks noChangeArrowheads="1"/>
              </p:cNvSpPr>
              <p:nvPr/>
            </p:nvSpPr>
            <p:spPr bwMode="auto">
              <a:xfrm>
                <a:off x="2362"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7" name="Rectangle 111"/>
              <p:cNvSpPr>
                <a:spLocks noChangeArrowheads="1"/>
              </p:cNvSpPr>
              <p:nvPr/>
            </p:nvSpPr>
            <p:spPr bwMode="auto">
              <a:xfrm>
                <a:off x="2388"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8" name="Rectangle 112"/>
              <p:cNvSpPr>
                <a:spLocks noChangeArrowheads="1"/>
              </p:cNvSpPr>
              <p:nvPr/>
            </p:nvSpPr>
            <p:spPr bwMode="auto">
              <a:xfrm>
                <a:off x="2397"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9" name="Rectangle 113"/>
              <p:cNvSpPr>
                <a:spLocks noChangeArrowheads="1"/>
              </p:cNvSpPr>
              <p:nvPr/>
            </p:nvSpPr>
            <p:spPr bwMode="auto">
              <a:xfrm>
                <a:off x="2414"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0" name="Rectangle 114"/>
              <p:cNvSpPr>
                <a:spLocks noChangeArrowheads="1"/>
              </p:cNvSpPr>
              <p:nvPr/>
            </p:nvSpPr>
            <p:spPr bwMode="auto">
              <a:xfrm>
                <a:off x="2423"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1" name="Rectangle 115"/>
              <p:cNvSpPr>
                <a:spLocks noChangeArrowheads="1"/>
              </p:cNvSpPr>
              <p:nvPr/>
            </p:nvSpPr>
            <p:spPr bwMode="auto">
              <a:xfrm>
                <a:off x="2432"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2" name="Rectangle 116"/>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3" name="Rectangle 117"/>
              <p:cNvSpPr>
                <a:spLocks noChangeArrowheads="1"/>
              </p:cNvSpPr>
              <p:nvPr/>
            </p:nvSpPr>
            <p:spPr bwMode="auto">
              <a:xfrm>
                <a:off x="2081"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4" name="Rectangle 118"/>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5" name="Rectangle 119"/>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6" name="Rectangle 120"/>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7" name="Rectangle 121"/>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8" name="Rectangle 122"/>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9" name="Rectangle 123"/>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0" name="Rectangle 124"/>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1" name="Rectangle 125"/>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2" name="Rectangle 126"/>
              <p:cNvSpPr>
                <a:spLocks noChangeArrowheads="1"/>
              </p:cNvSpPr>
              <p:nvPr/>
            </p:nvSpPr>
            <p:spPr bwMode="auto">
              <a:xfrm>
                <a:off x="2081"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3" name="Rectangle 127"/>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4" name="Rectangle 128"/>
              <p:cNvSpPr>
                <a:spLocks noChangeArrowheads="1"/>
              </p:cNvSpPr>
              <p:nvPr/>
            </p:nvSpPr>
            <p:spPr bwMode="auto">
              <a:xfrm>
                <a:off x="2221"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5" name="Rectangle 129"/>
              <p:cNvSpPr>
                <a:spLocks noChangeArrowheads="1"/>
              </p:cNvSpPr>
              <p:nvPr/>
            </p:nvSpPr>
            <p:spPr bwMode="auto">
              <a:xfrm>
                <a:off x="2265"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6" name="Rectangle 130"/>
              <p:cNvSpPr>
                <a:spLocks noChangeArrowheads="1"/>
              </p:cNvSpPr>
              <p:nvPr/>
            </p:nvSpPr>
            <p:spPr bwMode="auto">
              <a:xfrm>
                <a:off x="2309"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7" name="Rectangle 131"/>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8" name="Line 132"/>
              <p:cNvSpPr>
                <a:spLocks noChangeShapeType="1"/>
              </p:cNvSpPr>
              <p:nvPr/>
            </p:nvSpPr>
            <p:spPr bwMode="auto">
              <a:xfrm>
                <a:off x="2353" y="145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 name="Line 133"/>
              <p:cNvSpPr>
                <a:spLocks noChangeShapeType="1"/>
              </p:cNvSpPr>
              <p:nvPr/>
            </p:nvSpPr>
            <p:spPr bwMode="auto">
              <a:xfrm>
                <a:off x="2362" y="1445"/>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 name="Rectangle 134"/>
              <p:cNvSpPr>
                <a:spLocks noChangeArrowheads="1"/>
              </p:cNvSpPr>
              <p:nvPr/>
            </p:nvSpPr>
            <p:spPr bwMode="auto">
              <a:xfrm>
                <a:off x="2081"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1" name="Rectangle 135"/>
              <p:cNvSpPr>
                <a:spLocks noChangeArrowheads="1"/>
              </p:cNvSpPr>
              <p:nvPr/>
            </p:nvSpPr>
            <p:spPr bwMode="auto">
              <a:xfrm>
                <a:off x="2160"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2" name="Rectangle 136"/>
              <p:cNvSpPr>
                <a:spLocks noChangeArrowheads="1"/>
              </p:cNvSpPr>
              <p:nvPr/>
            </p:nvSpPr>
            <p:spPr bwMode="auto">
              <a:xfrm>
                <a:off x="2221"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3" name="Rectangle 137"/>
              <p:cNvSpPr>
                <a:spLocks noChangeArrowheads="1"/>
              </p:cNvSpPr>
              <p:nvPr/>
            </p:nvSpPr>
            <p:spPr bwMode="auto">
              <a:xfrm>
                <a:off x="2265"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4" name="Rectangle 138"/>
              <p:cNvSpPr>
                <a:spLocks noChangeArrowheads="1"/>
              </p:cNvSpPr>
              <p:nvPr/>
            </p:nvSpPr>
            <p:spPr bwMode="auto">
              <a:xfrm>
                <a:off x="2309"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5" name="Rectangle 139"/>
              <p:cNvSpPr>
                <a:spLocks noChangeArrowheads="1"/>
              </p:cNvSpPr>
              <p:nvPr/>
            </p:nvSpPr>
            <p:spPr bwMode="auto">
              <a:xfrm>
                <a:off x="2344"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6" name="Rectangle 140"/>
              <p:cNvSpPr>
                <a:spLocks noChangeArrowheads="1"/>
              </p:cNvSpPr>
              <p:nvPr/>
            </p:nvSpPr>
            <p:spPr bwMode="auto">
              <a:xfrm>
                <a:off x="2362"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7" name="Line 141"/>
              <p:cNvSpPr>
                <a:spLocks noChangeShapeType="1"/>
              </p:cNvSpPr>
              <p:nvPr/>
            </p:nvSpPr>
            <p:spPr bwMode="auto">
              <a:xfrm>
                <a:off x="2379" y="145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8" name="Line 142"/>
              <p:cNvSpPr>
                <a:spLocks noChangeShapeType="1"/>
              </p:cNvSpPr>
              <p:nvPr/>
            </p:nvSpPr>
            <p:spPr bwMode="auto">
              <a:xfrm>
                <a:off x="2388" y="1445"/>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9" name="Rectangle 143"/>
              <p:cNvSpPr>
                <a:spLocks noChangeArrowheads="1"/>
              </p:cNvSpPr>
              <p:nvPr/>
            </p:nvSpPr>
            <p:spPr bwMode="auto">
              <a:xfrm>
                <a:off x="2098" y="2358"/>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0" name="Rectangle 144"/>
              <p:cNvSpPr>
                <a:spLocks noChangeArrowheads="1"/>
              </p:cNvSpPr>
              <p:nvPr/>
            </p:nvSpPr>
            <p:spPr bwMode="auto">
              <a:xfrm>
                <a:off x="2168" y="2331"/>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1" name="Rectangle 145"/>
              <p:cNvSpPr>
                <a:spLocks noChangeArrowheads="1"/>
              </p:cNvSpPr>
              <p:nvPr/>
            </p:nvSpPr>
            <p:spPr bwMode="auto">
              <a:xfrm>
                <a:off x="2230" y="2314"/>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2" name="Rectangle 146"/>
              <p:cNvSpPr>
                <a:spLocks noChangeArrowheads="1"/>
              </p:cNvSpPr>
              <p:nvPr/>
            </p:nvSpPr>
            <p:spPr bwMode="auto">
              <a:xfrm>
                <a:off x="2274" y="2305"/>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3" name="Rectangle 147"/>
              <p:cNvSpPr>
                <a:spLocks noChangeArrowheads="1"/>
              </p:cNvSpPr>
              <p:nvPr/>
            </p:nvSpPr>
            <p:spPr bwMode="auto">
              <a:xfrm>
                <a:off x="2318" y="229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4" name="Rectangle 148"/>
              <p:cNvSpPr>
                <a:spLocks noChangeArrowheads="1"/>
              </p:cNvSpPr>
              <p:nvPr/>
            </p:nvSpPr>
            <p:spPr bwMode="auto">
              <a:xfrm>
                <a:off x="2344"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5" name="Rectangle 149"/>
              <p:cNvSpPr>
                <a:spLocks noChangeArrowheads="1"/>
              </p:cNvSpPr>
              <p:nvPr/>
            </p:nvSpPr>
            <p:spPr bwMode="auto">
              <a:xfrm>
                <a:off x="2371"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6" name="Rectangle 150"/>
              <p:cNvSpPr>
                <a:spLocks noChangeArrowheads="1"/>
              </p:cNvSpPr>
              <p:nvPr/>
            </p:nvSpPr>
            <p:spPr bwMode="auto">
              <a:xfrm>
                <a:off x="2388"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7" name="Rectangle 151"/>
              <p:cNvSpPr>
                <a:spLocks noChangeArrowheads="1"/>
              </p:cNvSpPr>
              <p:nvPr/>
            </p:nvSpPr>
            <p:spPr bwMode="auto">
              <a:xfrm>
                <a:off x="2406"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8" name="Rectangle 152"/>
              <p:cNvSpPr>
                <a:spLocks noChangeArrowheads="1"/>
              </p:cNvSpPr>
              <p:nvPr/>
            </p:nvSpPr>
            <p:spPr bwMode="auto">
              <a:xfrm>
                <a:off x="2414"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9" name="Rectangle 153"/>
              <p:cNvSpPr>
                <a:spLocks noChangeArrowheads="1"/>
              </p:cNvSpPr>
              <p:nvPr/>
            </p:nvSpPr>
            <p:spPr bwMode="auto">
              <a:xfrm>
                <a:off x="2423"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0" name="Rectangle 154"/>
              <p:cNvSpPr>
                <a:spLocks noChangeArrowheads="1"/>
              </p:cNvSpPr>
              <p:nvPr/>
            </p:nvSpPr>
            <p:spPr bwMode="auto">
              <a:xfrm>
                <a:off x="2432"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1" name="Line 155"/>
              <p:cNvSpPr>
                <a:spLocks noChangeShapeType="1"/>
              </p:cNvSpPr>
              <p:nvPr/>
            </p:nvSpPr>
            <p:spPr bwMode="auto">
              <a:xfrm>
                <a:off x="2432" y="144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2" name="Line 156"/>
              <p:cNvSpPr>
                <a:spLocks noChangeShapeType="1"/>
              </p:cNvSpPr>
              <p:nvPr/>
            </p:nvSpPr>
            <p:spPr bwMode="auto">
              <a:xfrm>
                <a:off x="2441" y="1436"/>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3" name="Rectangle 157"/>
              <p:cNvSpPr>
                <a:spLocks noChangeArrowheads="1"/>
              </p:cNvSpPr>
              <p:nvPr/>
            </p:nvSpPr>
            <p:spPr bwMode="auto">
              <a:xfrm>
                <a:off x="2142" y="234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4" name="Rectangle 158"/>
              <p:cNvSpPr>
                <a:spLocks noChangeArrowheads="1"/>
              </p:cNvSpPr>
              <p:nvPr/>
            </p:nvSpPr>
            <p:spPr bwMode="auto">
              <a:xfrm>
                <a:off x="2204" y="2322"/>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5" name="Rectangle 159"/>
              <p:cNvSpPr>
                <a:spLocks noChangeArrowheads="1"/>
              </p:cNvSpPr>
              <p:nvPr/>
            </p:nvSpPr>
            <p:spPr bwMode="auto">
              <a:xfrm>
                <a:off x="2256" y="2314"/>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6" name="Rectangle 160"/>
              <p:cNvSpPr>
                <a:spLocks noChangeArrowheads="1"/>
              </p:cNvSpPr>
              <p:nvPr/>
            </p:nvSpPr>
            <p:spPr bwMode="auto">
              <a:xfrm>
                <a:off x="2300"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7" name="Rectangle 161"/>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8" name="Rectangle 162"/>
              <p:cNvSpPr>
                <a:spLocks noChangeArrowheads="1"/>
              </p:cNvSpPr>
              <p:nvPr/>
            </p:nvSpPr>
            <p:spPr bwMode="auto">
              <a:xfrm>
                <a:off x="2362"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9" name="Rectangle 163"/>
              <p:cNvSpPr>
                <a:spLocks noChangeArrowheads="1"/>
              </p:cNvSpPr>
              <p:nvPr/>
            </p:nvSpPr>
            <p:spPr bwMode="auto">
              <a:xfrm>
                <a:off x="2379"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0" name="Rectangle 164"/>
              <p:cNvSpPr>
                <a:spLocks noChangeArrowheads="1"/>
              </p:cNvSpPr>
              <p:nvPr/>
            </p:nvSpPr>
            <p:spPr bwMode="auto">
              <a:xfrm>
                <a:off x="2397"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1" name="Rectangle 165"/>
              <p:cNvSpPr>
                <a:spLocks noChangeArrowheads="1"/>
              </p:cNvSpPr>
              <p:nvPr/>
            </p:nvSpPr>
            <p:spPr bwMode="auto">
              <a:xfrm>
                <a:off x="2414"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2" name="Rectangle 166"/>
              <p:cNvSpPr>
                <a:spLocks noChangeArrowheads="1"/>
              </p:cNvSpPr>
              <p:nvPr/>
            </p:nvSpPr>
            <p:spPr bwMode="auto">
              <a:xfrm>
                <a:off x="2423"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3" name="Rectangle 167"/>
              <p:cNvSpPr>
                <a:spLocks noChangeArrowheads="1"/>
              </p:cNvSpPr>
              <p:nvPr/>
            </p:nvSpPr>
            <p:spPr bwMode="auto">
              <a:xfrm>
                <a:off x="2432"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4" name="Rectangle 168"/>
              <p:cNvSpPr>
                <a:spLocks noChangeArrowheads="1"/>
              </p:cNvSpPr>
              <p:nvPr/>
            </p:nvSpPr>
            <p:spPr bwMode="auto">
              <a:xfrm>
                <a:off x="2441"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5" name="Rectangle 169"/>
              <p:cNvSpPr>
                <a:spLocks noChangeArrowheads="1"/>
              </p:cNvSpPr>
              <p:nvPr/>
            </p:nvSpPr>
            <p:spPr bwMode="auto">
              <a:xfrm>
                <a:off x="2450"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6" name="Rectangle 170"/>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7" name="Rectangle 171"/>
              <p:cNvSpPr>
                <a:spLocks noChangeArrowheads="1"/>
              </p:cNvSpPr>
              <p:nvPr/>
            </p:nvSpPr>
            <p:spPr bwMode="auto">
              <a:xfrm>
                <a:off x="1738" y="2577"/>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8" name="Rectangle 172"/>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9" name="Line 173"/>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0" name="Line 174"/>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1" name="Line 175"/>
              <p:cNvSpPr>
                <a:spLocks noChangeShapeType="1"/>
              </p:cNvSpPr>
              <p:nvPr/>
            </p:nvSpPr>
            <p:spPr bwMode="auto">
              <a:xfrm>
                <a:off x="1668" y="179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2" name="Line 176"/>
              <p:cNvSpPr>
                <a:spLocks noChangeShapeType="1"/>
              </p:cNvSpPr>
              <p:nvPr/>
            </p:nvSpPr>
            <p:spPr bwMode="auto">
              <a:xfrm>
                <a:off x="1677" y="178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3" name="Rectangle 177"/>
              <p:cNvSpPr>
                <a:spLocks noChangeArrowheads="1"/>
              </p:cNvSpPr>
              <p:nvPr/>
            </p:nvSpPr>
            <p:spPr bwMode="auto">
              <a:xfrm>
                <a:off x="1527" y="275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4" name="Line 178"/>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 name="Line 179"/>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6" name="Line 180"/>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7" name="Line 181"/>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8" name="Line 182"/>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9" name="Line 183"/>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0" name="Line 184"/>
              <p:cNvSpPr>
                <a:spLocks noChangeShapeType="1"/>
              </p:cNvSpPr>
              <p:nvPr/>
            </p:nvSpPr>
            <p:spPr bwMode="auto">
              <a:xfrm>
                <a:off x="1325"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1" name="Line 185"/>
              <p:cNvSpPr>
                <a:spLocks noChangeShapeType="1"/>
              </p:cNvSpPr>
              <p:nvPr/>
            </p:nvSpPr>
            <p:spPr bwMode="auto">
              <a:xfrm>
                <a:off x="1334"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2" name="Line 186"/>
              <p:cNvSpPr>
                <a:spLocks noChangeShapeType="1"/>
              </p:cNvSpPr>
              <p:nvPr/>
            </p:nvSpPr>
            <p:spPr bwMode="auto">
              <a:xfrm>
                <a:off x="1255" y="20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3" name="Line 187"/>
              <p:cNvSpPr>
                <a:spLocks noChangeShapeType="1"/>
              </p:cNvSpPr>
              <p:nvPr/>
            </p:nvSpPr>
            <p:spPr bwMode="auto">
              <a:xfrm>
                <a:off x="1264" y="20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4" name="Line 188"/>
              <p:cNvSpPr>
                <a:spLocks noChangeShapeType="1"/>
              </p:cNvSpPr>
              <p:nvPr/>
            </p:nvSpPr>
            <p:spPr bwMode="auto">
              <a:xfrm>
                <a:off x="1185" y="212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5" name="Line 189"/>
              <p:cNvSpPr>
                <a:spLocks noChangeShapeType="1"/>
              </p:cNvSpPr>
              <p:nvPr/>
            </p:nvSpPr>
            <p:spPr bwMode="auto">
              <a:xfrm>
                <a:off x="1193" y="212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6" name="Line 190"/>
              <p:cNvSpPr>
                <a:spLocks noChangeShapeType="1"/>
              </p:cNvSpPr>
              <p:nvPr/>
            </p:nvSpPr>
            <p:spPr bwMode="auto">
              <a:xfrm>
                <a:off x="1141" y="2147"/>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7" name="Line 191"/>
              <p:cNvSpPr>
                <a:spLocks noChangeShapeType="1"/>
              </p:cNvSpPr>
              <p:nvPr/>
            </p:nvSpPr>
            <p:spPr bwMode="auto">
              <a:xfrm>
                <a:off x="1149" y="2138"/>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8" name="Rectangle 192"/>
              <p:cNvSpPr>
                <a:spLocks noChangeArrowheads="1"/>
              </p:cNvSpPr>
              <p:nvPr/>
            </p:nvSpPr>
            <p:spPr bwMode="auto">
              <a:xfrm>
                <a:off x="2221"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9" name="Rectangle 193"/>
              <p:cNvSpPr>
                <a:spLocks noChangeArrowheads="1"/>
              </p:cNvSpPr>
              <p:nvPr/>
            </p:nvSpPr>
            <p:spPr bwMode="auto">
              <a:xfrm>
                <a:off x="2265"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0" name="Rectangle 194"/>
              <p:cNvSpPr>
                <a:spLocks noChangeArrowheads="1"/>
              </p:cNvSpPr>
              <p:nvPr/>
            </p:nvSpPr>
            <p:spPr bwMode="auto">
              <a:xfrm>
                <a:off x="2309"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1" name="Rectangle 195"/>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2" name="Rectangle 196"/>
              <p:cNvSpPr>
                <a:spLocks noChangeArrowheads="1"/>
              </p:cNvSpPr>
              <p:nvPr/>
            </p:nvSpPr>
            <p:spPr bwMode="auto">
              <a:xfrm>
                <a:off x="2362"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3" name="Rectangle 197"/>
              <p:cNvSpPr>
                <a:spLocks noChangeArrowheads="1"/>
              </p:cNvSpPr>
              <p:nvPr/>
            </p:nvSpPr>
            <p:spPr bwMode="auto">
              <a:xfrm>
                <a:off x="2388"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4" name="Rectangle 198"/>
              <p:cNvSpPr>
                <a:spLocks noChangeArrowheads="1"/>
              </p:cNvSpPr>
              <p:nvPr/>
            </p:nvSpPr>
            <p:spPr bwMode="auto">
              <a:xfrm>
                <a:off x="2397"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5" name="Rectangle 199"/>
              <p:cNvSpPr>
                <a:spLocks noChangeArrowheads="1"/>
              </p:cNvSpPr>
              <p:nvPr/>
            </p:nvSpPr>
            <p:spPr bwMode="auto">
              <a:xfrm>
                <a:off x="2414"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6" name="Rectangle 200"/>
              <p:cNvSpPr>
                <a:spLocks noChangeArrowheads="1"/>
              </p:cNvSpPr>
              <p:nvPr/>
            </p:nvSpPr>
            <p:spPr bwMode="auto">
              <a:xfrm>
                <a:off x="2423"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7" name="Rectangle 201"/>
              <p:cNvSpPr>
                <a:spLocks noChangeArrowheads="1"/>
              </p:cNvSpPr>
              <p:nvPr/>
            </p:nvSpPr>
            <p:spPr bwMode="auto">
              <a:xfrm>
                <a:off x="2432"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8" name="Rectangle 202"/>
              <p:cNvSpPr>
                <a:spLocks noChangeArrowheads="1"/>
              </p:cNvSpPr>
              <p:nvPr/>
            </p:nvSpPr>
            <p:spPr bwMode="auto">
              <a:xfrm>
                <a:off x="2441"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9" name="Rectangle 203"/>
              <p:cNvSpPr>
                <a:spLocks noChangeArrowheads="1"/>
              </p:cNvSpPr>
              <p:nvPr/>
            </p:nvSpPr>
            <p:spPr bwMode="auto">
              <a:xfrm>
                <a:off x="2450"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0" name="Rectangle 204"/>
              <p:cNvSpPr>
                <a:spLocks noChangeArrowheads="1"/>
              </p:cNvSpPr>
              <p:nvPr/>
            </p:nvSpPr>
            <p:spPr bwMode="auto">
              <a:xfrm>
                <a:off x="2458"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1" name="Rectangle 205"/>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8" name="Group 206"/>
            <p:cNvGrpSpPr>
              <a:grpSpLocks/>
            </p:cNvGrpSpPr>
            <p:nvPr/>
          </p:nvGrpSpPr>
          <p:grpSpPr bwMode="auto">
            <a:xfrm>
              <a:off x="708" y="1270"/>
              <a:ext cx="1546" cy="1545"/>
              <a:chOff x="939" y="1436"/>
              <a:chExt cx="1546" cy="1545"/>
            </a:xfrm>
          </p:grpSpPr>
          <p:sp>
            <p:nvSpPr>
              <p:cNvPr id="1112" name="Rectangle 207"/>
              <p:cNvSpPr>
                <a:spLocks noChangeArrowheads="1"/>
              </p:cNvSpPr>
              <p:nvPr/>
            </p:nvSpPr>
            <p:spPr bwMode="auto">
              <a:xfrm>
                <a:off x="2397"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3" name="Rectangle 208"/>
              <p:cNvSpPr>
                <a:spLocks noChangeArrowheads="1"/>
              </p:cNvSpPr>
              <p:nvPr/>
            </p:nvSpPr>
            <p:spPr bwMode="auto">
              <a:xfrm>
                <a:off x="2414"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4" name="Rectangle 209"/>
              <p:cNvSpPr>
                <a:spLocks noChangeArrowheads="1"/>
              </p:cNvSpPr>
              <p:nvPr/>
            </p:nvSpPr>
            <p:spPr bwMode="auto">
              <a:xfrm>
                <a:off x="2423"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5" name="Rectangle 210"/>
              <p:cNvSpPr>
                <a:spLocks noChangeArrowheads="1"/>
              </p:cNvSpPr>
              <p:nvPr/>
            </p:nvSpPr>
            <p:spPr bwMode="auto">
              <a:xfrm>
                <a:off x="2432"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6" name="Rectangle 211"/>
              <p:cNvSpPr>
                <a:spLocks noChangeArrowheads="1"/>
              </p:cNvSpPr>
              <p:nvPr/>
            </p:nvSpPr>
            <p:spPr bwMode="auto">
              <a:xfrm>
                <a:off x="2441"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7" name="Rectangle 212"/>
              <p:cNvSpPr>
                <a:spLocks noChangeArrowheads="1"/>
              </p:cNvSpPr>
              <p:nvPr/>
            </p:nvSpPr>
            <p:spPr bwMode="auto">
              <a:xfrm>
                <a:off x="2450"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8" name="Rectangle 213"/>
              <p:cNvSpPr>
                <a:spLocks noChangeArrowheads="1"/>
              </p:cNvSpPr>
              <p:nvPr/>
            </p:nvSpPr>
            <p:spPr bwMode="auto">
              <a:xfrm>
                <a:off x="2458"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9" name="Rectangle 214"/>
              <p:cNvSpPr>
                <a:spLocks noChangeArrowheads="1"/>
              </p:cNvSpPr>
              <p:nvPr/>
            </p:nvSpPr>
            <p:spPr bwMode="auto">
              <a:xfrm>
                <a:off x="2467"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0" name="Line 215"/>
              <p:cNvSpPr>
                <a:spLocks noChangeShapeType="1"/>
              </p:cNvSpPr>
              <p:nvPr/>
            </p:nvSpPr>
            <p:spPr bwMode="auto">
              <a:xfrm>
                <a:off x="1975" y="157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1" name="Line 216"/>
              <p:cNvSpPr>
                <a:spLocks noChangeShapeType="1"/>
              </p:cNvSpPr>
              <p:nvPr/>
            </p:nvSpPr>
            <p:spPr bwMode="auto">
              <a:xfrm>
                <a:off x="1984" y="156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2" name="Rectangle 217"/>
              <p:cNvSpPr>
                <a:spLocks noChangeArrowheads="1"/>
              </p:cNvSpPr>
              <p:nvPr/>
            </p:nvSpPr>
            <p:spPr bwMode="auto">
              <a:xfrm>
                <a:off x="1773" y="2551"/>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3" name="Rectangle 218"/>
              <p:cNvSpPr>
                <a:spLocks noChangeArrowheads="1"/>
              </p:cNvSpPr>
              <p:nvPr/>
            </p:nvSpPr>
            <p:spPr bwMode="auto">
              <a:xfrm>
                <a:off x="1914" y="2454"/>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4" name="Rectangle 219"/>
              <p:cNvSpPr>
                <a:spLocks noChangeArrowheads="1"/>
              </p:cNvSpPr>
              <p:nvPr/>
            </p:nvSpPr>
            <p:spPr bwMode="auto">
              <a:xfrm>
                <a:off x="2019" y="2393"/>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5" name="Rectangle 220"/>
              <p:cNvSpPr>
                <a:spLocks noChangeArrowheads="1"/>
              </p:cNvSpPr>
              <p:nvPr/>
            </p:nvSpPr>
            <p:spPr bwMode="auto">
              <a:xfrm>
                <a:off x="2116" y="235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6" name="Rectangle 221"/>
              <p:cNvSpPr>
                <a:spLocks noChangeArrowheads="1"/>
              </p:cNvSpPr>
              <p:nvPr/>
            </p:nvSpPr>
            <p:spPr bwMode="auto">
              <a:xfrm>
                <a:off x="2186" y="2331"/>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7" name="Rectangle 222"/>
              <p:cNvSpPr>
                <a:spLocks noChangeArrowheads="1"/>
              </p:cNvSpPr>
              <p:nvPr/>
            </p:nvSpPr>
            <p:spPr bwMode="auto">
              <a:xfrm>
                <a:off x="2239" y="2314"/>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8" name="Rectangle 223"/>
              <p:cNvSpPr>
                <a:spLocks noChangeArrowheads="1"/>
              </p:cNvSpPr>
              <p:nvPr/>
            </p:nvSpPr>
            <p:spPr bwMode="auto">
              <a:xfrm>
                <a:off x="2283" y="2305"/>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9" name="Rectangle 224"/>
              <p:cNvSpPr>
                <a:spLocks noChangeArrowheads="1"/>
              </p:cNvSpPr>
              <p:nvPr/>
            </p:nvSpPr>
            <p:spPr bwMode="auto">
              <a:xfrm>
                <a:off x="2318" y="229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0" name="Rectangle 225"/>
              <p:cNvSpPr>
                <a:spLocks noChangeArrowheads="1"/>
              </p:cNvSpPr>
              <p:nvPr/>
            </p:nvSpPr>
            <p:spPr bwMode="auto">
              <a:xfrm>
                <a:off x="2353"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1" name="Rectangle 226"/>
              <p:cNvSpPr>
                <a:spLocks noChangeArrowheads="1"/>
              </p:cNvSpPr>
              <p:nvPr/>
            </p:nvSpPr>
            <p:spPr bwMode="auto">
              <a:xfrm>
                <a:off x="2371"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2" name="Rectangle 227"/>
              <p:cNvSpPr>
                <a:spLocks noChangeArrowheads="1"/>
              </p:cNvSpPr>
              <p:nvPr/>
            </p:nvSpPr>
            <p:spPr bwMode="auto">
              <a:xfrm>
                <a:off x="2388"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3" name="Rectangle 228"/>
              <p:cNvSpPr>
                <a:spLocks noChangeArrowheads="1"/>
              </p:cNvSpPr>
              <p:nvPr/>
            </p:nvSpPr>
            <p:spPr bwMode="auto">
              <a:xfrm>
                <a:off x="2406"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4" name="Rectangle 229"/>
              <p:cNvSpPr>
                <a:spLocks noChangeArrowheads="1"/>
              </p:cNvSpPr>
              <p:nvPr/>
            </p:nvSpPr>
            <p:spPr bwMode="auto">
              <a:xfrm>
                <a:off x="2414"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5" name="Rectangle 230"/>
              <p:cNvSpPr>
                <a:spLocks noChangeArrowheads="1"/>
              </p:cNvSpPr>
              <p:nvPr/>
            </p:nvSpPr>
            <p:spPr bwMode="auto">
              <a:xfrm>
                <a:off x="2432"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6" name="Rectangle 231"/>
              <p:cNvSpPr>
                <a:spLocks noChangeArrowheads="1"/>
              </p:cNvSpPr>
              <p:nvPr/>
            </p:nvSpPr>
            <p:spPr bwMode="auto">
              <a:xfrm>
                <a:off x="2441"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 name="Rectangle 232"/>
              <p:cNvSpPr>
                <a:spLocks noChangeArrowheads="1"/>
              </p:cNvSpPr>
              <p:nvPr/>
            </p:nvSpPr>
            <p:spPr bwMode="auto">
              <a:xfrm>
                <a:off x="2450"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8" name="Line 233"/>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9" name="Line 234"/>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 name="Rectangle 235"/>
              <p:cNvSpPr>
                <a:spLocks noChangeArrowheads="1"/>
              </p:cNvSpPr>
              <p:nvPr/>
            </p:nvSpPr>
            <p:spPr bwMode="auto">
              <a:xfrm>
                <a:off x="1334" y="2884"/>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 name="Line 236"/>
              <p:cNvSpPr>
                <a:spLocks noChangeShapeType="1"/>
              </p:cNvSpPr>
              <p:nvPr/>
            </p:nvSpPr>
            <p:spPr bwMode="auto">
              <a:xfrm>
                <a:off x="1554"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2" name="Line 237"/>
              <p:cNvSpPr>
                <a:spLocks noChangeShapeType="1"/>
              </p:cNvSpPr>
              <p:nvPr/>
            </p:nvSpPr>
            <p:spPr bwMode="auto">
              <a:xfrm>
                <a:off x="1562"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3" name="Rectangle 238"/>
              <p:cNvSpPr>
                <a:spLocks noChangeArrowheads="1"/>
              </p:cNvSpPr>
              <p:nvPr/>
            </p:nvSpPr>
            <p:spPr bwMode="auto">
              <a:xfrm>
                <a:off x="1439" y="2823"/>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4" name="Line 239"/>
              <p:cNvSpPr>
                <a:spLocks noChangeShapeType="1"/>
              </p:cNvSpPr>
              <p:nvPr/>
            </p:nvSpPr>
            <p:spPr bwMode="auto">
              <a:xfrm>
                <a:off x="1633" y="182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5" name="Line 240"/>
              <p:cNvSpPr>
                <a:spLocks noChangeShapeType="1"/>
              </p:cNvSpPr>
              <p:nvPr/>
            </p:nvSpPr>
            <p:spPr bwMode="auto">
              <a:xfrm>
                <a:off x="1641" y="181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6" name="Line 241"/>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 name="Line 242"/>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 name="Line 243"/>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9" name="Line 244"/>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0" name="Line 245"/>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1" name="Line 246"/>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2" name="Rectangle 247"/>
              <p:cNvSpPr>
                <a:spLocks noChangeArrowheads="1"/>
              </p:cNvSpPr>
              <p:nvPr/>
            </p:nvSpPr>
            <p:spPr bwMode="auto">
              <a:xfrm>
                <a:off x="1738" y="2577"/>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3" name="Line 248"/>
              <p:cNvSpPr>
                <a:spLocks noChangeShapeType="1"/>
              </p:cNvSpPr>
              <p:nvPr/>
            </p:nvSpPr>
            <p:spPr bwMode="auto">
              <a:xfrm>
                <a:off x="1879" y="1638"/>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4" name="Line 249"/>
              <p:cNvSpPr>
                <a:spLocks noChangeShapeType="1"/>
              </p:cNvSpPr>
              <p:nvPr/>
            </p:nvSpPr>
            <p:spPr bwMode="auto">
              <a:xfrm>
                <a:off x="1887" y="1629"/>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5" name="Rectangle 250"/>
              <p:cNvSpPr>
                <a:spLocks noChangeArrowheads="1"/>
              </p:cNvSpPr>
              <p:nvPr/>
            </p:nvSpPr>
            <p:spPr bwMode="auto">
              <a:xfrm>
                <a:off x="1764" y="255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6" name="Rectangle 251"/>
              <p:cNvSpPr>
                <a:spLocks noChangeArrowheads="1"/>
              </p:cNvSpPr>
              <p:nvPr/>
            </p:nvSpPr>
            <p:spPr bwMode="auto">
              <a:xfrm>
                <a:off x="1905" y="2463"/>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7" name="Line 252"/>
              <p:cNvSpPr>
                <a:spLocks noChangeShapeType="1"/>
              </p:cNvSpPr>
              <p:nvPr/>
            </p:nvSpPr>
            <p:spPr bwMode="auto">
              <a:xfrm>
                <a:off x="2002" y="155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8" name="Line 253"/>
              <p:cNvSpPr>
                <a:spLocks noChangeShapeType="1"/>
              </p:cNvSpPr>
              <p:nvPr/>
            </p:nvSpPr>
            <p:spPr bwMode="auto">
              <a:xfrm>
                <a:off x="2010" y="155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9" name="Rectangle 254"/>
              <p:cNvSpPr>
                <a:spLocks noChangeArrowheads="1"/>
              </p:cNvSpPr>
              <p:nvPr/>
            </p:nvSpPr>
            <p:spPr bwMode="auto">
              <a:xfrm>
                <a:off x="1800" y="253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0" name="Rectangle 255"/>
              <p:cNvSpPr>
                <a:spLocks noChangeArrowheads="1"/>
              </p:cNvSpPr>
              <p:nvPr/>
            </p:nvSpPr>
            <p:spPr bwMode="auto">
              <a:xfrm>
                <a:off x="1931" y="2437"/>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1" name="Rectangle 256"/>
              <p:cNvSpPr>
                <a:spLocks noChangeArrowheads="1"/>
              </p:cNvSpPr>
              <p:nvPr/>
            </p:nvSpPr>
            <p:spPr bwMode="auto">
              <a:xfrm>
                <a:off x="2037" y="2384"/>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2" name="Rectangle 257"/>
              <p:cNvSpPr>
                <a:spLocks noChangeArrowheads="1"/>
              </p:cNvSpPr>
              <p:nvPr/>
            </p:nvSpPr>
            <p:spPr bwMode="auto">
              <a:xfrm>
                <a:off x="2125" y="234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3" name="Rectangle 258"/>
              <p:cNvSpPr>
                <a:spLocks noChangeArrowheads="1"/>
              </p:cNvSpPr>
              <p:nvPr/>
            </p:nvSpPr>
            <p:spPr bwMode="auto">
              <a:xfrm>
                <a:off x="2195" y="2331"/>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4" name="Rectangle 259"/>
              <p:cNvSpPr>
                <a:spLocks noChangeArrowheads="1"/>
              </p:cNvSpPr>
              <p:nvPr/>
            </p:nvSpPr>
            <p:spPr bwMode="auto">
              <a:xfrm>
                <a:off x="2248" y="2314"/>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5" name="Rectangle 260"/>
              <p:cNvSpPr>
                <a:spLocks noChangeArrowheads="1"/>
              </p:cNvSpPr>
              <p:nvPr/>
            </p:nvSpPr>
            <p:spPr bwMode="auto">
              <a:xfrm>
                <a:off x="2291"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6" name="Rectangle 261"/>
              <p:cNvSpPr>
                <a:spLocks noChangeArrowheads="1"/>
              </p:cNvSpPr>
              <p:nvPr/>
            </p:nvSpPr>
            <p:spPr bwMode="auto">
              <a:xfrm>
                <a:off x="2327" y="229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 name="Rectangle 262"/>
              <p:cNvSpPr>
                <a:spLocks noChangeArrowheads="1"/>
              </p:cNvSpPr>
              <p:nvPr/>
            </p:nvSpPr>
            <p:spPr bwMode="auto">
              <a:xfrm>
                <a:off x="2353"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 name="Rectangle 263"/>
              <p:cNvSpPr>
                <a:spLocks noChangeArrowheads="1"/>
              </p:cNvSpPr>
              <p:nvPr/>
            </p:nvSpPr>
            <p:spPr bwMode="auto">
              <a:xfrm>
                <a:off x="2379"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9" name="Rectangle 264"/>
              <p:cNvSpPr>
                <a:spLocks noChangeArrowheads="1"/>
              </p:cNvSpPr>
              <p:nvPr/>
            </p:nvSpPr>
            <p:spPr bwMode="auto">
              <a:xfrm>
                <a:off x="2397"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0" name="Rectangle 265"/>
              <p:cNvSpPr>
                <a:spLocks noChangeArrowheads="1"/>
              </p:cNvSpPr>
              <p:nvPr/>
            </p:nvSpPr>
            <p:spPr bwMode="auto">
              <a:xfrm>
                <a:off x="2406"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1" name="Rectangle 266"/>
              <p:cNvSpPr>
                <a:spLocks noChangeArrowheads="1"/>
              </p:cNvSpPr>
              <p:nvPr/>
            </p:nvSpPr>
            <p:spPr bwMode="auto">
              <a:xfrm>
                <a:off x="2423"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2" name="Rectangle 267"/>
              <p:cNvSpPr>
                <a:spLocks noChangeArrowheads="1"/>
              </p:cNvSpPr>
              <p:nvPr/>
            </p:nvSpPr>
            <p:spPr bwMode="auto">
              <a:xfrm>
                <a:off x="2432"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3" name="Rectangle 268"/>
              <p:cNvSpPr>
                <a:spLocks noChangeArrowheads="1"/>
              </p:cNvSpPr>
              <p:nvPr/>
            </p:nvSpPr>
            <p:spPr bwMode="auto">
              <a:xfrm>
                <a:off x="2441"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4" name="Rectangle 269"/>
              <p:cNvSpPr>
                <a:spLocks noChangeArrowheads="1"/>
              </p:cNvSpPr>
              <p:nvPr/>
            </p:nvSpPr>
            <p:spPr bwMode="auto">
              <a:xfrm>
                <a:off x="2450"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5" name="Rectangle 270"/>
              <p:cNvSpPr>
                <a:spLocks noChangeArrowheads="1"/>
              </p:cNvSpPr>
              <p:nvPr/>
            </p:nvSpPr>
            <p:spPr bwMode="auto">
              <a:xfrm>
                <a:off x="2458"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6" name="Line 271"/>
              <p:cNvSpPr>
                <a:spLocks noChangeShapeType="1"/>
              </p:cNvSpPr>
              <p:nvPr/>
            </p:nvSpPr>
            <p:spPr bwMode="auto">
              <a:xfrm>
                <a:off x="2450" y="1445"/>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 name="Line 272"/>
              <p:cNvSpPr>
                <a:spLocks noChangeShapeType="1"/>
              </p:cNvSpPr>
              <p:nvPr/>
            </p:nvSpPr>
            <p:spPr bwMode="auto">
              <a:xfrm>
                <a:off x="2458" y="1436"/>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8" name="Rectangle 273"/>
              <p:cNvSpPr>
                <a:spLocks noChangeArrowheads="1"/>
              </p:cNvSpPr>
              <p:nvPr/>
            </p:nvSpPr>
            <p:spPr bwMode="auto">
              <a:xfrm>
                <a:off x="1193" y="2963"/>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9" name="Rectangle 274"/>
              <p:cNvSpPr>
                <a:spLocks noChangeArrowheads="1"/>
              </p:cNvSpPr>
              <p:nvPr/>
            </p:nvSpPr>
            <p:spPr bwMode="auto">
              <a:xfrm>
                <a:off x="1448" y="2814"/>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0" name="Rectangle 275"/>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1" name="Line 276"/>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2" name="Line 277"/>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3" name="Line 278"/>
              <p:cNvSpPr>
                <a:spLocks noChangeShapeType="1"/>
              </p:cNvSpPr>
              <p:nvPr/>
            </p:nvSpPr>
            <p:spPr bwMode="auto">
              <a:xfrm>
                <a:off x="1668" y="179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4" name="Line 279"/>
              <p:cNvSpPr>
                <a:spLocks noChangeShapeType="1"/>
              </p:cNvSpPr>
              <p:nvPr/>
            </p:nvSpPr>
            <p:spPr bwMode="auto">
              <a:xfrm>
                <a:off x="1677" y="178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5" name="Line 280"/>
              <p:cNvSpPr>
                <a:spLocks noChangeShapeType="1"/>
              </p:cNvSpPr>
              <p:nvPr/>
            </p:nvSpPr>
            <p:spPr bwMode="auto">
              <a:xfrm>
                <a:off x="1518" y="1919"/>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6" name="Line 281"/>
              <p:cNvSpPr>
                <a:spLocks noChangeShapeType="1"/>
              </p:cNvSpPr>
              <p:nvPr/>
            </p:nvSpPr>
            <p:spPr bwMode="auto">
              <a:xfrm>
                <a:off x="1527" y="1910"/>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 name="Rectangle 282"/>
              <p:cNvSpPr>
                <a:spLocks noChangeArrowheads="1"/>
              </p:cNvSpPr>
              <p:nvPr/>
            </p:nvSpPr>
            <p:spPr bwMode="auto">
              <a:xfrm>
                <a:off x="1413" y="284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8" name="Rectangle 283"/>
              <p:cNvSpPr>
                <a:spLocks noChangeArrowheads="1"/>
              </p:cNvSpPr>
              <p:nvPr/>
            </p:nvSpPr>
            <p:spPr bwMode="auto">
              <a:xfrm>
                <a:off x="1624" y="267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9" name="Rectangle 284"/>
              <p:cNvSpPr>
                <a:spLocks noChangeArrowheads="1"/>
              </p:cNvSpPr>
              <p:nvPr/>
            </p:nvSpPr>
            <p:spPr bwMode="auto">
              <a:xfrm>
                <a:off x="1791" y="253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0" name="Rectangle 285"/>
              <p:cNvSpPr>
                <a:spLocks noChangeArrowheads="1"/>
              </p:cNvSpPr>
              <p:nvPr/>
            </p:nvSpPr>
            <p:spPr bwMode="auto">
              <a:xfrm>
                <a:off x="1931" y="2445"/>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1" name="Rectangle 286"/>
              <p:cNvSpPr>
                <a:spLocks noChangeArrowheads="1"/>
              </p:cNvSpPr>
              <p:nvPr/>
            </p:nvSpPr>
            <p:spPr bwMode="auto">
              <a:xfrm>
                <a:off x="2037" y="2384"/>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2" name="Line 287"/>
              <p:cNvSpPr>
                <a:spLocks noChangeShapeType="1"/>
              </p:cNvSpPr>
              <p:nvPr/>
            </p:nvSpPr>
            <p:spPr bwMode="auto">
              <a:xfrm>
                <a:off x="1949" y="15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3" name="Line 288"/>
              <p:cNvSpPr>
                <a:spLocks noChangeShapeType="1"/>
              </p:cNvSpPr>
              <p:nvPr/>
            </p:nvSpPr>
            <p:spPr bwMode="auto">
              <a:xfrm>
                <a:off x="1958" y="15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4" name="Line 289"/>
              <p:cNvSpPr>
                <a:spLocks noChangeShapeType="1"/>
              </p:cNvSpPr>
              <p:nvPr/>
            </p:nvSpPr>
            <p:spPr bwMode="auto">
              <a:xfrm>
                <a:off x="1800" y="169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5" name="Line 290"/>
              <p:cNvSpPr>
                <a:spLocks noChangeShapeType="1"/>
              </p:cNvSpPr>
              <p:nvPr/>
            </p:nvSpPr>
            <p:spPr bwMode="auto">
              <a:xfrm>
                <a:off x="1808" y="168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6" name="Line 291"/>
              <p:cNvSpPr>
                <a:spLocks noChangeShapeType="1"/>
              </p:cNvSpPr>
              <p:nvPr/>
            </p:nvSpPr>
            <p:spPr bwMode="auto">
              <a:xfrm>
                <a:off x="1624" y="1831"/>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7" name="Line 292"/>
              <p:cNvSpPr>
                <a:spLocks noChangeShapeType="1"/>
              </p:cNvSpPr>
              <p:nvPr/>
            </p:nvSpPr>
            <p:spPr bwMode="auto">
              <a:xfrm>
                <a:off x="1633" y="182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 name="Line 293"/>
              <p:cNvSpPr>
                <a:spLocks noChangeShapeType="1"/>
              </p:cNvSpPr>
              <p:nvPr/>
            </p:nvSpPr>
            <p:spPr bwMode="auto">
              <a:xfrm>
                <a:off x="1747" y="172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9" name="Line 294"/>
              <p:cNvSpPr>
                <a:spLocks noChangeShapeType="1"/>
              </p:cNvSpPr>
              <p:nvPr/>
            </p:nvSpPr>
            <p:spPr bwMode="auto">
              <a:xfrm>
                <a:off x="1756" y="171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0" name="Line 295"/>
              <p:cNvSpPr>
                <a:spLocks noChangeShapeType="1"/>
              </p:cNvSpPr>
              <p:nvPr/>
            </p:nvSpPr>
            <p:spPr bwMode="auto">
              <a:xfrm>
                <a:off x="1589" y="186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1" name="Line 296"/>
              <p:cNvSpPr>
                <a:spLocks noChangeShapeType="1"/>
              </p:cNvSpPr>
              <p:nvPr/>
            </p:nvSpPr>
            <p:spPr bwMode="auto">
              <a:xfrm>
                <a:off x="1597" y="185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2" name="Line 297"/>
              <p:cNvSpPr>
                <a:spLocks noChangeShapeType="1"/>
              </p:cNvSpPr>
              <p:nvPr/>
            </p:nvSpPr>
            <p:spPr bwMode="auto">
              <a:xfrm>
                <a:off x="1457" y="196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3" name="Line 298"/>
              <p:cNvSpPr>
                <a:spLocks noChangeShapeType="1"/>
              </p:cNvSpPr>
              <p:nvPr/>
            </p:nvSpPr>
            <p:spPr bwMode="auto">
              <a:xfrm>
                <a:off x="1466" y="195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4" name="Line 299"/>
              <p:cNvSpPr>
                <a:spLocks noChangeShapeType="1"/>
              </p:cNvSpPr>
              <p:nvPr/>
            </p:nvSpPr>
            <p:spPr bwMode="auto">
              <a:xfrm>
                <a:off x="1352" y="204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5" name="Line 300"/>
              <p:cNvSpPr>
                <a:spLocks noChangeShapeType="1"/>
              </p:cNvSpPr>
              <p:nvPr/>
            </p:nvSpPr>
            <p:spPr bwMode="auto">
              <a:xfrm>
                <a:off x="1360" y="2033"/>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6" name="Line 301"/>
              <p:cNvSpPr>
                <a:spLocks noChangeShapeType="1"/>
              </p:cNvSpPr>
              <p:nvPr/>
            </p:nvSpPr>
            <p:spPr bwMode="auto">
              <a:xfrm>
                <a:off x="983" y="2191"/>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7" name="Line 302"/>
              <p:cNvSpPr>
                <a:spLocks noChangeShapeType="1"/>
              </p:cNvSpPr>
              <p:nvPr/>
            </p:nvSpPr>
            <p:spPr bwMode="auto">
              <a:xfrm>
                <a:off x="991"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 name="Line 303"/>
              <p:cNvSpPr>
                <a:spLocks noChangeShapeType="1"/>
              </p:cNvSpPr>
              <p:nvPr/>
            </p:nvSpPr>
            <p:spPr bwMode="auto">
              <a:xfrm>
                <a:off x="974" y="2191"/>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9" name="Line 304"/>
              <p:cNvSpPr>
                <a:spLocks noChangeShapeType="1"/>
              </p:cNvSpPr>
              <p:nvPr/>
            </p:nvSpPr>
            <p:spPr bwMode="auto">
              <a:xfrm>
                <a:off x="983"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0" name="Line 305"/>
              <p:cNvSpPr>
                <a:spLocks noChangeShapeType="1"/>
              </p:cNvSpPr>
              <p:nvPr/>
            </p:nvSpPr>
            <p:spPr bwMode="auto">
              <a:xfrm>
                <a:off x="965" y="219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1" name="Line 306"/>
              <p:cNvSpPr>
                <a:spLocks noChangeShapeType="1"/>
              </p:cNvSpPr>
              <p:nvPr/>
            </p:nvSpPr>
            <p:spPr bwMode="auto">
              <a:xfrm>
                <a:off x="974"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2" name="Line 307"/>
              <p:cNvSpPr>
                <a:spLocks noChangeShapeType="1"/>
              </p:cNvSpPr>
              <p:nvPr/>
            </p:nvSpPr>
            <p:spPr bwMode="auto">
              <a:xfrm>
                <a:off x="965" y="219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3" name="Line 308"/>
              <p:cNvSpPr>
                <a:spLocks noChangeShapeType="1"/>
              </p:cNvSpPr>
              <p:nvPr/>
            </p:nvSpPr>
            <p:spPr bwMode="auto">
              <a:xfrm>
                <a:off x="974"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4" name="Line 309"/>
              <p:cNvSpPr>
                <a:spLocks noChangeShapeType="1"/>
              </p:cNvSpPr>
              <p:nvPr/>
            </p:nvSpPr>
            <p:spPr bwMode="auto">
              <a:xfrm>
                <a:off x="956" y="219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5" name="Line 310"/>
              <p:cNvSpPr>
                <a:spLocks noChangeShapeType="1"/>
              </p:cNvSpPr>
              <p:nvPr/>
            </p:nvSpPr>
            <p:spPr bwMode="auto">
              <a:xfrm>
                <a:off x="965"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6" name="Line 311"/>
              <p:cNvSpPr>
                <a:spLocks noChangeShapeType="1"/>
              </p:cNvSpPr>
              <p:nvPr/>
            </p:nvSpPr>
            <p:spPr bwMode="auto">
              <a:xfrm>
                <a:off x="956"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7" name="Line 312"/>
              <p:cNvSpPr>
                <a:spLocks noChangeShapeType="1"/>
              </p:cNvSpPr>
              <p:nvPr/>
            </p:nvSpPr>
            <p:spPr bwMode="auto">
              <a:xfrm>
                <a:off x="965"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 name="Line 313"/>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9" name="Line 314"/>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0" name="Line 315"/>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1" name="Line 316"/>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2" name="Line 317"/>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3" name="Line 318"/>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4" name="Line 319"/>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5" name="Line 320"/>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6" name="Line 321"/>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7" name="Line 322"/>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8" name="Line 323"/>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 name="Line 324"/>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 name="Line 325"/>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 name="Line 326"/>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 name="Line 327"/>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 name="Line 328"/>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4" name="Line 329"/>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 name="Line 330"/>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 name="Line 331"/>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7" name="Line 332"/>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8" name="Line 333"/>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 name="Line 334"/>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0" name="Line 335"/>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1" name="Line 336"/>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2" name="Line 337"/>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3" name="Line 338"/>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4" name="Line 339"/>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5" name="Line 340"/>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6" name="Line 341"/>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7" name="Line 342"/>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8" name="Line 343"/>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9" name="Line 344"/>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 name="Line 345"/>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1" name="Line 346"/>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2" name="Rectangle 347"/>
              <p:cNvSpPr>
                <a:spLocks noChangeArrowheads="1"/>
              </p:cNvSpPr>
              <p:nvPr/>
            </p:nvSpPr>
            <p:spPr bwMode="auto">
              <a:xfrm>
                <a:off x="1677" y="2630"/>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3" name="Line 348"/>
              <p:cNvSpPr>
                <a:spLocks noChangeShapeType="1"/>
              </p:cNvSpPr>
              <p:nvPr/>
            </p:nvSpPr>
            <p:spPr bwMode="auto">
              <a:xfrm>
                <a:off x="1826" y="1673"/>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4" name="Line 349"/>
              <p:cNvSpPr>
                <a:spLocks noChangeShapeType="1"/>
              </p:cNvSpPr>
              <p:nvPr/>
            </p:nvSpPr>
            <p:spPr bwMode="auto">
              <a:xfrm>
                <a:off x="1835" y="166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5" name="Line 350"/>
              <p:cNvSpPr>
                <a:spLocks noChangeShapeType="1"/>
              </p:cNvSpPr>
              <p:nvPr/>
            </p:nvSpPr>
            <p:spPr bwMode="auto">
              <a:xfrm>
                <a:off x="1650" y="181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6" name="Line 351"/>
              <p:cNvSpPr>
                <a:spLocks noChangeShapeType="1"/>
              </p:cNvSpPr>
              <p:nvPr/>
            </p:nvSpPr>
            <p:spPr bwMode="auto">
              <a:xfrm>
                <a:off x="1659" y="1805"/>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7" name="Line 352"/>
              <p:cNvSpPr>
                <a:spLocks noChangeShapeType="1"/>
              </p:cNvSpPr>
              <p:nvPr/>
            </p:nvSpPr>
            <p:spPr bwMode="auto">
              <a:xfrm>
                <a:off x="1510" y="1927"/>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8" name="Line 353"/>
              <p:cNvSpPr>
                <a:spLocks noChangeShapeType="1"/>
              </p:cNvSpPr>
              <p:nvPr/>
            </p:nvSpPr>
            <p:spPr bwMode="auto">
              <a:xfrm>
                <a:off x="1518" y="1919"/>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9" name="Rectangle 354"/>
              <p:cNvSpPr>
                <a:spLocks noChangeArrowheads="1"/>
              </p:cNvSpPr>
              <p:nvPr/>
            </p:nvSpPr>
            <p:spPr bwMode="auto">
              <a:xfrm>
                <a:off x="1404" y="284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0" name="Line 355"/>
              <p:cNvSpPr>
                <a:spLocks noChangeShapeType="1"/>
              </p:cNvSpPr>
              <p:nvPr/>
            </p:nvSpPr>
            <p:spPr bwMode="auto">
              <a:xfrm>
                <a:off x="1606" y="1848"/>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1" name="Line 356"/>
              <p:cNvSpPr>
                <a:spLocks noChangeShapeType="1"/>
              </p:cNvSpPr>
              <p:nvPr/>
            </p:nvSpPr>
            <p:spPr bwMode="auto">
              <a:xfrm>
                <a:off x="1615" y="1840"/>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2" name="Line 357"/>
              <p:cNvSpPr>
                <a:spLocks noChangeShapeType="1"/>
              </p:cNvSpPr>
              <p:nvPr/>
            </p:nvSpPr>
            <p:spPr bwMode="auto">
              <a:xfrm>
                <a:off x="1475" y="195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3" name="Line 358"/>
              <p:cNvSpPr>
                <a:spLocks noChangeShapeType="1"/>
              </p:cNvSpPr>
              <p:nvPr/>
            </p:nvSpPr>
            <p:spPr bwMode="auto">
              <a:xfrm>
                <a:off x="1483" y="194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4" name="Rectangle 359"/>
              <p:cNvSpPr>
                <a:spLocks noChangeArrowheads="1"/>
              </p:cNvSpPr>
              <p:nvPr/>
            </p:nvSpPr>
            <p:spPr bwMode="auto">
              <a:xfrm>
                <a:off x="1378" y="2867"/>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5" name="Line 360"/>
              <p:cNvSpPr>
                <a:spLocks noChangeShapeType="1"/>
              </p:cNvSpPr>
              <p:nvPr/>
            </p:nvSpPr>
            <p:spPr bwMode="auto">
              <a:xfrm>
                <a:off x="1589" y="186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6" name="Line 361"/>
              <p:cNvSpPr>
                <a:spLocks noChangeShapeType="1"/>
              </p:cNvSpPr>
              <p:nvPr/>
            </p:nvSpPr>
            <p:spPr bwMode="auto">
              <a:xfrm>
                <a:off x="1597" y="185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7" name="Line 362"/>
              <p:cNvSpPr>
                <a:spLocks noChangeShapeType="1"/>
              </p:cNvSpPr>
              <p:nvPr/>
            </p:nvSpPr>
            <p:spPr bwMode="auto">
              <a:xfrm>
                <a:off x="1457" y="197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8" name="Line 363"/>
              <p:cNvSpPr>
                <a:spLocks noChangeShapeType="1"/>
              </p:cNvSpPr>
              <p:nvPr/>
            </p:nvSpPr>
            <p:spPr bwMode="auto">
              <a:xfrm>
                <a:off x="1466" y="1963"/>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9" name="Line 364"/>
              <p:cNvSpPr>
                <a:spLocks noChangeShapeType="1"/>
              </p:cNvSpPr>
              <p:nvPr/>
            </p:nvSpPr>
            <p:spPr bwMode="auto">
              <a:xfrm>
                <a:off x="1352" y="204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0" name="Line 365"/>
              <p:cNvSpPr>
                <a:spLocks noChangeShapeType="1"/>
              </p:cNvSpPr>
              <p:nvPr/>
            </p:nvSpPr>
            <p:spPr bwMode="auto">
              <a:xfrm>
                <a:off x="1360" y="2033"/>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1" name="Line 366"/>
              <p:cNvSpPr>
                <a:spLocks noChangeShapeType="1"/>
              </p:cNvSpPr>
              <p:nvPr/>
            </p:nvSpPr>
            <p:spPr bwMode="auto">
              <a:xfrm>
                <a:off x="1272" y="208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2" name="Line 367"/>
              <p:cNvSpPr>
                <a:spLocks noChangeShapeType="1"/>
              </p:cNvSpPr>
              <p:nvPr/>
            </p:nvSpPr>
            <p:spPr bwMode="auto">
              <a:xfrm>
                <a:off x="1281" y="207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3" name="Rectangle 368"/>
              <p:cNvSpPr>
                <a:spLocks noChangeArrowheads="1"/>
              </p:cNvSpPr>
              <p:nvPr/>
            </p:nvSpPr>
            <p:spPr bwMode="auto">
              <a:xfrm>
                <a:off x="1211" y="2954"/>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4" name="Rectangle 369"/>
              <p:cNvSpPr>
                <a:spLocks noChangeArrowheads="1"/>
              </p:cNvSpPr>
              <p:nvPr/>
            </p:nvSpPr>
            <p:spPr bwMode="auto">
              <a:xfrm>
                <a:off x="1466" y="2805"/>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5" name="Rectangle 370"/>
              <p:cNvSpPr>
                <a:spLocks noChangeArrowheads="1"/>
              </p:cNvSpPr>
              <p:nvPr/>
            </p:nvSpPr>
            <p:spPr bwMode="auto">
              <a:xfrm>
                <a:off x="1668" y="2638"/>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6" name="Rectangle 371"/>
              <p:cNvSpPr>
                <a:spLocks noChangeArrowheads="1"/>
              </p:cNvSpPr>
              <p:nvPr/>
            </p:nvSpPr>
            <p:spPr bwMode="auto">
              <a:xfrm>
                <a:off x="1826" y="2515"/>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7" name="Rectangle 372"/>
              <p:cNvSpPr>
                <a:spLocks noChangeArrowheads="1"/>
              </p:cNvSpPr>
              <p:nvPr/>
            </p:nvSpPr>
            <p:spPr bwMode="auto">
              <a:xfrm>
                <a:off x="1949" y="242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8" name="Rectangle 373"/>
              <p:cNvSpPr>
                <a:spLocks noChangeArrowheads="1"/>
              </p:cNvSpPr>
              <p:nvPr/>
            </p:nvSpPr>
            <p:spPr bwMode="auto">
              <a:xfrm>
                <a:off x="2054" y="2375"/>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9" name="Rectangle 374"/>
              <p:cNvSpPr>
                <a:spLocks noChangeArrowheads="1"/>
              </p:cNvSpPr>
              <p:nvPr/>
            </p:nvSpPr>
            <p:spPr bwMode="auto">
              <a:xfrm>
                <a:off x="2133" y="234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0" name="Rectangle 375"/>
              <p:cNvSpPr>
                <a:spLocks noChangeArrowheads="1"/>
              </p:cNvSpPr>
              <p:nvPr/>
            </p:nvSpPr>
            <p:spPr bwMode="auto">
              <a:xfrm>
                <a:off x="2204" y="2322"/>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1" name="Line 376"/>
              <p:cNvSpPr>
                <a:spLocks noChangeShapeType="1"/>
              </p:cNvSpPr>
              <p:nvPr/>
            </p:nvSpPr>
            <p:spPr bwMode="auto">
              <a:xfrm>
                <a:off x="2142" y="150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2" name="Line 377"/>
              <p:cNvSpPr>
                <a:spLocks noChangeShapeType="1"/>
              </p:cNvSpPr>
              <p:nvPr/>
            </p:nvSpPr>
            <p:spPr bwMode="auto">
              <a:xfrm>
                <a:off x="2151" y="149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3" name="Rectangle 378"/>
              <p:cNvSpPr>
                <a:spLocks noChangeArrowheads="1"/>
              </p:cNvSpPr>
              <p:nvPr/>
            </p:nvSpPr>
            <p:spPr bwMode="auto">
              <a:xfrm>
                <a:off x="1914" y="2454"/>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4" name="Rectangle 379"/>
              <p:cNvSpPr>
                <a:spLocks noChangeArrowheads="1"/>
              </p:cNvSpPr>
              <p:nvPr/>
            </p:nvSpPr>
            <p:spPr bwMode="auto">
              <a:xfrm>
                <a:off x="2028" y="2393"/>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5" name="Rectangle 380"/>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6" name="Rectangle 381"/>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7" name="Rectangle 382"/>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8" name="Line 383"/>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9" name="Line 384"/>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 name="Rectangle 385"/>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1" name="Line 386"/>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2" name="Line 387"/>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3" name="Rectangle 388"/>
              <p:cNvSpPr>
                <a:spLocks noChangeArrowheads="1"/>
              </p:cNvSpPr>
              <p:nvPr/>
            </p:nvSpPr>
            <p:spPr bwMode="auto">
              <a:xfrm>
                <a:off x="1431" y="2823"/>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4" name="Rectangle 389"/>
              <p:cNvSpPr>
                <a:spLocks noChangeArrowheads="1"/>
              </p:cNvSpPr>
              <p:nvPr/>
            </p:nvSpPr>
            <p:spPr bwMode="auto">
              <a:xfrm>
                <a:off x="1641" y="2656"/>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5" name="Rectangle 390"/>
              <p:cNvSpPr>
                <a:spLocks noChangeArrowheads="1"/>
              </p:cNvSpPr>
              <p:nvPr/>
            </p:nvSpPr>
            <p:spPr bwMode="auto">
              <a:xfrm>
                <a:off x="1808" y="2524"/>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6" name="Line 391"/>
              <p:cNvSpPr>
                <a:spLocks noChangeShapeType="1"/>
              </p:cNvSpPr>
              <p:nvPr/>
            </p:nvSpPr>
            <p:spPr bwMode="auto">
              <a:xfrm>
                <a:off x="1931" y="160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7" name="Line 392"/>
              <p:cNvSpPr>
                <a:spLocks noChangeShapeType="1"/>
              </p:cNvSpPr>
              <p:nvPr/>
            </p:nvSpPr>
            <p:spPr bwMode="auto">
              <a:xfrm>
                <a:off x="1940" y="159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8" name="Rectangle 393"/>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9" name="Line 394"/>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 name="Line 395"/>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1" name="Line 396"/>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2" name="Line 397"/>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3" name="Line 398"/>
              <p:cNvSpPr>
                <a:spLocks noChangeShapeType="1"/>
              </p:cNvSpPr>
              <p:nvPr/>
            </p:nvSpPr>
            <p:spPr bwMode="auto">
              <a:xfrm>
                <a:off x="1167" y="2138"/>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4" name="Line 399"/>
              <p:cNvSpPr>
                <a:spLocks noChangeShapeType="1"/>
              </p:cNvSpPr>
              <p:nvPr/>
            </p:nvSpPr>
            <p:spPr bwMode="auto">
              <a:xfrm>
                <a:off x="1176" y="2129"/>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5" name="Line 400"/>
              <p:cNvSpPr>
                <a:spLocks noChangeShapeType="1"/>
              </p:cNvSpPr>
              <p:nvPr/>
            </p:nvSpPr>
            <p:spPr bwMode="auto">
              <a:xfrm>
                <a:off x="1123" y="2147"/>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6" name="Line 401"/>
              <p:cNvSpPr>
                <a:spLocks noChangeShapeType="1"/>
              </p:cNvSpPr>
              <p:nvPr/>
            </p:nvSpPr>
            <p:spPr bwMode="auto">
              <a:xfrm>
                <a:off x="1132" y="2138"/>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7" name="Line 402"/>
              <p:cNvSpPr>
                <a:spLocks noChangeShapeType="1"/>
              </p:cNvSpPr>
              <p:nvPr/>
            </p:nvSpPr>
            <p:spPr bwMode="auto">
              <a:xfrm>
                <a:off x="1088" y="2164"/>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8" name="Line 403"/>
              <p:cNvSpPr>
                <a:spLocks noChangeShapeType="1"/>
              </p:cNvSpPr>
              <p:nvPr/>
            </p:nvSpPr>
            <p:spPr bwMode="auto">
              <a:xfrm>
                <a:off x="1097" y="2156"/>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9" name="Line 404"/>
              <p:cNvSpPr>
                <a:spLocks noChangeShapeType="1"/>
              </p:cNvSpPr>
              <p:nvPr/>
            </p:nvSpPr>
            <p:spPr bwMode="auto">
              <a:xfrm>
                <a:off x="1053" y="2173"/>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 name="Line 405"/>
              <p:cNvSpPr>
                <a:spLocks noChangeShapeType="1"/>
              </p:cNvSpPr>
              <p:nvPr/>
            </p:nvSpPr>
            <p:spPr bwMode="auto">
              <a:xfrm>
                <a:off x="1062" y="216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1" name="Line 406"/>
              <p:cNvSpPr>
                <a:spLocks noChangeShapeType="1"/>
              </p:cNvSpPr>
              <p:nvPr/>
            </p:nvSpPr>
            <p:spPr bwMode="auto">
              <a:xfrm>
                <a:off x="1035" y="217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 name="Group 407"/>
            <p:cNvGrpSpPr>
              <a:grpSpLocks/>
            </p:cNvGrpSpPr>
            <p:nvPr/>
          </p:nvGrpSpPr>
          <p:grpSpPr bwMode="auto">
            <a:xfrm>
              <a:off x="752" y="1305"/>
              <a:ext cx="1475" cy="1554"/>
              <a:chOff x="983" y="1471"/>
              <a:chExt cx="1475" cy="1554"/>
            </a:xfrm>
          </p:grpSpPr>
          <p:sp>
            <p:nvSpPr>
              <p:cNvPr id="912" name="Line 408"/>
              <p:cNvSpPr>
                <a:spLocks noChangeShapeType="1"/>
              </p:cNvSpPr>
              <p:nvPr/>
            </p:nvSpPr>
            <p:spPr bwMode="auto">
              <a:xfrm>
                <a:off x="1044" y="216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3" name="Line 409"/>
              <p:cNvSpPr>
                <a:spLocks noChangeShapeType="1"/>
              </p:cNvSpPr>
              <p:nvPr/>
            </p:nvSpPr>
            <p:spPr bwMode="auto">
              <a:xfrm>
                <a:off x="1018" y="218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4" name="Line 410"/>
              <p:cNvSpPr>
                <a:spLocks noChangeShapeType="1"/>
              </p:cNvSpPr>
              <p:nvPr/>
            </p:nvSpPr>
            <p:spPr bwMode="auto">
              <a:xfrm>
                <a:off x="1027" y="217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5" name="Line 411"/>
              <p:cNvSpPr>
                <a:spLocks noChangeShapeType="1"/>
              </p:cNvSpPr>
              <p:nvPr/>
            </p:nvSpPr>
            <p:spPr bwMode="auto">
              <a:xfrm>
                <a:off x="1000" y="2182"/>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6" name="Line 412"/>
              <p:cNvSpPr>
                <a:spLocks noChangeShapeType="1"/>
              </p:cNvSpPr>
              <p:nvPr/>
            </p:nvSpPr>
            <p:spPr bwMode="auto">
              <a:xfrm>
                <a:off x="1009" y="217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7" name="Rectangle 413"/>
              <p:cNvSpPr>
                <a:spLocks noChangeArrowheads="1"/>
              </p:cNvSpPr>
              <p:nvPr/>
            </p:nvSpPr>
            <p:spPr bwMode="auto">
              <a:xfrm>
                <a:off x="2081"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18" name="Rectangle 414"/>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19" name="Rectangle 415"/>
              <p:cNvSpPr>
                <a:spLocks noChangeArrowheads="1"/>
              </p:cNvSpPr>
              <p:nvPr/>
            </p:nvSpPr>
            <p:spPr bwMode="auto">
              <a:xfrm>
                <a:off x="2221"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0" name="Rectangle 416"/>
              <p:cNvSpPr>
                <a:spLocks noChangeArrowheads="1"/>
              </p:cNvSpPr>
              <p:nvPr/>
            </p:nvSpPr>
            <p:spPr bwMode="auto">
              <a:xfrm>
                <a:off x="2265"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1" name="Rectangle 417"/>
              <p:cNvSpPr>
                <a:spLocks noChangeArrowheads="1"/>
              </p:cNvSpPr>
              <p:nvPr/>
            </p:nvSpPr>
            <p:spPr bwMode="auto">
              <a:xfrm>
                <a:off x="2309"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 name="Rectangle 418"/>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 name="Rectangle 419"/>
              <p:cNvSpPr>
                <a:spLocks noChangeArrowheads="1"/>
              </p:cNvSpPr>
              <p:nvPr/>
            </p:nvSpPr>
            <p:spPr bwMode="auto">
              <a:xfrm>
                <a:off x="2362"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 name="Rectangle 420"/>
              <p:cNvSpPr>
                <a:spLocks noChangeArrowheads="1"/>
              </p:cNvSpPr>
              <p:nvPr/>
            </p:nvSpPr>
            <p:spPr bwMode="auto">
              <a:xfrm>
                <a:off x="2388"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 name="Rectangle 421"/>
              <p:cNvSpPr>
                <a:spLocks noChangeArrowheads="1"/>
              </p:cNvSpPr>
              <p:nvPr/>
            </p:nvSpPr>
            <p:spPr bwMode="auto">
              <a:xfrm>
                <a:off x="2397"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6" name="Rectangle 422"/>
              <p:cNvSpPr>
                <a:spLocks noChangeArrowheads="1"/>
              </p:cNvSpPr>
              <p:nvPr/>
            </p:nvSpPr>
            <p:spPr bwMode="auto">
              <a:xfrm>
                <a:off x="2414"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7" name="Rectangle 423"/>
              <p:cNvSpPr>
                <a:spLocks noChangeArrowheads="1"/>
              </p:cNvSpPr>
              <p:nvPr/>
            </p:nvSpPr>
            <p:spPr bwMode="auto">
              <a:xfrm>
                <a:off x="2423"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8" name="Rectangle 424"/>
              <p:cNvSpPr>
                <a:spLocks noChangeArrowheads="1"/>
              </p:cNvSpPr>
              <p:nvPr/>
            </p:nvSpPr>
            <p:spPr bwMode="auto">
              <a:xfrm>
                <a:off x="2432"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 name="Rectangle 425"/>
              <p:cNvSpPr>
                <a:spLocks noChangeArrowheads="1"/>
              </p:cNvSpPr>
              <p:nvPr/>
            </p:nvSpPr>
            <p:spPr bwMode="auto">
              <a:xfrm>
                <a:off x="2441"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 name="Rectangle 426"/>
              <p:cNvSpPr>
                <a:spLocks noChangeArrowheads="1"/>
              </p:cNvSpPr>
              <p:nvPr/>
            </p:nvSpPr>
            <p:spPr bwMode="auto">
              <a:xfrm>
                <a:off x="1738" y="2577"/>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1" name="Line 427"/>
              <p:cNvSpPr>
                <a:spLocks noChangeShapeType="1"/>
              </p:cNvSpPr>
              <p:nvPr/>
            </p:nvSpPr>
            <p:spPr bwMode="auto">
              <a:xfrm>
                <a:off x="1879" y="1638"/>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 name="Line 428"/>
              <p:cNvSpPr>
                <a:spLocks noChangeShapeType="1"/>
              </p:cNvSpPr>
              <p:nvPr/>
            </p:nvSpPr>
            <p:spPr bwMode="auto">
              <a:xfrm>
                <a:off x="1887" y="1629"/>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3" name="Line 429"/>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4" name="Line 430"/>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5" name="Line 431"/>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6" name="Line 432"/>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7" name="Line 433"/>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8" name="Line 434"/>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9" name="Line 435"/>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0" name="Line 436"/>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1" name="Rectangle 437"/>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2" name="Rectangle 438"/>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3" name="Line 439"/>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4" name="Line 440"/>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5" name="Line 441"/>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6" name="Line 442"/>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7" name="Line 443"/>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8" name="Line 444"/>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9" name="Line 445"/>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0" name="Line 446"/>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1" name="Line 447"/>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 name="Line 448"/>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 name="Line 449"/>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4" name="Line 450"/>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5" name="Line 451"/>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6" name="Line 452"/>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7" name="Line 453"/>
              <p:cNvSpPr>
                <a:spLocks noChangeShapeType="1"/>
              </p:cNvSpPr>
              <p:nvPr/>
            </p:nvSpPr>
            <p:spPr bwMode="auto">
              <a:xfrm>
                <a:off x="1325"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8" name="Line 454"/>
              <p:cNvSpPr>
                <a:spLocks noChangeShapeType="1"/>
              </p:cNvSpPr>
              <p:nvPr/>
            </p:nvSpPr>
            <p:spPr bwMode="auto">
              <a:xfrm>
                <a:off x="1334"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9" name="Rectangle 455"/>
              <p:cNvSpPr>
                <a:spLocks noChangeArrowheads="1"/>
              </p:cNvSpPr>
              <p:nvPr/>
            </p:nvSpPr>
            <p:spPr bwMode="auto">
              <a:xfrm>
                <a:off x="1264" y="2928"/>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0" name="Rectangle 456"/>
              <p:cNvSpPr>
                <a:spLocks noChangeArrowheads="1"/>
              </p:cNvSpPr>
              <p:nvPr/>
            </p:nvSpPr>
            <p:spPr bwMode="auto">
              <a:xfrm>
                <a:off x="1501" y="277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1" name="Line 457"/>
              <p:cNvSpPr>
                <a:spLocks noChangeShapeType="1"/>
              </p:cNvSpPr>
              <p:nvPr/>
            </p:nvSpPr>
            <p:spPr bwMode="auto">
              <a:xfrm>
                <a:off x="1685" y="1778"/>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 name="Line 458"/>
              <p:cNvSpPr>
                <a:spLocks noChangeShapeType="1"/>
              </p:cNvSpPr>
              <p:nvPr/>
            </p:nvSpPr>
            <p:spPr bwMode="auto">
              <a:xfrm>
                <a:off x="1694" y="1769"/>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 name="Line 459"/>
              <p:cNvSpPr>
                <a:spLocks noChangeShapeType="1"/>
              </p:cNvSpPr>
              <p:nvPr/>
            </p:nvSpPr>
            <p:spPr bwMode="auto">
              <a:xfrm>
                <a:off x="1536" y="190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4" name="Line 460"/>
              <p:cNvSpPr>
                <a:spLocks noChangeShapeType="1"/>
              </p:cNvSpPr>
              <p:nvPr/>
            </p:nvSpPr>
            <p:spPr bwMode="auto">
              <a:xfrm>
                <a:off x="1545" y="189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5" name="Rectangle 461"/>
              <p:cNvSpPr>
                <a:spLocks noChangeArrowheads="1"/>
              </p:cNvSpPr>
              <p:nvPr/>
            </p:nvSpPr>
            <p:spPr bwMode="auto">
              <a:xfrm>
                <a:off x="1422" y="2831"/>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6" name="Line 462"/>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7" name="Line 463"/>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8" name="Line 464"/>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9" name="Line 465"/>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0" name="Rectangle 466"/>
              <p:cNvSpPr>
                <a:spLocks noChangeArrowheads="1"/>
              </p:cNvSpPr>
              <p:nvPr/>
            </p:nvSpPr>
            <p:spPr bwMode="auto">
              <a:xfrm>
                <a:off x="1431" y="2823"/>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71" name="Line 467"/>
              <p:cNvSpPr>
                <a:spLocks noChangeShapeType="1"/>
              </p:cNvSpPr>
              <p:nvPr/>
            </p:nvSpPr>
            <p:spPr bwMode="auto">
              <a:xfrm>
                <a:off x="1325"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 name="Line 468"/>
              <p:cNvSpPr>
                <a:spLocks noChangeShapeType="1"/>
              </p:cNvSpPr>
              <p:nvPr/>
            </p:nvSpPr>
            <p:spPr bwMode="auto">
              <a:xfrm>
                <a:off x="1334"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 name="Line 469"/>
              <p:cNvSpPr>
                <a:spLocks noChangeShapeType="1"/>
              </p:cNvSpPr>
              <p:nvPr/>
            </p:nvSpPr>
            <p:spPr bwMode="auto">
              <a:xfrm>
                <a:off x="1255" y="20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4" name="Line 470"/>
              <p:cNvSpPr>
                <a:spLocks noChangeShapeType="1"/>
              </p:cNvSpPr>
              <p:nvPr/>
            </p:nvSpPr>
            <p:spPr bwMode="auto">
              <a:xfrm>
                <a:off x="1264" y="20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5" name="Line 471"/>
              <p:cNvSpPr>
                <a:spLocks noChangeShapeType="1"/>
              </p:cNvSpPr>
              <p:nvPr/>
            </p:nvSpPr>
            <p:spPr bwMode="auto">
              <a:xfrm>
                <a:off x="1185" y="212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6" name="Line 472"/>
              <p:cNvSpPr>
                <a:spLocks noChangeShapeType="1"/>
              </p:cNvSpPr>
              <p:nvPr/>
            </p:nvSpPr>
            <p:spPr bwMode="auto">
              <a:xfrm>
                <a:off x="1193" y="212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7" name="Line 473"/>
              <p:cNvSpPr>
                <a:spLocks noChangeShapeType="1"/>
              </p:cNvSpPr>
              <p:nvPr/>
            </p:nvSpPr>
            <p:spPr bwMode="auto">
              <a:xfrm>
                <a:off x="1141" y="2147"/>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8" name="Line 474"/>
              <p:cNvSpPr>
                <a:spLocks noChangeShapeType="1"/>
              </p:cNvSpPr>
              <p:nvPr/>
            </p:nvSpPr>
            <p:spPr bwMode="auto">
              <a:xfrm>
                <a:off x="1149" y="2138"/>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9" name="Rectangle 475"/>
              <p:cNvSpPr>
                <a:spLocks noChangeArrowheads="1"/>
              </p:cNvSpPr>
              <p:nvPr/>
            </p:nvSpPr>
            <p:spPr bwMode="auto">
              <a:xfrm>
                <a:off x="1106" y="2989"/>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0" name="Rectangle 476"/>
              <p:cNvSpPr>
                <a:spLocks noChangeArrowheads="1"/>
              </p:cNvSpPr>
              <p:nvPr/>
            </p:nvSpPr>
            <p:spPr bwMode="auto">
              <a:xfrm>
                <a:off x="1378" y="285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1" name="Line 477"/>
              <p:cNvSpPr>
                <a:spLocks noChangeShapeType="1"/>
              </p:cNvSpPr>
              <p:nvPr/>
            </p:nvSpPr>
            <p:spPr bwMode="auto">
              <a:xfrm>
                <a:off x="1589" y="186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2" name="Line 478"/>
              <p:cNvSpPr>
                <a:spLocks noChangeShapeType="1"/>
              </p:cNvSpPr>
              <p:nvPr/>
            </p:nvSpPr>
            <p:spPr bwMode="auto">
              <a:xfrm>
                <a:off x="1597" y="185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 name="Rectangle 479"/>
              <p:cNvSpPr>
                <a:spLocks noChangeArrowheads="1"/>
              </p:cNvSpPr>
              <p:nvPr/>
            </p:nvSpPr>
            <p:spPr bwMode="auto">
              <a:xfrm>
                <a:off x="1062" y="300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4" name="Line 480"/>
              <p:cNvSpPr>
                <a:spLocks noChangeShapeType="1"/>
              </p:cNvSpPr>
              <p:nvPr/>
            </p:nvSpPr>
            <p:spPr bwMode="auto">
              <a:xfrm>
                <a:off x="1334"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5" name="Line 481"/>
              <p:cNvSpPr>
                <a:spLocks noChangeShapeType="1"/>
              </p:cNvSpPr>
              <p:nvPr/>
            </p:nvSpPr>
            <p:spPr bwMode="auto">
              <a:xfrm>
                <a:off x="1343"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6" name="Line 482"/>
              <p:cNvSpPr>
                <a:spLocks noChangeShapeType="1"/>
              </p:cNvSpPr>
              <p:nvPr/>
            </p:nvSpPr>
            <p:spPr bwMode="auto">
              <a:xfrm>
                <a:off x="1255" y="20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7" name="Line 483"/>
              <p:cNvSpPr>
                <a:spLocks noChangeShapeType="1"/>
              </p:cNvSpPr>
              <p:nvPr/>
            </p:nvSpPr>
            <p:spPr bwMode="auto">
              <a:xfrm>
                <a:off x="1264" y="20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8" name="Line 484"/>
              <p:cNvSpPr>
                <a:spLocks noChangeShapeType="1"/>
              </p:cNvSpPr>
              <p:nvPr/>
            </p:nvSpPr>
            <p:spPr bwMode="auto">
              <a:xfrm>
                <a:off x="1193" y="212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9" name="Line 485"/>
              <p:cNvSpPr>
                <a:spLocks noChangeShapeType="1"/>
              </p:cNvSpPr>
              <p:nvPr/>
            </p:nvSpPr>
            <p:spPr bwMode="auto">
              <a:xfrm>
                <a:off x="1202" y="211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0" name="Line 486"/>
              <p:cNvSpPr>
                <a:spLocks noChangeShapeType="1"/>
              </p:cNvSpPr>
              <p:nvPr/>
            </p:nvSpPr>
            <p:spPr bwMode="auto">
              <a:xfrm>
                <a:off x="1141" y="2147"/>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1" name="Line 487"/>
              <p:cNvSpPr>
                <a:spLocks noChangeShapeType="1"/>
              </p:cNvSpPr>
              <p:nvPr/>
            </p:nvSpPr>
            <p:spPr bwMode="auto">
              <a:xfrm>
                <a:off x="1149" y="2138"/>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2" name="Line 488"/>
              <p:cNvSpPr>
                <a:spLocks noChangeShapeType="1"/>
              </p:cNvSpPr>
              <p:nvPr/>
            </p:nvSpPr>
            <p:spPr bwMode="auto">
              <a:xfrm>
                <a:off x="1097" y="215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 name="Line 489"/>
              <p:cNvSpPr>
                <a:spLocks noChangeShapeType="1"/>
              </p:cNvSpPr>
              <p:nvPr/>
            </p:nvSpPr>
            <p:spPr bwMode="auto">
              <a:xfrm>
                <a:off x="1106" y="21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 name="Rectangle 490"/>
              <p:cNvSpPr>
                <a:spLocks noChangeArrowheads="1"/>
              </p:cNvSpPr>
              <p:nvPr/>
            </p:nvSpPr>
            <p:spPr bwMode="auto">
              <a:xfrm>
                <a:off x="1079" y="2998"/>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95" name="Line 491"/>
              <p:cNvSpPr>
                <a:spLocks noChangeShapeType="1"/>
              </p:cNvSpPr>
              <p:nvPr/>
            </p:nvSpPr>
            <p:spPr bwMode="auto">
              <a:xfrm>
                <a:off x="1343" y="204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6" name="Line 492"/>
              <p:cNvSpPr>
                <a:spLocks noChangeShapeType="1"/>
              </p:cNvSpPr>
              <p:nvPr/>
            </p:nvSpPr>
            <p:spPr bwMode="auto">
              <a:xfrm>
                <a:off x="1352" y="2033"/>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7" name="Line 493"/>
              <p:cNvSpPr>
                <a:spLocks noChangeShapeType="1"/>
              </p:cNvSpPr>
              <p:nvPr/>
            </p:nvSpPr>
            <p:spPr bwMode="auto">
              <a:xfrm>
                <a:off x="1264" y="2085"/>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8" name="Line 494"/>
              <p:cNvSpPr>
                <a:spLocks noChangeShapeType="1"/>
              </p:cNvSpPr>
              <p:nvPr/>
            </p:nvSpPr>
            <p:spPr bwMode="auto">
              <a:xfrm>
                <a:off x="1272" y="207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9" name="Line 495"/>
              <p:cNvSpPr>
                <a:spLocks noChangeShapeType="1"/>
              </p:cNvSpPr>
              <p:nvPr/>
            </p:nvSpPr>
            <p:spPr bwMode="auto">
              <a:xfrm>
                <a:off x="1202" y="212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0" name="Line 496"/>
              <p:cNvSpPr>
                <a:spLocks noChangeShapeType="1"/>
              </p:cNvSpPr>
              <p:nvPr/>
            </p:nvSpPr>
            <p:spPr bwMode="auto">
              <a:xfrm>
                <a:off x="1211" y="211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1" name="Rectangle 497"/>
              <p:cNvSpPr>
                <a:spLocks noChangeArrowheads="1"/>
              </p:cNvSpPr>
              <p:nvPr/>
            </p:nvSpPr>
            <p:spPr bwMode="auto">
              <a:xfrm>
                <a:off x="1158" y="2972"/>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02" name="Line 498"/>
              <p:cNvSpPr>
                <a:spLocks noChangeShapeType="1"/>
              </p:cNvSpPr>
              <p:nvPr/>
            </p:nvSpPr>
            <p:spPr bwMode="auto">
              <a:xfrm>
                <a:off x="1413" y="1998"/>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 name="Line 499"/>
              <p:cNvSpPr>
                <a:spLocks noChangeShapeType="1"/>
              </p:cNvSpPr>
              <p:nvPr/>
            </p:nvSpPr>
            <p:spPr bwMode="auto">
              <a:xfrm>
                <a:off x="1422" y="1989"/>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 name="Line 500"/>
              <p:cNvSpPr>
                <a:spLocks noChangeShapeType="1"/>
              </p:cNvSpPr>
              <p:nvPr/>
            </p:nvSpPr>
            <p:spPr bwMode="auto">
              <a:xfrm>
                <a:off x="1316" y="2059"/>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5" name="Line 501"/>
              <p:cNvSpPr>
                <a:spLocks noChangeShapeType="1"/>
              </p:cNvSpPr>
              <p:nvPr/>
            </p:nvSpPr>
            <p:spPr bwMode="auto">
              <a:xfrm>
                <a:off x="1325" y="205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6" name="Rectangle 502"/>
              <p:cNvSpPr>
                <a:spLocks noChangeArrowheads="1"/>
              </p:cNvSpPr>
              <p:nvPr/>
            </p:nvSpPr>
            <p:spPr bwMode="auto">
              <a:xfrm>
                <a:off x="1246" y="2937"/>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07" name="Line 503"/>
              <p:cNvSpPr>
                <a:spLocks noChangeShapeType="1"/>
              </p:cNvSpPr>
              <p:nvPr/>
            </p:nvSpPr>
            <p:spPr bwMode="auto">
              <a:xfrm>
                <a:off x="1483" y="194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8" name="Line 504"/>
              <p:cNvSpPr>
                <a:spLocks noChangeShapeType="1"/>
              </p:cNvSpPr>
              <p:nvPr/>
            </p:nvSpPr>
            <p:spPr bwMode="auto">
              <a:xfrm>
                <a:off x="1492" y="1936"/>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 name="Rectangle 505"/>
              <p:cNvSpPr>
                <a:spLocks noChangeArrowheads="1"/>
              </p:cNvSpPr>
              <p:nvPr/>
            </p:nvSpPr>
            <p:spPr bwMode="auto">
              <a:xfrm>
                <a:off x="1387" y="285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0" name="Line 506"/>
              <p:cNvSpPr>
                <a:spLocks noChangeShapeType="1"/>
              </p:cNvSpPr>
              <p:nvPr/>
            </p:nvSpPr>
            <p:spPr bwMode="auto">
              <a:xfrm>
                <a:off x="1589" y="1857"/>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1" name="Line 507"/>
              <p:cNvSpPr>
                <a:spLocks noChangeShapeType="1"/>
              </p:cNvSpPr>
              <p:nvPr/>
            </p:nvSpPr>
            <p:spPr bwMode="auto">
              <a:xfrm>
                <a:off x="1597" y="1848"/>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2" name="Line 508"/>
              <p:cNvSpPr>
                <a:spLocks noChangeShapeType="1"/>
              </p:cNvSpPr>
              <p:nvPr/>
            </p:nvSpPr>
            <p:spPr bwMode="auto">
              <a:xfrm>
                <a:off x="1457" y="196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 name="Line 509"/>
              <p:cNvSpPr>
                <a:spLocks noChangeShapeType="1"/>
              </p:cNvSpPr>
              <p:nvPr/>
            </p:nvSpPr>
            <p:spPr bwMode="auto">
              <a:xfrm>
                <a:off x="1466" y="195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 name="Line 510"/>
              <p:cNvSpPr>
                <a:spLocks noChangeShapeType="1"/>
              </p:cNvSpPr>
              <p:nvPr/>
            </p:nvSpPr>
            <p:spPr bwMode="auto">
              <a:xfrm>
                <a:off x="1360" y="203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 name="Line 511"/>
              <p:cNvSpPr>
                <a:spLocks noChangeShapeType="1"/>
              </p:cNvSpPr>
              <p:nvPr/>
            </p:nvSpPr>
            <p:spPr bwMode="auto">
              <a:xfrm>
                <a:off x="1369" y="202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 name="Line 512"/>
              <p:cNvSpPr>
                <a:spLocks noChangeShapeType="1"/>
              </p:cNvSpPr>
              <p:nvPr/>
            </p:nvSpPr>
            <p:spPr bwMode="auto">
              <a:xfrm>
                <a:off x="1272" y="208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7" name="Line 513"/>
              <p:cNvSpPr>
                <a:spLocks noChangeShapeType="1"/>
              </p:cNvSpPr>
              <p:nvPr/>
            </p:nvSpPr>
            <p:spPr bwMode="auto">
              <a:xfrm>
                <a:off x="1281" y="207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8" name="Line 514"/>
              <p:cNvSpPr>
                <a:spLocks noChangeShapeType="1"/>
              </p:cNvSpPr>
              <p:nvPr/>
            </p:nvSpPr>
            <p:spPr bwMode="auto">
              <a:xfrm>
                <a:off x="1211" y="212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9" name="Line 515"/>
              <p:cNvSpPr>
                <a:spLocks noChangeShapeType="1"/>
              </p:cNvSpPr>
              <p:nvPr/>
            </p:nvSpPr>
            <p:spPr bwMode="auto">
              <a:xfrm>
                <a:off x="1220" y="211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0" name="Line 516"/>
              <p:cNvSpPr>
                <a:spLocks noChangeShapeType="1"/>
              </p:cNvSpPr>
              <p:nvPr/>
            </p:nvSpPr>
            <p:spPr bwMode="auto">
              <a:xfrm>
                <a:off x="1149" y="2138"/>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1" name="Line 517"/>
              <p:cNvSpPr>
                <a:spLocks noChangeShapeType="1"/>
              </p:cNvSpPr>
              <p:nvPr/>
            </p:nvSpPr>
            <p:spPr bwMode="auto">
              <a:xfrm>
                <a:off x="1158" y="2129"/>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2" name="Line 518"/>
              <p:cNvSpPr>
                <a:spLocks noChangeShapeType="1"/>
              </p:cNvSpPr>
              <p:nvPr/>
            </p:nvSpPr>
            <p:spPr bwMode="auto">
              <a:xfrm>
                <a:off x="1114" y="215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3" name="Line 519"/>
              <p:cNvSpPr>
                <a:spLocks noChangeShapeType="1"/>
              </p:cNvSpPr>
              <p:nvPr/>
            </p:nvSpPr>
            <p:spPr bwMode="auto">
              <a:xfrm>
                <a:off x="1123" y="21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 name="Line 520"/>
              <p:cNvSpPr>
                <a:spLocks noChangeShapeType="1"/>
              </p:cNvSpPr>
              <p:nvPr/>
            </p:nvSpPr>
            <p:spPr bwMode="auto">
              <a:xfrm>
                <a:off x="1597" y="1857"/>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 name="Line 521"/>
              <p:cNvSpPr>
                <a:spLocks noChangeShapeType="1"/>
              </p:cNvSpPr>
              <p:nvPr/>
            </p:nvSpPr>
            <p:spPr bwMode="auto">
              <a:xfrm>
                <a:off x="1606" y="1848"/>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 name="Line 522"/>
              <p:cNvSpPr>
                <a:spLocks noChangeShapeType="1"/>
              </p:cNvSpPr>
              <p:nvPr/>
            </p:nvSpPr>
            <p:spPr bwMode="auto">
              <a:xfrm>
                <a:off x="1466" y="1963"/>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 name="Line 523"/>
              <p:cNvSpPr>
                <a:spLocks noChangeShapeType="1"/>
              </p:cNvSpPr>
              <p:nvPr/>
            </p:nvSpPr>
            <p:spPr bwMode="auto">
              <a:xfrm>
                <a:off x="1475" y="195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 name="Rectangle 524"/>
              <p:cNvSpPr>
                <a:spLocks noChangeArrowheads="1"/>
              </p:cNvSpPr>
              <p:nvPr/>
            </p:nvSpPr>
            <p:spPr bwMode="auto">
              <a:xfrm>
                <a:off x="1369" y="2867"/>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9" name="Line 525"/>
              <p:cNvSpPr>
                <a:spLocks noChangeShapeType="1"/>
              </p:cNvSpPr>
              <p:nvPr/>
            </p:nvSpPr>
            <p:spPr bwMode="auto">
              <a:xfrm>
                <a:off x="1580" y="186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Line 526"/>
              <p:cNvSpPr>
                <a:spLocks noChangeShapeType="1"/>
              </p:cNvSpPr>
              <p:nvPr/>
            </p:nvSpPr>
            <p:spPr bwMode="auto">
              <a:xfrm>
                <a:off x="1589" y="185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527"/>
              <p:cNvSpPr>
                <a:spLocks noChangeShapeType="1"/>
              </p:cNvSpPr>
              <p:nvPr/>
            </p:nvSpPr>
            <p:spPr bwMode="auto">
              <a:xfrm>
                <a:off x="1448" y="197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528"/>
              <p:cNvSpPr>
                <a:spLocks noChangeShapeType="1"/>
              </p:cNvSpPr>
              <p:nvPr/>
            </p:nvSpPr>
            <p:spPr bwMode="auto">
              <a:xfrm>
                <a:off x="1457" y="1963"/>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Line 529"/>
              <p:cNvSpPr>
                <a:spLocks noChangeShapeType="1"/>
              </p:cNvSpPr>
              <p:nvPr/>
            </p:nvSpPr>
            <p:spPr bwMode="auto">
              <a:xfrm>
                <a:off x="1369" y="2024"/>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 name="Line 530"/>
              <p:cNvSpPr>
                <a:spLocks noChangeShapeType="1"/>
              </p:cNvSpPr>
              <p:nvPr/>
            </p:nvSpPr>
            <p:spPr bwMode="auto">
              <a:xfrm>
                <a:off x="1378" y="201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 name="Line 531"/>
              <p:cNvSpPr>
                <a:spLocks noChangeShapeType="1"/>
              </p:cNvSpPr>
              <p:nvPr/>
            </p:nvSpPr>
            <p:spPr bwMode="auto">
              <a:xfrm>
                <a:off x="1281" y="2077"/>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 name="Line 532"/>
              <p:cNvSpPr>
                <a:spLocks noChangeShapeType="1"/>
              </p:cNvSpPr>
              <p:nvPr/>
            </p:nvSpPr>
            <p:spPr bwMode="auto">
              <a:xfrm>
                <a:off x="1290" y="206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7" name="Line 533"/>
              <p:cNvSpPr>
                <a:spLocks noChangeShapeType="1"/>
              </p:cNvSpPr>
              <p:nvPr/>
            </p:nvSpPr>
            <p:spPr bwMode="auto">
              <a:xfrm>
                <a:off x="1220" y="211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 name="Line 534"/>
              <p:cNvSpPr>
                <a:spLocks noChangeShapeType="1"/>
              </p:cNvSpPr>
              <p:nvPr/>
            </p:nvSpPr>
            <p:spPr bwMode="auto">
              <a:xfrm>
                <a:off x="1229" y="210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9" name="Line 535"/>
              <p:cNvSpPr>
                <a:spLocks noChangeShapeType="1"/>
              </p:cNvSpPr>
              <p:nvPr/>
            </p:nvSpPr>
            <p:spPr bwMode="auto">
              <a:xfrm>
                <a:off x="1158" y="2138"/>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0" name="Line 536"/>
              <p:cNvSpPr>
                <a:spLocks noChangeShapeType="1"/>
              </p:cNvSpPr>
              <p:nvPr/>
            </p:nvSpPr>
            <p:spPr bwMode="auto">
              <a:xfrm>
                <a:off x="1167" y="2129"/>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 name="Line 537"/>
              <p:cNvSpPr>
                <a:spLocks noChangeShapeType="1"/>
              </p:cNvSpPr>
              <p:nvPr/>
            </p:nvSpPr>
            <p:spPr bwMode="auto">
              <a:xfrm>
                <a:off x="1114" y="215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2" name="Line 538"/>
              <p:cNvSpPr>
                <a:spLocks noChangeShapeType="1"/>
              </p:cNvSpPr>
              <p:nvPr/>
            </p:nvSpPr>
            <p:spPr bwMode="auto">
              <a:xfrm>
                <a:off x="1123" y="21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3" name="Line 539"/>
              <p:cNvSpPr>
                <a:spLocks noChangeShapeType="1"/>
              </p:cNvSpPr>
              <p:nvPr/>
            </p:nvSpPr>
            <p:spPr bwMode="auto">
              <a:xfrm>
                <a:off x="1079" y="2164"/>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 name="Line 540"/>
              <p:cNvSpPr>
                <a:spLocks noChangeShapeType="1"/>
              </p:cNvSpPr>
              <p:nvPr/>
            </p:nvSpPr>
            <p:spPr bwMode="auto">
              <a:xfrm>
                <a:off x="1088" y="2156"/>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5" name="Line 541"/>
              <p:cNvSpPr>
                <a:spLocks noChangeShapeType="1"/>
              </p:cNvSpPr>
              <p:nvPr/>
            </p:nvSpPr>
            <p:spPr bwMode="auto">
              <a:xfrm>
                <a:off x="1053" y="2173"/>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6" name="Line 542"/>
              <p:cNvSpPr>
                <a:spLocks noChangeShapeType="1"/>
              </p:cNvSpPr>
              <p:nvPr/>
            </p:nvSpPr>
            <p:spPr bwMode="auto">
              <a:xfrm>
                <a:off x="1062" y="216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7" name="Line 543"/>
              <p:cNvSpPr>
                <a:spLocks noChangeShapeType="1"/>
              </p:cNvSpPr>
              <p:nvPr/>
            </p:nvSpPr>
            <p:spPr bwMode="auto">
              <a:xfrm>
                <a:off x="1027" y="218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8" name="Line 544"/>
              <p:cNvSpPr>
                <a:spLocks noChangeShapeType="1"/>
              </p:cNvSpPr>
              <p:nvPr/>
            </p:nvSpPr>
            <p:spPr bwMode="auto">
              <a:xfrm>
                <a:off x="1035" y="217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9" name="Line 545"/>
              <p:cNvSpPr>
                <a:spLocks noChangeShapeType="1"/>
              </p:cNvSpPr>
              <p:nvPr/>
            </p:nvSpPr>
            <p:spPr bwMode="auto">
              <a:xfrm>
                <a:off x="1009" y="2182"/>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0" name="Line 546"/>
              <p:cNvSpPr>
                <a:spLocks noChangeShapeType="1"/>
              </p:cNvSpPr>
              <p:nvPr/>
            </p:nvSpPr>
            <p:spPr bwMode="auto">
              <a:xfrm>
                <a:off x="1018" y="217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1" name="Line 547"/>
              <p:cNvSpPr>
                <a:spLocks noChangeShapeType="1"/>
              </p:cNvSpPr>
              <p:nvPr/>
            </p:nvSpPr>
            <p:spPr bwMode="auto">
              <a:xfrm>
                <a:off x="1000" y="2182"/>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2" name="Line 548"/>
              <p:cNvSpPr>
                <a:spLocks noChangeShapeType="1"/>
              </p:cNvSpPr>
              <p:nvPr/>
            </p:nvSpPr>
            <p:spPr bwMode="auto">
              <a:xfrm>
                <a:off x="1009" y="217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3" name="Line 549"/>
              <p:cNvSpPr>
                <a:spLocks noChangeShapeType="1"/>
              </p:cNvSpPr>
              <p:nvPr/>
            </p:nvSpPr>
            <p:spPr bwMode="auto">
              <a:xfrm>
                <a:off x="983" y="2191"/>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 name="Line 550"/>
              <p:cNvSpPr>
                <a:spLocks noChangeShapeType="1"/>
              </p:cNvSpPr>
              <p:nvPr/>
            </p:nvSpPr>
            <p:spPr bwMode="auto">
              <a:xfrm>
                <a:off x="991"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 name="Rectangle 551"/>
              <p:cNvSpPr>
                <a:spLocks noChangeArrowheads="1"/>
              </p:cNvSpPr>
              <p:nvPr/>
            </p:nvSpPr>
            <p:spPr bwMode="auto">
              <a:xfrm>
                <a:off x="1606" y="268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56" name="Rectangle 552"/>
              <p:cNvSpPr>
                <a:spLocks noChangeArrowheads="1"/>
              </p:cNvSpPr>
              <p:nvPr/>
            </p:nvSpPr>
            <p:spPr bwMode="auto">
              <a:xfrm>
                <a:off x="1782" y="2542"/>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57" name="Rectangle 553"/>
              <p:cNvSpPr>
                <a:spLocks noChangeArrowheads="1"/>
              </p:cNvSpPr>
              <p:nvPr/>
            </p:nvSpPr>
            <p:spPr bwMode="auto">
              <a:xfrm>
                <a:off x="1580" y="270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58" name="Rectangle 554"/>
              <p:cNvSpPr>
                <a:spLocks noChangeArrowheads="1"/>
              </p:cNvSpPr>
              <p:nvPr/>
            </p:nvSpPr>
            <p:spPr bwMode="auto">
              <a:xfrm>
                <a:off x="1756" y="2568"/>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59" name="Rectangle 555"/>
              <p:cNvSpPr>
                <a:spLocks noChangeArrowheads="1"/>
              </p:cNvSpPr>
              <p:nvPr/>
            </p:nvSpPr>
            <p:spPr bwMode="auto">
              <a:xfrm>
                <a:off x="1106" y="2989"/>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0" name="Rectangle 556"/>
              <p:cNvSpPr>
                <a:spLocks noChangeArrowheads="1"/>
              </p:cNvSpPr>
              <p:nvPr/>
            </p:nvSpPr>
            <p:spPr bwMode="auto">
              <a:xfrm>
                <a:off x="1378" y="285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1" name="Line 557"/>
              <p:cNvSpPr>
                <a:spLocks noChangeShapeType="1"/>
              </p:cNvSpPr>
              <p:nvPr/>
            </p:nvSpPr>
            <p:spPr bwMode="auto">
              <a:xfrm>
                <a:off x="1589" y="186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2" name="Line 558"/>
              <p:cNvSpPr>
                <a:spLocks noChangeShapeType="1"/>
              </p:cNvSpPr>
              <p:nvPr/>
            </p:nvSpPr>
            <p:spPr bwMode="auto">
              <a:xfrm>
                <a:off x="1597" y="185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3" name="Line 559"/>
              <p:cNvSpPr>
                <a:spLocks noChangeShapeType="1"/>
              </p:cNvSpPr>
              <p:nvPr/>
            </p:nvSpPr>
            <p:spPr bwMode="auto">
              <a:xfrm>
                <a:off x="1457" y="196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 name="Line 560"/>
              <p:cNvSpPr>
                <a:spLocks noChangeShapeType="1"/>
              </p:cNvSpPr>
              <p:nvPr/>
            </p:nvSpPr>
            <p:spPr bwMode="auto">
              <a:xfrm>
                <a:off x="1466" y="195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 name="Line 561"/>
              <p:cNvSpPr>
                <a:spLocks noChangeShapeType="1"/>
              </p:cNvSpPr>
              <p:nvPr/>
            </p:nvSpPr>
            <p:spPr bwMode="auto">
              <a:xfrm>
                <a:off x="1352" y="204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6" name="Line 562"/>
              <p:cNvSpPr>
                <a:spLocks noChangeShapeType="1"/>
              </p:cNvSpPr>
              <p:nvPr/>
            </p:nvSpPr>
            <p:spPr bwMode="auto">
              <a:xfrm>
                <a:off x="1360" y="2033"/>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7" name="Line 563"/>
              <p:cNvSpPr>
                <a:spLocks noChangeShapeType="1"/>
              </p:cNvSpPr>
              <p:nvPr/>
            </p:nvSpPr>
            <p:spPr bwMode="auto">
              <a:xfrm>
                <a:off x="1272" y="208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8" name="Line 564"/>
              <p:cNvSpPr>
                <a:spLocks noChangeShapeType="1"/>
              </p:cNvSpPr>
              <p:nvPr/>
            </p:nvSpPr>
            <p:spPr bwMode="auto">
              <a:xfrm>
                <a:off x="1281" y="207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9" name="Rectangle 565"/>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0" name="Line 566"/>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1" name="Line 567"/>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2" name="Line 568"/>
              <p:cNvSpPr>
                <a:spLocks noChangeShapeType="1"/>
              </p:cNvSpPr>
              <p:nvPr/>
            </p:nvSpPr>
            <p:spPr bwMode="auto">
              <a:xfrm>
                <a:off x="1668" y="179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3" name="Line 569"/>
              <p:cNvSpPr>
                <a:spLocks noChangeShapeType="1"/>
              </p:cNvSpPr>
              <p:nvPr/>
            </p:nvSpPr>
            <p:spPr bwMode="auto">
              <a:xfrm>
                <a:off x="1677" y="178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4" name="Line 570"/>
              <p:cNvSpPr>
                <a:spLocks noChangeShapeType="1"/>
              </p:cNvSpPr>
              <p:nvPr/>
            </p:nvSpPr>
            <p:spPr bwMode="auto">
              <a:xfrm>
                <a:off x="1518" y="1919"/>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 name="Line 571"/>
              <p:cNvSpPr>
                <a:spLocks noChangeShapeType="1"/>
              </p:cNvSpPr>
              <p:nvPr/>
            </p:nvSpPr>
            <p:spPr bwMode="auto">
              <a:xfrm>
                <a:off x="1527" y="1910"/>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6" name="Rectangle 572"/>
              <p:cNvSpPr>
                <a:spLocks noChangeArrowheads="1"/>
              </p:cNvSpPr>
              <p:nvPr/>
            </p:nvSpPr>
            <p:spPr bwMode="auto">
              <a:xfrm>
                <a:off x="1413" y="284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7" name="Line 573"/>
              <p:cNvSpPr>
                <a:spLocks noChangeShapeType="1"/>
              </p:cNvSpPr>
              <p:nvPr/>
            </p:nvSpPr>
            <p:spPr bwMode="auto">
              <a:xfrm>
                <a:off x="1615" y="184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8" name="Line 574"/>
              <p:cNvSpPr>
                <a:spLocks noChangeShapeType="1"/>
              </p:cNvSpPr>
              <p:nvPr/>
            </p:nvSpPr>
            <p:spPr bwMode="auto">
              <a:xfrm>
                <a:off x="1624" y="183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9" name="Line 575"/>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0" name="Line 576"/>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1" name="Rectangle 577"/>
              <p:cNvSpPr>
                <a:spLocks noChangeArrowheads="1"/>
              </p:cNvSpPr>
              <p:nvPr/>
            </p:nvSpPr>
            <p:spPr bwMode="auto">
              <a:xfrm>
                <a:off x="1677" y="2630"/>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82" name="Rectangle 578"/>
              <p:cNvSpPr>
                <a:spLocks noChangeArrowheads="1"/>
              </p:cNvSpPr>
              <p:nvPr/>
            </p:nvSpPr>
            <p:spPr bwMode="auto">
              <a:xfrm>
                <a:off x="1835" y="2507"/>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83" name="Rectangle 579"/>
              <p:cNvSpPr>
                <a:spLocks noChangeArrowheads="1"/>
              </p:cNvSpPr>
              <p:nvPr/>
            </p:nvSpPr>
            <p:spPr bwMode="auto">
              <a:xfrm>
                <a:off x="1958" y="242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84" name="Rectangle 580"/>
              <p:cNvSpPr>
                <a:spLocks noChangeArrowheads="1"/>
              </p:cNvSpPr>
              <p:nvPr/>
            </p:nvSpPr>
            <p:spPr bwMode="auto">
              <a:xfrm>
                <a:off x="2063" y="2375"/>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85" name="Rectangle 581"/>
              <p:cNvSpPr>
                <a:spLocks noChangeArrowheads="1"/>
              </p:cNvSpPr>
              <p:nvPr/>
            </p:nvSpPr>
            <p:spPr bwMode="auto">
              <a:xfrm>
                <a:off x="2142" y="234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86" name="Rectangle 582"/>
              <p:cNvSpPr>
                <a:spLocks noChangeArrowheads="1"/>
              </p:cNvSpPr>
              <p:nvPr/>
            </p:nvSpPr>
            <p:spPr bwMode="auto">
              <a:xfrm>
                <a:off x="2204" y="2322"/>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87" name="Line 583"/>
              <p:cNvSpPr>
                <a:spLocks noChangeShapeType="1"/>
              </p:cNvSpPr>
              <p:nvPr/>
            </p:nvSpPr>
            <p:spPr bwMode="auto">
              <a:xfrm>
                <a:off x="2248" y="148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8" name="Line 584"/>
              <p:cNvSpPr>
                <a:spLocks noChangeShapeType="1"/>
              </p:cNvSpPr>
              <p:nvPr/>
            </p:nvSpPr>
            <p:spPr bwMode="auto">
              <a:xfrm>
                <a:off x="2256" y="1471"/>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9" name="Rectangle 585"/>
              <p:cNvSpPr>
                <a:spLocks noChangeArrowheads="1"/>
              </p:cNvSpPr>
              <p:nvPr/>
            </p:nvSpPr>
            <p:spPr bwMode="auto">
              <a:xfrm>
                <a:off x="1747" y="2577"/>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0" name="Rectangle 586"/>
              <p:cNvSpPr>
                <a:spLocks noChangeArrowheads="1"/>
              </p:cNvSpPr>
              <p:nvPr/>
            </p:nvSpPr>
            <p:spPr bwMode="auto">
              <a:xfrm>
                <a:off x="1887" y="2472"/>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1" name="Line 587"/>
              <p:cNvSpPr>
                <a:spLocks noChangeShapeType="1"/>
              </p:cNvSpPr>
              <p:nvPr/>
            </p:nvSpPr>
            <p:spPr bwMode="auto">
              <a:xfrm>
                <a:off x="1993" y="1568"/>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2" name="Line 588"/>
              <p:cNvSpPr>
                <a:spLocks noChangeShapeType="1"/>
              </p:cNvSpPr>
              <p:nvPr/>
            </p:nvSpPr>
            <p:spPr bwMode="auto">
              <a:xfrm>
                <a:off x="2002" y="1559"/>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3" name="Line 589"/>
              <p:cNvSpPr>
                <a:spLocks noChangeShapeType="1"/>
              </p:cNvSpPr>
              <p:nvPr/>
            </p:nvSpPr>
            <p:spPr bwMode="auto">
              <a:xfrm>
                <a:off x="1782" y="1699"/>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4" name="Line 590"/>
              <p:cNvSpPr>
                <a:spLocks noChangeShapeType="1"/>
              </p:cNvSpPr>
              <p:nvPr/>
            </p:nvSpPr>
            <p:spPr bwMode="auto">
              <a:xfrm>
                <a:off x="1791" y="169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 name="Line 591"/>
              <p:cNvSpPr>
                <a:spLocks noChangeShapeType="1"/>
              </p:cNvSpPr>
              <p:nvPr/>
            </p:nvSpPr>
            <p:spPr bwMode="auto">
              <a:xfrm>
                <a:off x="1615" y="184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 name="Line 592"/>
              <p:cNvSpPr>
                <a:spLocks noChangeShapeType="1"/>
              </p:cNvSpPr>
              <p:nvPr/>
            </p:nvSpPr>
            <p:spPr bwMode="auto">
              <a:xfrm>
                <a:off x="1624" y="183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7" name="Rectangle 593"/>
              <p:cNvSpPr>
                <a:spLocks noChangeArrowheads="1"/>
              </p:cNvSpPr>
              <p:nvPr/>
            </p:nvSpPr>
            <p:spPr bwMode="auto">
              <a:xfrm>
                <a:off x="1492" y="27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8" name="Rectangle 594"/>
              <p:cNvSpPr>
                <a:spLocks noChangeArrowheads="1"/>
              </p:cNvSpPr>
              <p:nvPr/>
            </p:nvSpPr>
            <p:spPr bwMode="auto">
              <a:xfrm>
                <a:off x="1685" y="2621"/>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99" name="Rectangle 595"/>
              <p:cNvSpPr>
                <a:spLocks noChangeArrowheads="1"/>
              </p:cNvSpPr>
              <p:nvPr/>
            </p:nvSpPr>
            <p:spPr bwMode="auto">
              <a:xfrm>
                <a:off x="1843" y="2498"/>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0" name="Line 596"/>
              <p:cNvSpPr>
                <a:spLocks noChangeShapeType="1"/>
              </p:cNvSpPr>
              <p:nvPr/>
            </p:nvSpPr>
            <p:spPr bwMode="auto">
              <a:xfrm>
                <a:off x="1958" y="1585"/>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1" name="Line 597"/>
              <p:cNvSpPr>
                <a:spLocks noChangeShapeType="1"/>
              </p:cNvSpPr>
              <p:nvPr/>
            </p:nvSpPr>
            <p:spPr bwMode="auto">
              <a:xfrm>
                <a:off x="1966" y="1576"/>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2" name="Rectangle 598"/>
              <p:cNvSpPr>
                <a:spLocks noChangeArrowheads="1"/>
              </p:cNvSpPr>
              <p:nvPr/>
            </p:nvSpPr>
            <p:spPr bwMode="auto">
              <a:xfrm>
                <a:off x="1764" y="255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3" name="Rectangle 599"/>
              <p:cNvSpPr>
                <a:spLocks noChangeArrowheads="1"/>
              </p:cNvSpPr>
              <p:nvPr/>
            </p:nvSpPr>
            <p:spPr bwMode="auto">
              <a:xfrm>
                <a:off x="1905" y="2463"/>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4" name="Line 600"/>
              <p:cNvSpPr>
                <a:spLocks noChangeShapeType="1"/>
              </p:cNvSpPr>
              <p:nvPr/>
            </p:nvSpPr>
            <p:spPr bwMode="auto">
              <a:xfrm>
                <a:off x="2010" y="1559"/>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5" name="Line 601"/>
              <p:cNvSpPr>
                <a:spLocks noChangeShapeType="1"/>
              </p:cNvSpPr>
              <p:nvPr/>
            </p:nvSpPr>
            <p:spPr bwMode="auto">
              <a:xfrm>
                <a:off x="2019" y="155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 name="Line 602"/>
              <p:cNvSpPr>
                <a:spLocks noChangeShapeType="1"/>
              </p:cNvSpPr>
              <p:nvPr/>
            </p:nvSpPr>
            <p:spPr bwMode="auto">
              <a:xfrm>
                <a:off x="1791" y="169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7" name="Line 603"/>
              <p:cNvSpPr>
                <a:spLocks noChangeShapeType="1"/>
              </p:cNvSpPr>
              <p:nvPr/>
            </p:nvSpPr>
            <p:spPr bwMode="auto">
              <a:xfrm>
                <a:off x="1800" y="169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8" name="Line 604"/>
              <p:cNvSpPr>
                <a:spLocks noChangeShapeType="1"/>
              </p:cNvSpPr>
              <p:nvPr/>
            </p:nvSpPr>
            <p:spPr bwMode="auto">
              <a:xfrm>
                <a:off x="1624" y="1831"/>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9" name="Line 605"/>
              <p:cNvSpPr>
                <a:spLocks noChangeShapeType="1"/>
              </p:cNvSpPr>
              <p:nvPr/>
            </p:nvSpPr>
            <p:spPr bwMode="auto">
              <a:xfrm>
                <a:off x="1633" y="182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0" name="Line 606"/>
              <p:cNvSpPr>
                <a:spLocks noChangeShapeType="1"/>
              </p:cNvSpPr>
              <p:nvPr/>
            </p:nvSpPr>
            <p:spPr bwMode="auto">
              <a:xfrm>
                <a:off x="1668" y="179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1" name="Line 607"/>
              <p:cNvSpPr>
                <a:spLocks noChangeShapeType="1"/>
              </p:cNvSpPr>
              <p:nvPr/>
            </p:nvSpPr>
            <p:spPr bwMode="auto">
              <a:xfrm>
                <a:off x="1677" y="178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 name="Group 608"/>
            <p:cNvGrpSpPr>
              <a:grpSpLocks/>
            </p:cNvGrpSpPr>
            <p:nvPr/>
          </p:nvGrpSpPr>
          <p:grpSpPr bwMode="auto">
            <a:xfrm>
              <a:off x="769" y="1358"/>
              <a:ext cx="1476" cy="1518"/>
              <a:chOff x="1000" y="1524"/>
              <a:chExt cx="1476" cy="1518"/>
            </a:xfrm>
          </p:grpSpPr>
          <p:sp>
            <p:nvSpPr>
              <p:cNvPr id="712" name="Rectangle 609"/>
              <p:cNvSpPr>
                <a:spLocks noChangeArrowheads="1"/>
              </p:cNvSpPr>
              <p:nvPr/>
            </p:nvSpPr>
            <p:spPr bwMode="auto">
              <a:xfrm>
                <a:off x="1677" y="2630"/>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3" name="Rectangle 610"/>
              <p:cNvSpPr>
                <a:spLocks noChangeArrowheads="1"/>
              </p:cNvSpPr>
              <p:nvPr/>
            </p:nvSpPr>
            <p:spPr bwMode="auto">
              <a:xfrm>
                <a:off x="1835" y="2507"/>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4" name="Rectangle 611"/>
              <p:cNvSpPr>
                <a:spLocks noChangeArrowheads="1"/>
              </p:cNvSpPr>
              <p:nvPr/>
            </p:nvSpPr>
            <p:spPr bwMode="auto">
              <a:xfrm>
                <a:off x="1958" y="242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5" name="Rectangle 612"/>
              <p:cNvSpPr>
                <a:spLocks noChangeArrowheads="1"/>
              </p:cNvSpPr>
              <p:nvPr/>
            </p:nvSpPr>
            <p:spPr bwMode="auto">
              <a:xfrm>
                <a:off x="2063" y="2375"/>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6" name="Rectangle 613"/>
              <p:cNvSpPr>
                <a:spLocks noChangeArrowheads="1"/>
              </p:cNvSpPr>
              <p:nvPr/>
            </p:nvSpPr>
            <p:spPr bwMode="auto">
              <a:xfrm>
                <a:off x="2142" y="234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7" name="Rectangle 614"/>
              <p:cNvSpPr>
                <a:spLocks noChangeArrowheads="1"/>
              </p:cNvSpPr>
              <p:nvPr/>
            </p:nvSpPr>
            <p:spPr bwMode="auto">
              <a:xfrm>
                <a:off x="2204" y="2322"/>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8" name="Rectangle 615"/>
              <p:cNvSpPr>
                <a:spLocks noChangeArrowheads="1"/>
              </p:cNvSpPr>
              <p:nvPr/>
            </p:nvSpPr>
            <p:spPr bwMode="auto">
              <a:xfrm>
                <a:off x="2256" y="2314"/>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9" name="Rectangle 616"/>
              <p:cNvSpPr>
                <a:spLocks noChangeArrowheads="1"/>
              </p:cNvSpPr>
              <p:nvPr/>
            </p:nvSpPr>
            <p:spPr bwMode="auto">
              <a:xfrm>
                <a:off x="2300"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0" name="Rectangle 617"/>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 name="Rectangle 618"/>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2" name="Line 619"/>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 name="Line 620"/>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 name="Line 621"/>
              <p:cNvSpPr>
                <a:spLocks noChangeShapeType="1"/>
              </p:cNvSpPr>
              <p:nvPr/>
            </p:nvSpPr>
            <p:spPr bwMode="auto">
              <a:xfrm>
                <a:off x="1668" y="179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5" name="Line 622"/>
              <p:cNvSpPr>
                <a:spLocks noChangeShapeType="1"/>
              </p:cNvSpPr>
              <p:nvPr/>
            </p:nvSpPr>
            <p:spPr bwMode="auto">
              <a:xfrm>
                <a:off x="1677" y="178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6" name="Rectangle 623"/>
              <p:cNvSpPr>
                <a:spLocks noChangeArrowheads="1"/>
              </p:cNvSpPr>
              <p:nvPr/>
            </p:nvSpPr>
            <p:spPr bwMode="auto">
              <a:xfrm>
                <a:off x="1527" y="275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7" name="Line 624"/>
              <p:cNvSpPr>
                <a:spLocks noChangeShapeType="1"/>
              </p:cNvSpPr>
              <p:nvPr/>
            </p:nvSpPr>
            <p:spPr bwMode="auto">
              <a:xfrm>
                <a:off x="1325"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 name="Line 625"/>
              <p:cNvSpPr>
                <a:spLocks noChangeShapeType="1"/>
              </p:cNvSpPr>
              <p:nvPr/>
            </p:nvSpPr>
            <p:spPr bwMode="auto">
              <a:xfrm>
                <a:off x="1334"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 name="Rectangle 626"/>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0" name="Rectangle 627"/>
              <p:cNvSpPr>
                <a:spLocks noChangeArrowheads="1"/>
              </p:cNvSpPr>
              <p:nvPr/>
            </p:nvSpPr>
            <p:spPr bwMode="auto">
              <a:xfrm>
                <a:off x="1738" y="2577"/>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1" name="Rectangle 628"/>
              <p:cNvSpPr>
                <a:spLocks noChangeArrowheads="1"/>
              </p:cNvSpPr>
              <p:nvPr/>
            </p:nvSpPr>
            <p:spPr bwMode="auto">
              <a:xfrm>
                <a:off x="1887" y="2472"/>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2" name="Rectangle 629"/>
              <p:cNvSpPr>
                <a:spLocks noChangeArrowheads="1"/>
              </p:cNvSpPr>
              <p:nvPr/>
            </p:nvSpPr>
            <p:spPr bwMode="auto">
              <a:xfrm>
                <a:off x="2002" y="2401"/>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3" name="Rectangle 630"/>
              <p:cNvSpPr>
                <a:spLocks noChangeArrowheads="1"/>
              </p:cNvSpPr>
              <p:nvPr/>
            </p:nvSpPr>
            <p:spPr bwMode="auto">
              <a:xfrm>
                <a:off x="2089" y="236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4" name="Rectangle 631"/>
              <p:cNvSpPr>
                <a:spLocks noChangeArrowheads="1"/>
              </p:cNvSpPr>
              <p:nvPr/>
            </p:nvSpPr>
            <p:spPr bwMode="auto">
              <a:xfrm>
                <a:off x="2168" y="2331"/>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5" name="Rectangle 632"/>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6" name="Rectangle 633"/>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7" name="Rectangle 634"/>
              <p:cNvSpPr>
                <a:spLocks noChangeArrowheads="1"/>
              </p:cNvSpPr>
              <p:nvPr/>
            </p:nvSpPr>
            <p:spPr bwMode="auto">
              <a:xfrm>
                <a:off x="1835" y="2507"/>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8" name="Rectangle 635"/>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9" name="Rectangle 636"/>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0" name="Rectangle 637"/>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1" name="Rectangle 638"/>
              <p:cNvSpPr>
                <a:spLocks noChangeArrowheads="1"/>
              </p:cNvSpPr>
              <p:nvPr/>
            </p:nvSpPr>
            <p:spPr bwMode="auto">
              <a:xfrm>
                <a:off x="2081"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2" name="Rectangle 639"/>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3" name="Rectangle 640"/>
              <p:cNvSpPr>
                <a:spLocks noChangeArrowheads="1"/>
              </p:cNvSpPr>
              <p:nvPr/>
            </p:nvSpPr>
            <p:spPr bwMode="auto">
              <a:xfrm>
                <a:off x="2221"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4" name="Rectangle 641"/>
              <p:cNvSpPr>
                <a:spLocks noChangeArrowheads="1"/>
              </p:cNvSpPr>
              <p:nvPr/>
            </p:nvSpPr>
            <p:spPr bwMode="auto">
              <a:xfrm>
                <a:off x="2265"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5" name="Rectangle 642"/>
              <p:cNvSpPr>
                <a:spLocks noChangeArrowheads="1"/>
              </p:cNvSpPr>
              <p:nvPr/>
            </p:nvSpPr>
            <p:spPr bwMode="auto">
              <a:xfrm>
                <a:off x="2309"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6" name="Rectangle 643"/>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7" name="Rectangle 644"/>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 name="Line 645"/>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9" name="Line 646"/>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0" name="Line 647"/>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1" name="Line 648"/>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2" name="Line 649"/>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3" name="Line 650"/>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4" name="Line 651"/>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5" name="Line 652"/>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6" name="Line 653"/>
              <p:cNvSpPr>
                <a:spLocks noChangeShapeType="1"/>
              </p:cNvSpPr>
              <p:nvPr/>
            </p:nvSpPr>
            <p:spPr bwMode="auto">
              <a:xfrm>
                <a:off x="1325"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 name="Line 654"/>
              <p:cNvSpPr>
                <a:spLocks noChangeShapeType="1"/>
              </p:cNvSpPr>
              <p:nvPr/>
            </p:nvSpPr>
            <p:spPr bwMode="auto">
              <a:xfrm>
                <a:off x="1334"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 name="Line 655"/>
              <p:cNvSpPr>
                <a:spLocks noChangeShapeType="1"/>
              </p:cNvSpPr>
              <p:nvPr/>
            </p:nvSpPr>
            <p:spPr bwMode="auto">
              <a:xfrm>
                <a:off x="1255" y="20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9" name="Line 656"/>
              <p:cNvSpPr>
                <a:spLocks noChangeShapeType="1"/>
              </p:cNvSpPr>
              <p:nvPr/>
            </p:nvSpPr>
            <p:spPr bwMode="auto">
              <a:xfrm>
                <a:off x="1264" y="20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0" name="Rectangle 657"/>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1" name="Rectangle 658"/>
              <p:cNvSpPr>
                <a:spLocks noChangeArrowheads="1"/>
              </p:cNvSpPr>
              <p:nvPr/>
            </p:nvSpPr>
            <p:spPr bwMode="auto">
              <a:xfrm>
                <a:off x="1738" y="2577"/>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2" name="Rectangle 659"/>
              <p:cNvSpPr>
                <a:spLocks noChangeArrowheads="1"/>
              </p:cNvSpPr>
              <p:nvPr/>
            </p:nvSpPr>
            <p:spPr bwMode="auto">
              <a:xfrm>
                <a:off x="1887" y="2472"/>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3" name="Rectangle 660"/>
              <p:cNvSpPr>
                <a:spLocks noChangeArrowheads="1"/>
              </p:cNvSpPr>
              <p:nvPr/>
            </p:nvSpPr>
            <p:spPr bwMode="auto">
              <a:xfrm>
                <a:off x="2002" y="2401"/>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4" name="Rectangle 661"/>
              <p:cNvSpPr>
                <a:spLocks noChangeArrowheads="1"/>
              </p:cNvSpPr>
              <p:nvPr/>
            </p:nvSpPr>
            <p:spPr bwMode="auto">
              <a:xfrm>
                <a:off x="2089" y="236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5" name="Rectangle 662"/>
              <p:cNvSpPr>
                <a:spLocks noChangeArrowheads="1"/>
              </p:cNvSpPr>
              <p:nvPr/>
            </p:nvSpPr>
            <p:spPr bwMode="auto">
              <a:xfrm>
                <a:off x="2168" y="2331"/>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6" name="Rectangle 663"/>
              <p:cNvSpPr>
                <a:spLocks noChangeArrowheads="1"/>
              </p:cNvSpPr>
              <p:nvPr/>
            </p:nvSpPr>
            <p:spPr bwMode="auto">
              <a:xfrm>
                <a:off x="2230"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7" name="Rectangle 664"/>
              <p:cNvSpPr>
                <a:spLocks noChangeArrowheads="1"/>
              </p:cNvSpPr>
              <p:nvPr/>
            </p:nvSpPr>
            <p:spPr bwMode="auto">
              <a:xfrm>
                <a:off x="2274" y="2305"/>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8" name="Rectangle 665"/>
              <p:cNvSpPr>
                <a:spLocks noChangeArrowheads="1"/>
              </p:cNvSpPr>
              <p:nvPr/>
            </p:nvSpPr>
            <p:spPr bwMode="auto">
              <a:xfrm>
                <a:off x="2309"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9" name="Rectangle 666"/>
              <p:cNvSpPr>
                <a:spLocks noChangeArrowheads="1"/>
              </p:cNvSpPr>
              <p:nvPr/>
            </p:nvSpPr>
            <p:spPr bwMode="auto">
              <a:xfrm>
                <a:off x="2344"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0" name="Rectangle 667"/>
              <p:cNvSpPr>
                <a:spLocks noChangeArrowheads="1"/>
              </p:cNvSpPr>
              <p:nvPr/>
            </p:nvSpPr>
            <p:spPr bwMode="auto">
              <a:xfrm>
                <a:off x="2371"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1" name="Rectangle 668"/>
              <p:cNvSpPr>
                <a:spLocks noChangeArrowheads="1"/>
              </p:cNvSpPr>
              <p:nvPr/>
            </p:nvSpPr>
            <p:spPr bwMode="auto">
              <a:xfrm>
                <a:off x="2388"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2" name="Rectangle 669"/>
              <p:cNvSpPr>
                <a:spLocks noChangeArrowheads="1"/>
              </p:cNvSpPr>
              <p:nvPr/>
            </p:nvSpPr>
            <p:spPr bwMode="auto">
              <a:xfrm>
                <a:off x="2406"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3" name="Rectangle 670"/>
              <p:cNvSpPr>
                <a:spLocks noChangeArrowheads="1"/>
              </p:cNvSpPr>
              <p:nvPr/>
            </p:nvSpPr>
            <p:spPr bwMode="auto">
              <a:xfrm>
                <a:off x="2414"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4" name="Rectangle 671"/>
              <p:cNvSpPr>
                <a:spLocks noChangeArrowheads="1"/>
              </p:cNvSpPr>
              <p:nvPr/>
            </p:nvSpPr>
            <p:spPr bwMode="auto">
              <a:xfrm>
                <a:off x="2423"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5" name="Rectangle 672"/>
              <p:cNvSpPr>
                <a:spLocks noChangeArrowheads="1"/>
              </p:cNvSpPr>
              <p:nvPr/>
            </p:nvSpPr>
            <p:spPr bwMode="auto">
              <a:xfrm>
                <a:off x="2432"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6" name="Rectangle 673"/>
              <p:cNvSpPr>
                <a:spLocks noChangeArrowheads="1"/>
              </p:cNvSpPr>
              <p:nvPr/>
            </p:nvSpPr>
            <p:spPr bwMode="auto">
              <a:xfrm>
                <a:off x="2441"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7" name="Rectangle 674"/>
              <p:cNvSpPr>
                <a:spLocks noChangeArrowheads="1"/>
              </p:cNvSpPr>
              <p:nvPr/>
            </p:nvSpPr>
            <p:spPr bwMode="auto">
              <a:xfrm>
                <a:off x="2450"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8" name="Rectangle 675"/>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9" name="Rectangle 676"/>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0" name="Rectangle 677"/>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1" name="Line 678"/>
              <p:cNvSpPr>
                <a:spLocks noChangeShapeType="1"/>
              </p:cNvSpPr>
              <p:nvPr/>
            </p:nvSpPr>
            <p:spPr bwMode="auto">
              <a:xfrm>
                <a:off x="2072" y="153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2" name="Line 679"/>
              <p:cNvSpPr>
                <a:spLocks noChangeShapeType="1"/>
              </p:cNvSpPr>
              <p:nvPr/>
            </p:nvSpPr>
            <p:spPr bwMode="auto">
              <a:xfrm>
                <a:off x="2081" y="152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3" name="Line 680"/>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4" name="Line 681"/>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 name="Line 682"/>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6" name="Line 683"/>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7" name="Line 684"/>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 name="Line 685"/>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9" name="Line 686"/>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0" name="Line 687"/>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1" name="Rectangle 688"/>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2" name="Rectangle 689"/>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3" name="Rectangle 690"/>
              <p:cNvSpPr>
                <a:spLocks noChangeArrowheads="1"/>
              </p:cNvSpPr>
              <p:nvPr/>
            </p:nvSpPr>
            <p:spPr bwMode="auto">
              <a:xfrm>
                <a:off x="2081"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4" name="Rectangle 691"/>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5" name="Line 692"/>
              <p:cNvSpPr>
                <a:spLocks noChangeShapeType="1"/>
              </p:cNvSpPr>
              <p:nvPr/>
            </p:nvSpPr>
            <p:spPr bwMode="auto">
              <a:xfrm>
                <a:off x="1975" y="157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6" name="Line 693"/>
              <p:cNvSpPr>
                <a:spLocks noChangeShapeType="1"/>
              </p:cNvSpPr>
              <p:nvPr/>
            </p:nvSpPr>
            <p:spPr bwMode="auto">
              <a:xfrm>
                <a:off x="1984" y="156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7" name="Rectangle 694"/>
              <p:cNvSpPr>
                <a:spLocks noChangeArrowheads="1"/>
              </p:cNvSpPr>
              <p:nvPr/>
            </p:nvSpPr>
            <p:spPr bwMode="auto">
              <a:xfrm>
                <a:off x="1773" y="2551"/>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8" name="Rectangle 695"/>
              <p:cNvSpPr>
                <a:spLocks noChangeArrowheads="1"/>
              </p:cNvSpPr>
              <p:nvPr/>
            </p:nvSpPr>
            <p:spPr bwMode="auto">
              <a:xfrm>
                <a:off x="1914" y="2454"/>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9" name="Rectangle 696"/>
              <p:cNvSpPr>
                <a:spLocks noChangeArrowheads="1"/>
              </p:cNvSpPr>
              <p:nvPr/>
            </p:nvSpPr>
            <p:spPr bwMode="auto">
              <a:xfrm>
                <a:off x="2019" y="2393"/>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0" name="Rectangle 697"/>
              <p:cNvSpPr>
                <a:spLocks noChangeArrowheads="1"/>
              </p:cNvSpPr>
              <p:nvPr/>
            </p:nvSpPr>
            <p:spPr bwMode="auto">
              <a:xfrm>
                <a:off x="2116" y="235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1" name="Rectangle 698"/>
              <p:cNvSpPr>
                <a:spLocks noChangeArrowheads="1"/>
              </p:cNvSpPr>
              <p:nvPr/>
            </p:nvSpPr>
            <p:spPr bwMode="auto">
              <a:xfrm>
                <a:off x="2186" y="2331"/>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2" name="Rectangle 699"/>
              <p:cNvSpPr>
                <a:spLocks noChangeArrowheads="1"/>
              </p:cNvSpPr>
              <p:nvPr/>
            </p:nvSpPr>
            <p:spPr bwMode="auto">
              <a:xfrm>
                <a:off x="2239" y="2314"/>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3" name="Rectangle 700"/>
              <p:cNvSpPr>
                <a:spLocks noChangeArrowheads="1"/>
              </p:cNvSpPr>
              <p:nvPr/>
            </p:nvSpPr>
            <p:spPr bwMode="auto">
              <a:xfrm>
                <a:off x="2283" y="2305"/>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4" name="Rectangle 701"/>
              <p:cNvSpPr>
                <a:spLocks noChangeArrowheads="1"/>
              </p:cNvSpPr>
              <p:nvPr/>
            </p:nvSpPr>
            <p:spPr bwMode="auto">
              <a:xfrm>
                <a:off x="1431" y="2823"/>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5" name="Line 702"/>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 name="Line 703"/>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 name="Rectangle 704"/>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8" name="Rectangle 705"/>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9" name="Rectangle 706"/>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0" name="Line 707"/>
              <p:cNvSpPr>
                <a:spLocks noChangeShapeType="1"/>
              </p:cNvSpPr>
              <p:nvPr/>
            </p:nvSpPr>
            <p:spPr bwMode="auto">
              <a:xfrm>
                <a:off x="1343" y="204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 name="Line 708"/>
              <p:cNvSpPr>
                <a:spLocks noChangeShapeType="1"/>
              </p:cNvSpPr>
              <p:nvPr/>
            </p:nvSpPr>
            <p:spPr bwMode="auto">
              <a:xfrm>
                <a:off x="1352" y="2033"/>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2" name="Line 709"/>
              <p:cNvSpPr>
                <a:spLocks noChangeShapeType="1"/>
              </p:cNvSpPr>
              <p:nvPr/>
            </p:nvSpPr>
            <p:spPr bwMode="auto">
              <a:xfrm>
                <a:off x="1264" y="20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3" name="Line 710"/>
              <p:cNvSpPr>
                <a:spLocks noChangeShapeType="1"/>
              </p:cNvSpPr>
              <p:nvPr/>
            </p:nvSpPr>
            <p:spPr bwMode="auto">
              <a:xfrm>
                <a:off x="1272" y="20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4" name="Line 711"/>
              <p:cNvSpPr>
                <a:spLocks noChangeShapeType="1"/>
              </p:cNvSpPr>
              <p:nvPr/>
            </p:nvSpPr>
            <p:spPr bwMode="auto">
              <a:xfrm>
                <a:off x="1202" y="212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5" name="Line 712"/>
              <p:cNvSpPr>
                <a:spLocks noChangeShapeType="1"/>
              </p:cNvSpPr>
              <p:nvPr/>
            </p:nvSpPr>
            <p:spPr bwMode="auto">
              <a:xfrm>
                <a:off x="1211" y="211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6" name="Line 713"/>
              <p:cNvSpPr>
                <a:spLocks noChangeShapeType="1"/>
              </p:cNvSpPr>
              <p:nvPr/>
            </p:nvSpPr>
            <p:spPr bwMode="auto">
              <a:xfrm>
                <a:off x="1149" y="2138"/>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 name="Line 714"/>
              <p:cNvSpPr>
                <a:spLocks noChangeShapeType="1"/>
              </p:cNvSpPr>
              <p:nvPr/>
            </p:nvSpPr>
            <p:spPr bwMode="auto">
              <a:xfrm>
                <a:off x="1158" y="2129"/>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8" name="Line 715"/>
              <p:cNvSpPr>
                <a:spLocks noChangeShapeType="1"/>
              </p:cNvSpPr>
              <p:nvPr/>
            </p:nvSpPr>
            <p:spPr bwMode="auto">
              <a:xfrm>
                <a:off x="1106" y="215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 name="Line 716"/>
              <p:cNvSpPr>
                <a:spLocks noChangeShapeType="1"/>
              </p:cNvSpPr>
              <p:nvPr/>
            </p:nvSpPr>
            <p:spPr bwMode="auto">
              <a:xfrm>
                <a:off x="1114" y="21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 name="Line 717"/>
              <p:cNvSpPr>
                <a:spLocks noChangeShapeType="1"/>
              </p:cNvSpPr>
              <p:nvPr/>
            </p:nvSpPr>
            <p:spPr bwMode="auto">
              <a:xfrm>
                <a:off x="1070" y="2164"/>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 name="Line 718"/>
              <p:cNvSpPr>
                <a:spLocks noChangeShapeType="1"/>
              </p:cNvSpPr>
              <p:nvPr/>
            </p:nvSpPr>
            <p:spPr bwMode="auto">
              <a:xfrm>
                <a:off x="1079" y="2156"/>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 name="Line 719"/>
              <p:cNvSpPr>
                <a:spLocks noChangeShapeType="1"/>
              </p:cNvSpPr>
              <p:nvPr/>
            </p:nvSpPr>
            <p:spPr bwMode="auto">
              <a:xfrm>
                <a:off x="1044" y="217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 name="Line 720"/>
              <p:cNvSpPr>
                <a:spLocks noChangeShapeType="1"/>
              </p:cNvSpPr>
              <p:nvPr/>
            </p:nvSpPr>
            <p:spPr bwMode="auto">
              <a:xfrm>
                <a:off x="1053" y="216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 name="Line 721"/>
              <p:cNvSpPr>
                <a:spLocks noChangeShapeType="1"/>
              </p:cNvSpPr>
              <p:nvPr/>
            </p:nvSpPr>
            <p:spPr bwMode="auto">
              <a:xfrm>
                <a:off x="1027" y="218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 name="Line 722"/>
              <p:cNvSpPr>
                <a:spLocks noChangeShapeType="1"/>
              </p:cNvSpPr>
              <p:nvPr/>
            </p:nvSpPr>
            <p:spPr bwMode="auto">
              <a:xfrm>
                <a:off x="1035" y="217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 name="Line 723"/>
              <p:cNvSpPr>
                <a:spLocks noChangeShapeType="1"/>
              </p:cNvSpPr>
              <p:nvPr/>
            </p:nvSpPr>
            <p:spPr bwMode="auto">
              <a:xfrm>
                <a:off x="1009" y="2182"/>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 name="Line 724"/>
              <p:cNvSpPr>
                <a:spLocks noChangeShapeType="1"/>
              </p:cNvSpPr>
              <p:nvPr/>
            </p:nvSpPr>
            <p:spPr bwMode="auto">
              <a:xfrm>
                <a:off x="1018" y="217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 name="Rectangle 725"/>
              <p:cNvSpPr>
                <a:spLocks noChangeArrowheads="1"/>
              </p:cNvSpPr>
              <p:nvPr/>
            </p:nvSpPr>
            <p:spPr bwMode="auto">
              <a:xfrm>
                <a:off x="1000" y="302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9" name="Line 726"/>
              <p:cNvSpPr>
                <a:spLocks noChangeShapeType="1"/>
              </p:cNvSpPr>
              <p:nvPr/>
            </p:nvSpPr>
            <p:spPr bwMode="auto">
              <a:xfrm>
                <a:off x="1290" y="2077"/>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0" name="Line 727"/>
              <p:cNvSpPr>
                <a:spLocks noChangeShapeType="1"/>
              </p:cNvSpPr>
              <p:nvPr/>
            </p:nvSpPr>
            <p:spPr bwMode="auto">
              <a:xfrm>
                <a:off x="1299" y="206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1" name="Rectangle 728"/>
              <p:cNvSpPr>
                <a:spLocks noChangeArrowheads="1"/>
              </p:cNvSpPr>
              <p:nvPr/>
            </p:nvSpPr>
            <p:spPr bwMode="auto">
              <a:xfrm>
                <a:off x="1229" y="2946"/>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2" name="Rectangle 729"/>
              <p:cNvSpPr>
                <a:spLocks noChangeArrowheads="1"/>
              </p:cNvSpPr>
              <p:nvPr/>
            </p:nvSpPr>
            <p:spPr bwMode="auto">
              <a:xfrm>
                <a:off x="1475" y="279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3" name="Line 730"/>
              <p:cNvSpPr>
                <a:spLocks noChangeShapeType="1"/>
              </p:cNvSpPr>
              <p:nvPr/>
            </p:nvSpPr>
            <p:spPr bwMode="auto">
              <a:xfrm>
                <a:off x="1668" y="179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4" name="Line 731"/>
              <p:cNvSpPr>
                <a:spLocks noChangeShapeType="1"/>
              </p:cNvSpPr>
              <p:nvPr/>
            </p:nvSpPr>
            <p:spPr bwMode="auto">
              <a:xfrm>
                <a:off x="1677" y="178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5" name="Line 732"/>
              <p:cNvSpPr>
                <a:spLocks noChangeShapeType="1"/>
              </p:cNvSpPr>
              <p:nvPr/>
            </p:nvSpPr>
            <p:spPr bwMode="auto">
              <a:xfrm>
                <a:off x="1518" y="1919"/>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6" name="Line 733"/>
              <p:cNvSpPr>
                <a:spLocks noChangeShapeType="1"/>
              </p:cNvSpPr>
              <p:nvPr/>
            </p:nvSpPr>
            <p:spPr bwMode="auto">
              <a:xfrm>
                <a:off x="1527" y="1910"/>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7" name="Rectangle 734"/>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8" name="Rectangle 735"/>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9" name="Line 736"/>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0" name="Line 737"/>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1" name="Rectangle 738"/>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2" name="Rectangle 739"/>
              <p:cNvSpPr>
                <a:spLocks noChangeArrowheads="1"/>
              </p:cNvSpPr>
              <p:nvPr/>
            </p:nvSpPr>
            <p:spPr bwMode="auto">
              <a:xfrm>
                <a:off x="1958" y="242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3" name="Rectangle 740"/>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4" name="Rectangle 741"/>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5" name="Line 742"/>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6" name="Line 743"/>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7" name="Line 744"/>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8" name="Line 745"/>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9" name="Rectangle 746"/>
              <p:cNvSpPr>
                <a:spLocks noChangeArrowheads="1"/>
              </p:cNvSpPr>
              <p:nvPr/>
            </p:nvSpPr>
            <p:spPr bwMode="auto">
              <a:xfrm>
                <a:off x="1431" y="2823"/>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0" name="Line 747"/>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1" name="Line 748"/>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2" name="Line 749"/>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3" name="Line 750"/>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4" name="Line 751"/>
              <p:cNvSpPr>
                <a:spLocks noChangeShapeType="1"/>
              </p:cNvSpPr>
              <p:nvPr/>
            </p:nvSpPr>
            <p:spPr bwMode="auto">
              <a:xfrm>
                <a:off x="1062" y="2173"/>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5" name="Line 752"/>
              <p:cNvSpPr>
                <a:spLocks noChangeShapeType="1"/>
              </p:cNvSpPr>
              <p:nvPr/>
            </p:nvSpPr>
            <p:spPr bwMode="auto">
              <a:xfrm>
                <a:off x="1070" y="216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6" name="Rectangle 753"/>
              <p:cNvSpPr>
                <a:spLocks noChangeArrowheads="1"/>
              </p:cNvSpPr>
              <p:nvPr/>
            </p:nvSpPr>
            <p:spPr bwMode="auto">
              <a:xfrm>
                <a:off x="1044" y="300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7" name="Line 754"/>
              <p:cNvSpPr>
                <a:spLocks noChangeShapeType="1"/>
              </p:cNvSpPr>
              <p:nvPr/>
            </p:nvSpPr>
            <p:spPr bwMode="auto">
              <a:xfrm>
                <a:off x="1316" y="2059"/>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8" name="Line 755"/>
              <p:cNvSpPr>
                <a:spLocks noChangeShapeType="1"/>
              </p:cNvSpPr>
              <p:nvPr/>
            </p:nvSpPr>
            <p:spPr bwMode="auto">
              <a:xfrm>
                <a:off x="1325" y="205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9" name="Rectangle 756"/>
              <p:cNvSpPr>
                <a:spLocks noChangeArrowheads="1"/>
              </p:cNvSpPr>
              <p:nvPr/>
            </p:nvSpPr>
            <p:spPr bwMode="auto">
              <a:xfrm>
                <a:off x="1255" y="2937"/>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0" name="Line 757"/>
              <p:cNvSpPr>
                <a:spLocks noChangeShapeType="1"/>
              </p:cNvSpPr>
              <p:nvPr/>
            </p:nvSpPr>
            <p:spPr bwMode="auto">
              <a:xfrm>
                <a:off x="1483" y="194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 name="Line 758"/>
              <p:cNvSpPr>
                <a:spLocks noChangeShapeType="1"/>
              </p:cNvSpPr>
              <p:nvPr/>
            </p:nvSpPr>
            <p:spPr bwMode="auto">
              <a:xfrm>
                <a:off x="1492" y="1936"/>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2" name="Rectangle 759"/>
              <p:cNvSpPr>
                <a:spLocks noChangeArrowheads="1"/>
              </p:cNvSpPr>
              <p:nvPr/>
            </p:nvSpPr>
            <p:spPr bwMode="auto">
              <a:xfrm>
                <a:off x="1387" y="285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3" name="Rectangle 760"/>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4" name="Rectangle 761"/>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5" name="Rectangle 762"/>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6" name="Rectangle 763"/>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7" name="Rectangle 764"/>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8" name="Rectangle 765"/>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69" name="Rectangle 766"/>
              <p:cNvSpPr>
                <a:spLocks noChangeArrowheads="1"/>
              </p:cNvSpPr>
              <p:nvPr/>
            </p:nvSpPr>
            <p:spPr bwMode="auto">
              <a:xfrm>
                <a:off x="2081"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0" name="Rectangle 767"/>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1" name="Rectangle 768"/>
              <p:cNvSpPr>
                <a:spLocks noChangeArrowheads="1"/>
              </p:cNvSpPr>
              <p:nvPr/>
            </p:nvSpPr>
            <p:spPr bwMode="auto">
              <a:xfrm>
                <a:off x="2221"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2" name="Rectangle 769"/>
              <p:cNvSpPr>
                <a:spLocks noChangeArrowheads="1"/>
              </p:cNvSpPr>
              <p:nvPr/>
            </p:nvSpPr>
            <p:spPr bwMode="auto">
              <a:xfrm>
                <a:off x="2265"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3" name="Rectangle 770"/>
              <p:cNvSpPr>
                <a:spLocks noChangeArrowheads="1"/>
              </p:cNvSpPr>
              <p:nvPr/>
            </p:nvSpPr>
            <p:spPr bwMode="auto">
              <a:xfrm>
                <a:off x="2309"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4" name="Rectangle 771"/>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5" name="Line 772"/>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6" name="Line 773"/>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7" name="Rectangle 774"/>
              <p:cNvSpPr>
                <a:spLocks noChangeArrowheads="1"/>
              </p:cNvSpPr>
              <p:nvPr/>
            </p:nvSpPr>
            <p:spPr bwMode="auto">
              <a:xfrm>
                <a:off x="1677" y="2630"/>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8" name="Rectangle 775"/>
              <p:cNvSpPr>
                <a:spLocks noChangeArrowheads="1"/>
              </p:cNvSpPr>
              <p:nvPr/>
            </p:nvSpPr>
            <p:spPr bwMode="auto">
              <a:xfrm>
                <a:off x="1835" y="2507"/>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9" name="Rectangle 776"/>
              <p:cNvSpPr>
                <a:spLocks noChangeArrowheads="1"/>
              </p:cNvSpPr>
              <p:nvPr/>
            </p:nvSpPr>
            <p:spPr bwMode="auto">
              <a:xfrm>
                <a:off x="1958" y="242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0" name="Rectangle 777"/>
              <p:cNvSpPr>
                <a:spLocks noChangeArrowheads="1"/>
              </p:cNvSpPr>
              <p:nvPr/>
            </p:nvSpPr>
            <p:spPr bwMode="auto">
              <a:xfrm>
                <a:off x="2063" y="2375"/>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1" name="Rectangle 778"/>
              <p:cNvSpPr>
                <a:spLocks noChangeArrowheads="1"/>
              </p:cNvSpPr>
              <p:nvPr/>
            </p:nvSpPr>
            <p:spPr bwMode="auto">
              <a:xfrm>
                <a:off x="2142" y="234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2" name="Rectangle 779"/>
              <p:cNvSpPr>
                <a:spLocks noChangeArrowheads="1"/>
              </p:cNvSpPr>
              <p:nvPr/>
            </p:nvSpPr>
            <p:spPr bwMode="auto">
              <a:xfrm>
                <a:off x="2204" y="2322"/>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3" name="Rectangle 780"/>
              <p:cNvSpPr>
                <a:spLocks noChangeArrowheads="1"/>
              </p:cNvSpPr>
              <p:nvPr/>
            </p:nvSpPr>
            <p:spPr bwMode="auto">
              <a:xfrm>
                <a:off x="2256" y="2314"/>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4" name="Rectangle 781"/>
              <p:cNvSpPr>
                <a:spLocks noChangeArrowheads="1"/>
              </p:cNvSpPr>
              <p:nvPr/>
            </p:nvSpPr>
            <p:spPr bwMode="auto">
              <a:xfrm>
                <a:off x="2300"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5" name="Rectangle 782"/>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6" name="Rectangle 783"/>
              <p:cNvSpPr>
                <a:spLocks noChangeArrowheads="1"/>
              </p:cNvSpPr>
              <p:nvPr/>
            </p:nvSpPr>
            <p:spPr bwMode="auto">
              <a:xfrm>
                <a:off x="2362"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7" name="Rectangle 784"/>
              <p:cNvSpPr>
                <a:spLocks noChangeArrowheads="1"/>
              </p:cNvSpPr>
              <p:nvPr/>
            </p:nvSpPr>
            <p:spPr bwMode="auto">
              <a:xfrm>
                <a:off x="2379"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8" name="Rectangle 785"/>
              <p:cNvSpPr>
                <a:spLocks noChangeArrowheads="1"/>
              </p:cNvSpPr>
              <p:nvPr/>
            </p:nvSpPr>
            <p:spPr bwMode="auto">
              <a:xfrm>
                <a:off x="2397"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9" name="Rectangle 786"/>
              <p:cNvSpPr>
                <a:spLocks noChangeArrowheads="1"/>
              </p:cNvSpPr>
              <p:nvPr/>
            </p:nvSpPr>
            <p:spPr bwMode="auto">
              <a:xfrm>
                <a:off x="2414"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0" name="Rectangle 787"/>
              <p:cNvSpPr>
                <a:spLocks noChangeArrowheads="1"/>
              </p:cNvSpPr>
              <p:nvPr/>
            </p:nvSpPr>
            <p:spPr bwMode="auto">
              <a:xfrm>
                <a:off x="2423"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1" name="Rectangle 788"/>
              <p:cNvSpPr>
                <a:spLocks noChangeArrowheads="1"/>
              </p:cNvSpPr>
              <p:nvPr/>
            </p:nvSpPr>
            <p:spPr bwMode="auto">
              <a:xfrm>
                <a:off x="2432"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2" name="Rectangle 789"/>
              <p:cNvSpPr>
                <a:spLocks noChangeArrowheads="1"/>
              </p:cNvSpPr>
              <p:nvPr/>
            </p:nvSpPr>
            <p:spPr bwMode="auto">
              <a:xfrm>
                <a:off x="2441"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3" name="Rectangle 790"/>
              <p:cNvSpPr>
                <a:spLocks noChangeArrowheads="1"/>
              </p:cNvSpPr>
              <p:nvPr/>
            </p:nvSpPr>
            <p:spPr bwMode="auto">
              <a:xfrm>
                <a:off x="2450"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4" name="Rectangle 791"/>
              <p:cNvSpPr>
                <a:spLocks noChangeArrowheads="1"/>
              </p:cNvSpPr>
              <p:nvPr/>
            </p:nvSpPr>
            <p:spPr bwMode="auto">
              <a:xfrm>
                <a:off x="2458"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5" name="Line 792"/>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6" name="Line 793"/>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7" name="Rectangle 794"/>
              <p:cNvSpPr>
                <a:spLocks noChangeArrowheads="1"/>
              </p:cNvSpPr>
              <p:nvPr/>
            </p:nvSpPr>
            <p:spPr bwMode="auto">
              <a:xfrm>
                <a:off x="1264" y="2928"/>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8" name="Rectangle 795"/>
              <p:cNvSpPr>
                <a:spLocks noChangeArrowheads="1"/>
              </p:cNvSpPr>
              <p:nvPr/>
            </p:nvSpPr>
            <p:spPr bwMode="auto">
              <a:xfrm>
                <a:off x="1501" y="277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9" name="Rectangle 796"/>
              <p:cNvSpPr>
                <a:spLocks noChangeArrowheads="1"/>
              </p:cNvSpPr>
              <p:nvPr/>
            </p:nvSpPr>
            <p:spPr bwMode="auto">
              <a:xfrm>
                <a:off x="1694" y="261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0" name="Rectangle 797"/>
              <p:cNvSpPr>
                <a:spLocks noChangeArrowheads="1"/>
              </p:cNvSpPr>
              <p:nvPr/>
            </p:nvSpPr>
            <p:spPr bwMode="auto">
              <a:xfrm>
                <a:off x="1852" y="2498"/>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1" name="Rectangle 798"/>
              <p:cNvSpPr>
                <a:spLocks noChangeArrowheads="1"/>
              </p:cNvSpPr>
              <p:nvPr/>
            </p:nvSpPr>
            <p:spPr bwMode="auto">
              <a:xfrm>
                <a:off x="1975" y="241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2" name="Rectangle 799"/>
              <p:cNvSpPr>
                <a:spLocks noChangeArrowheads="1"/>
              </p:cNvSpPr>
              <p:nvPr/>
            </p:nvSpPr>
            <p:spPr bwMode="auto">
              <a:xfrm>
                <a:off x="2072" y="2375"/>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3" name="Rectangle 800"/>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4" name="Rectangle 801"/>
              <p:cNvSpPr>
                <a:spLocks noChangeArrowheads="1"/>
              </p:cNvSpPr>
              <p:nvPr/>
            </p:nvSpPr>
            <p:spPr bwMode="auto">
              <a:xfrm>
                <a:off x="2212"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5" name="Rectangle 802"/>
              <p:cNvSpPr>
                <a:spLocks noChangeArrowheads="1"/>
              </p:cNvSpPr>
              <p:nvPr/>
            </p:nvSpPr>
            <p:spPr bwMode="auto">
              <a:xfrm>
                <a:off x="2265" y="2314"/>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6" name="Rectangle 803"/>
              <p:cNvSpPr>
                <a:spLocks noChangeArrowheads="1"/>
              </p:cNvSpPr>
              <p:nvPr/>
            </p:nvSpPr>
            <p:spPr bwMode="auto">
              <a:xfrm>
                <a:off x="2300"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7" name="Rectangle 804"/>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8" name="Rectangle 805"/>
              <p:cNvSpPr>
                <a:spLocks noChangeArrowheads="1"/>
              </p:cNvSpPr>
              <p:nvPr/>
            </p:nvSpPr>
            <p:spPr bwMode="auto">
              <a:xfrm>
                <a:off x="2362"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09" name="Rectangle 806"/>
              <p:cNvSpPr>
                <a:spLocks noChangeArrowheads="1"/>
              </p:cNvSpPr>
              <p:nvPr/>
            </p:nvSpPr>
            <p:spPr bwMode="auto">
              <a:xfrm>
                <a:off x="2379"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10" name="Rectangle 807"/>
              <p:cNvSpPr>
                <a:spLocks noChangeArrowheads="1"/>
              </p:cNvSpPr>
              <p:nvPr/>
            </p:nvSpPr>
            <p:spPr bwMode="auto">
              <a:xfrm>
                <a:off x="2397"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11" name="Rectangle 808"/>
              <p:cNvSpPr>
                <a:spLocks noChangeArrowheads="1"/>
              </p:cNvSpPr>
              <p:nvPr/>
            </p:nvSpPr>
            <p:spPr bwMode="auto">
              <a:xfrm>
                <a:off x="2414"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 name="Group 809"/>
            <p:cNvGrpSpPr>
              <a:grpSpLocks/>
            </p:cNvGrpSpPr>
            <p:nvPr/>
          </p:nvGrpSpPr>
          <p:grpSpPr bwMode="auto">
            <a:xfrm>
              <a:off x="708" y="1270"/>
              <a:ext cx="1519" cy="1518"/>
              <a:chOff x="939" y="1436"/>
              <a:chExt cx="1519" cy="1518"/>
            </a:xfrm>
          </p:grpSpPr>
          <p:sp>
            <p:nvSpPr>
              <p:cNvPr id="512" name="Rectangle 810"/>
              <p:cNvSpPr>
                <a:spLocks noChangeArrowheads="1"/>
              </p:cNvSpPr>
              <p:nvPr/>
            </p:nvSpPr>
            <p:spPr bwMode="auto">
              <a:xfrm>
                <a:off x="2423"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 name="Line 811"/>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 name="Line 812"/>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 name="Rectangle 813"/>
              <p:cNvSpPr>
                <a:spLocks noChangeArrowheads="1"/>
              </p:cNvSpPr>
              <p:nvPr/>
            </p:nvSpPr>
            <p:spPr bwMode="auto">
              <a:xfrm>
                <a:off x="1431" y="2823"/>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 name="Line 814"/>
              <p:cNvSpPr>
                <a:spLocks noChangeShapeType="1"/>
              </p:cNvSpPr>
              <p:nvPr/>
            </p:nvSpPr>
            <p:spPr bwMode="auto">
              <a:xfrm>
                <a:off x="1633" y="182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 name="Line 815"/>
              <p:cNvSpPr>
                <a:spLocks noChangeShapeType="1"/>
              </p:cNvSpPr>
              <p:nvPr/>
            </p:nvSpPr>
            <p:spPr bwMode="auto">
              <a:xfrm>
                <a:off x="1641" y="181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 name="Rectangle 816"/>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9" name="Rectangle 817"/>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0" name="Line 818"/>
              <p:cNvSpPr>
                <a:spLocks noChangeShapeType="1"/>
              </p:cNvSpPr>
              <p:nvPr/>
            </p:nvSpPr>
            <p:spPr bwMode="auto">
              <a:xfrm>
                <a:off x="1404" y="200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1" name="Line 819"/>
              <p:cNvSpPr>
                <a:spLocks noChangeShapeType="1"/>
              </p:cNvSpPr>
              <p:nvPr/>
            </p:nvSpPr>
            <p:spPr bwMode="auto">
              <a:xfrm>
                <a:off x="1413" y="199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 name="Rectangle 820"/>
              <p:cNvSpPr>
                <a:spLocks noChangeArrowheads="1"/>
              </p:cNvSpPr>
              <p:nvPr/>
            </p:nvSpPr>
            <p:spPr bwMode="auto">
              <a:xfrm>
                <a:off x="2186" y="2331"/>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3" name="Rectangle 821"/>
              <p:cNvSpPr>
                <a:spLocks noChangeArrowheads="1"/>
              </p:cNvSpPr>
              <p:nvPr/>
            </p:nvSpPr>
            <p:spPr bwMode="auto">
              <a:xfrm>
                <a:off x="2239" y="2314"/>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4" name="Rectangle 822"/>
              <p:cNvSpPr>
                <a:spLocks noChangeArrowheads="1"/>
              </p:cNvSpPr>
              <p:nvPr/>
            </p:nvSpPr>
            <p:spPr bwMode="auto">
              <a:xfrm>
                <a:off x="2283" y="2305"/>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5" name="Rectangle 823"/>
              <p:cNvSpPr>
                <a:spLocks noChangeArrowheads="1"/>
              </p:cNvSpPr>
              <p:nvPr/>
            </p:nvSpPr>
            <p:spPr bwMode="auto">
              <a:xfrm>
                <a:off x="2318" y="229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6" name="Rectangle 824"/>
              <p:cNvSpPr>
                <a:spLocks noChangeArrowheads="1"/>
              </p:cNvSpPr>
              <p:nvPr/>
            </p:nvSpPr>
            <p:spPr bwMode="auto">
              <a:xfrm>
                <a:off x="1773" y="2551"/>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7" name="Line 825"/>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8" name="Line 826"/>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9" name="Line 827"/>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0" name="Line 828"/>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1" name="Rectangle 829"/>
              <p:cNvSpPr>
                <a:spLocks noChangeArrowheads="1"/>
              </p:cNvSpPr>
              <p:nvPr/>
            </p:nvSpPr>
            <p:spPr bwMode="auto">
              <a:xfrm>
                <a:off x="1720" y="2594"/>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 name="Line 830"/>
              <p:cNvSpPr>
                <a:spLocks noChangeShapeType="1"/>
              </p:cNvSpPr>
              <p:nvPr/>
            </p:nvSpPr>
            <p:spPr bwMode="auto">
              <a:xfrm>
                <a:off x="1861" y="1647"/>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 name="Line 831"/>
              <p:cNvSpPr>
                <a:spLocks noChangeShapeType="1"/>
              </p:cNvSpPr>
              <p:nvPr/>
            </p:nvSpPr>
            <p:spPr bwMode="auto">
              <a:xfrm>
                <a:off x="1870" y="163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4" name="Rectangle 832"/>
              <p:cNvSpPr>
                <a:spLocks noChangeArrowheads="1"/>
              </p:cNvSpPr>
              <p:nvPr/>
            </p:nvSpPr>
            <p:spPr bwMode="auto">
              <a:xfrm>
                <a:off x="1685" y="2621"/>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5" name="Rectangle 833"/>
              <p:cNvSpPr>
                <a:spLocks noChangeArrowheads="1"/>
              </p:cNvSpPr>
              <p:nvPr/>
            </p:nvSpPr>
            <p:spPr bwMode="auto">
              <a:xfrm>
                <a:off x="1843" y="2498"/>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6" name="Rectangle 834"/>
              <p:cNvSpPr>
                <a:spLocks noChangeArrowheads="1"/>
              </p:cNvSpPr>
              <p:nvPr/>
            </p:nvSpPr>
            <p:spPr bwMode="auto">
              <a:xfrm>
                <a:off x="1966" y="241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7" name="Rectangle 835"/>
              <p:cNvSpPr>
                <a:spLocks noChangeArrowheads="1"/>
              </p:cNvSpPr>
              <p:nvPr/>
            </p:nvSpPr>
            <p:spPr bwMode="auto">
              <a:xfrm>
                <a:off x="2063" y="2375"/>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8" name="Rectangle 836"/>
              <p:cNvSpPr>
                <a:spLocks noChangeArrowheads="1"/>
              </p:cNvSpPr>
              <p:nvPr/>
            </p:nvSpPr>
            <p:spPr bwMode="auto">
              <a:xfrm>
                <a:off x="2142" y="234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9" name="Rectangle 837"/>
              <p:cNvSpPr>
                <a:spLocks noChangeArrowheads="1"/>
              </p:cNvSpPr>
              <p:nvPr/>
            </p:nvSpPr>
            <p:spPr bwMode="auto">
              <a:xfrm>
                <a:off x="2212"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0" name="Rectangle 838"/>
              <p:cNvSpPr>
                <a:spLocks noChangeArrowheads="1"/>
              </p:cNvSpPr>
              <p:nvPr/>
            </p:nvSpPr>
            <p:spPr bwMode="auto">
              <a:xfrm>
                <a:off x="2265" y="2314"/>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1" name="Rectangle 839"/>
              <p:cNvSpPr>
                <a:spLocks noChangeArrowheads="1"/>
              </p:cNvSpPr>
              <p:nvPr/>
            </p:nvSpPr>
            <p:spPr bwMode="auto">
              <a:xfrm>
                <a:off x="2300"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2" name="Rectangle 840"/>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3" name="Rectangle 841"/>
              <p:cNvSpPr>
                <a:spLocks noChangeArrowheads="1"/>
              </p:cNvSpPr>
              <p:nvPr/>
            </p:nvSpPr>
            <p:spPr bwMode="auto">
              <a:xfrm>
                <a:off x="2362"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4" name="Rectangle 842"/>
              <p:cNvSpPr>
                <a:spLocks noChangeArrowheads="1"/>
              </p:cNvSpPr>
              <p:nvPr/>
            </p:nvSpPr>
            <p:spPr bwMode="auto">
              <a:xfrm>
                <a:off x="2379"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5" name="Rectangle 843"/>
              <p:cNvSpPr>
                <a:spLocks noChangeArrowheads="1"/>
              </p:cNvSpPr>
              <p:nvPr/>
            </p:nvSpPr>
            <p:spPr bwMode="auto">
              <a:xfrm>
                <a:off x="2397"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6" name="Rectangle 844"/>
              <p:cNvSpPr>
                <a:spLocks noChangeArrowheads="1"/>
              </p:cNvSpPr>
              <p:nvPr/>
            </p:nvSpPr>
            <p:spPr bwMode="auto">
              <a:xfrm>
                <a:off x="2414"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7" name="Rectangle 845"/>
              <p:cNvSpPr>
                <a:spLocks noChangeArrowheads="1"/>
              </p:cNvSpPr>
              <p:nvPr/>
            </p:nvSpPr>
            <p:spPr bwMode="auto">
              <a:xfrm>
                <a:off x="2423"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8" name="Rectangle 846"/>
              <p:cNvSpPr>
                <a:spLocks noChangeArrowheads="1"/>
              </p:cNvSpPr>
              <p:nvPr/>
            </p:nvSpPr>
            <p:spPr bwMode="auto">
              <a:xfrm>
                <a:off x="2432"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9" name="Rectangle 847"/>
              <p:cNvSpPr>
                <a:spLocks noChangeArrowheads="1"/>
              </p:cNvSpPr>
              <p:nvPr/>
            </p:nvSpPr>
            <p:spPr bwMode="auto">
              <a:xfrm>
                <a:off x="2441"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0" name="Line 848"/>
              <p:cNvSpPr>
                <a:spLocks noChangeShapeType="1"/>
              </p:cNvSpPr>
              <p:nvPr/>
            </p:nvSpPr>
            <p:spPr bwMode="auto">
              <a:xfrm>
                <a:off x="2432" y="144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1" name="Line 849"/>
              <p:cNvSpPr>
                <a:spLocks noChangeShapeType="1"/>
              </p:cNvSpPr>
              <p:nvPr/>
            </p:nvSpPr>
            <p:spPr bwMode="auto">
              <a:xfrm>
                <a:off x="2441" y="1436"/>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2" name="Rectangle 850"/>
              <p:cNvSpPr>
                <a:spLocks noChangeArrowheads="1"/>
              </p:cNvSpPr>
              <p:nvPr/>
            </p:nvSpPr>
            <p:spPr bwMode="auto">
              <a:xfrm>
                <a:off x="2142" y="234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3" name="Rectangle 851"/>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4" name="Rectangle 852"/>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5" name="Rectangle 853"/>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6" name="Rectangle 854"/>
              <p:cNvSpPr>
                <a:spLocks noChangeArrowheads="1"/>
              </p:cNvSpPr>
              <p:nvPr/>
            </p:nvSpPr>
            <p:spPr bwMode="auto">
              <a:xfrm>
                <a:off x="1738" y="2577"/>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7" name="Line 855"/>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 name="Line 856"/>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 name="Line 857"/>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 name="Line 858"/>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 name="Line 859"/>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2" name="Line 860"/>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 name="Line 861"/>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4" name="Line 862"/>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5" name="Line 863"/>
              <p:cNvSpPr>
                <a:spLocks noChangeShapeType="1"/>
              </p:cNvSpPr>
              <p:nvPr/>
            </p:nvSpPr>
            <p:spPr bwMode="auto">
              <a:xfrm>
                <a:off x="1325"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6" name="Line 864"/>
              <p:cNvSpPr>
                <a:spLocks noChangeShapeType="1"/>
              </p:cNvSpPr>
              <p:nvPr/>
            </p:nvSpPr>
            <p:spPr bwMode="auto">
              <a:xfrm>
                <a:off x="1334"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7" name="Rectangle 865"/>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 name="Rectangle 866"/>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9" name="Rectangle 867"/>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0" name="Line 868"/>
              <p:cNvSpPr>
                <a:spLocks noChangeShapeType="1"/>
              </p:cNvSpPr>
              <p:nvPr/>
            </p:nvSpPr>
            <p:spPr bwMode="auto">
              <a:xfrm>
                <a:off x="2072" y="153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1" name="Line 869"/>
              <p:cNvSpPr>
                <a:spLocks noChangeShapeType="1"/>
              </p:cNvSpPr>
              <p:nvPr/>
            </p:nvSpPr>
            <p:spPr bwMode="auto">
              <a:xfrm>
                <a:off x="2081" y="152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2" name="Line 870"/>
              <p:cNvSpPr>
                <a:spLocks noChangeShapeType="1"/>
              </p:cNvSpPr>
              <p:nvPr/>
            </p:nvSpPr>
            <p:spPr bwMode="auto">
              <a:xfrm>
                <a:off x="1843" y="1664"/>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 name="Line 871"/>
              <p:cNvSpPr>
                <a:spLocks noChangeShapeType="1"/>
              </p:cNvSpPr>
              <p:nvPr/>
            </p:nvSpPr>
            <p:spPr bwMode="auto">
              <a:xfrm>
                <a:off x="1852" y="165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 name="Rectangle 872"/>
              <p:cNvSpPr>
                <a:spLocks noChangeArrowheads="1"/>
              </p:cNvSpPr>
              <p:nvPr/>
            </p:nvSpPr>
            <p:spPr bwMode="auto">
              <a:xfrm>
                <a:off x="1668" y="2638"/>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5" name="Rectangle 873"/>
              <p:cNvSpPr>
                <a:spLocks noChangeArrowheads="1"/>
              </p:cNvSpPr>
              <p:nvPr/>
            </p:nvSpPr>
            <p:spPr bwMode="auto">
              <a:xfrm>
                <a:off x="1826" y="2507"/>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6" name="Rectangle 874"/>
              <p:cNvSpPr>
                <a:spLocks noChangeArrowheads="1"/>
              </p:cNvSpPr>
              <p:nvPr/>
            </p:nvSpPr>
            <p:spPr bwMode="auto">
              <a:xfrm>
                <a:off x="1958" y="242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7" name="Line 875"/>
              <p:cNvSpPr>
                <a:spLocks noChangeShapeType="1"/>
              </p:cNvSpPr>
              <p:nvPr/>
            </p:nvSpPr>
            <p:spPr bwMode="auto">
              <a:xfrm>
                <a:off x="2054" y="154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8" name="Line 876"/>
              <p:cNvSpPr>
                <a:spLocks noChangeShapeType="1"/>
              </p:cNvSpPr>
              <p:nvPr/>
            </p:nvSpPr>
            <p:spPr bwMode="auto">
              <a:xfrm>
                <a:off x="2063" y="153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9" name="Rectangle 877"/>
              <p:cNvSpPr>
                <a:spLocks noChangeArrowheads="1"/>
              </p:cNvSpPr>
              <p:nvPr/>
            </p:nvSpPr>
            <p:spPr bwMode="auto">
              <a:xfrm>
                <a:off x="1835" y="2507"/>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0" name="Line 878"/>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1" name="Line 879"/>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2" name="Line 880"/>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 name="Line 881"/>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 name="Line 882"/>
              <p:cNvSpPr>
                <a:spLocks noChangeShapeType="1"/>
              </p:cNvSpPr>
              <p:nvPr/>
            </p:nvSpPr>
            <p:spPr bwMode="auto">
              <a:xfrm>
                <a:off x="1325"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 name="Line 883"/>
              <p:cNvSpPr>
                <a:spLocks noChangeShapeType="1"/>
              </p:cNvSpPr>
              <p:nvPr/>
            </p:nvSpPr>
            <p:spPr bwMode="auto">
              <a:xfrm>
                <a:off x="1334"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 name="Line 884"/>
              <p:cNvSpPr>
                <a:spLocks noChangeShapeType="1"/>
              </p:cNvSpPr>
              <p:nvPr/>
            </p:nvSpPr>
            <p:spPr bwMode="auto">
              <a:xfrm>
                <a:off x="1255" y="20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7" name="Line 885"/>
              <p:cNvSpPr>
                <a:spLocks noChangeShapeType="1"/>
              </p:cNvSpPr>
              <p:nvPr/>
            </p:nvSpPr>
            <p:spPr bwMode="auto">
              <a:xfrm>
                <a:off x="1264" y="20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8" name="Line 886"/>
              <p:cNvSpPr>
                <a:spLocks noChangeShapeType="1"/>
              </p:cNvSpPr>
              <p:nvPr/>
            </p:nvSpPr>
            <p:spPr bwMode="auto">
              <a:xfrm>
                <a:off x="1185" y="212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9" name="Line 887"/>
              <p:cNvSpPr>
                <a:spLocks noChangeShapeType="1"/>
              </p:cNvSpPr>
              <p:nvPr/>
            </p:nvSpPr>
            <p:spPr bwMode="auto">
              <a:xfrm>
                <a:off x="1193" y="212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0" name="Line 888"/>
              <p:cNvSpPr>
                <a:spLocks noChangeShapeType="1"/>
              </p:cNvSpPr>
              <p:nvPr/>
            </p:nvSpPr>
            <p:spPr bwMode="auto">
              <a:xfrm>
                <a:off x="1141" y="2147"/>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1" name="Line 889"/>
              <p:cNvSpPr>
                <a:spLocks noChangeShapeType="1"/>
              </p:cNvSpPr>
              <p:nvPr/>
            </p:nvSpPr>
            <p:spPr bwMode="auto">
              <a:xfrm>
                <a:off x="1149" y="2138"/>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2" name="Line 890"/>
              <p:cNvSpPr>
                <a:spLocks noChangeShapeType="1"/>
              </p:cNvSpPr>
              <p:nvPr/>
            </p:nvSpPr>
            <p:spPr bwMode="auto">
              <a:xfrm>
                <a:off x="1097" y="215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3" name="Line 891"/>
              <p:cNvSpPr>
                <a:spLocks noChangeShapeType="1"/>
              </p:cNvSpPr>
              <p:nvPr/>
            </p:nvSpPr>
            <p:spPr bwMode="auto">
              <a:xfrm>
                <a:off x="1106" y="21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 name="Line 892"/>
              <p:cNvSpPr>
                <a:spLocks noChangeShapeType="1"/>
              </p:cNvSpPr>
              <p:nvPr/>
            </p:nvSpPr>
            <p:spPr bwMode="auto">
              <a:xfrm>
                <a:off x="1070" y="2164"/>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5" name="Line 893"/>
              <p:cNvSpPr>
                <a:spLocks noChangeShapeType="1"/>
              </p:cNvSpPr>
              <p:nvPr/>
            </p:nvSpPr>
            <p:spPr bwMode="auto">
              <a:xfrm>
                <a:off x="1079" y="2156"/>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6" name="Line 894"/>
              <p:cNvSpPr>
                <a:spLocks noChangeShapeType="1"/>
              </p:cNvSpPr>
              <p:nvPr/>
            </p:nvSpPr>
            <p:spPr bwMode="auto">
              <a:xfrm>
                <a:off x="1044" y="217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7" name="Line 895"/>
              <p:cNvSpPr>
                <a:spLocks noChangeShapeType="1"/>
              </p:cNvSpPr>
              <p:nvPr/>
            </p:nvSpPr>
            <p:spPr bwMode="auto">
              <a:xfrm>
                <a:off x="1053" y="216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8" name="Line 896"/>
              <p:cNvSpPr>
                <a:spLocks noChangeShapeType="1"/>
              </p:cNvSpPr>
              <p:nvPr/>
            </p:nvSpPr>
            <p:spPr bwMode="auto">
              <a:xfrm>
                <a:off x="1018" y="218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9" name="Line 897"/>
              <p:cNvSpPr>
                <a:spLocks noChangeShapeType="1"/>
              </p:cNvSpPr>
              <p:nvPr/>
            </p:nvSpPr>
            <p:spPr bwMode="auto">
              <a:xfrm>
                <a:off x="1027" y="217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0" name="Line 898"/>
              <p:cNvSpPr>
                <a:spLocks noChangeShapeType="1"/>
              </p:cNvSpPr>
              <p:nvPr/>
            </p:nvSpPr>
            <p:spPr bwMode="auto">
              <a:xfrm>
                <a:off x="1009" y="2182"/>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1" name="Line 899"/>
              <p:cNvSpPr>
                <a:spLocks noChangeShapeType="1"/>
              </p:cNvSpPr>
              <p:nvPr/>
            </p:nvSpPr>
            <p:spPr bwMode="auto">
              <a:xfrm>
                <a:off x="1018" y="217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2" name="Line 900"/>
              <p:cNvSpPr>
                <a:spLocks noChangeShapeType="1"/>
              </p:cNvSpPr>
              <p:nvPr/>
            </p:nvSpPr>
            <p:spPr bwMode="auto">
              <a:xfrm>
                <a:off x="991" y="219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3" name="Line 901"/>
              <p:cNvSpPr>
                <a:spLocks noChangeShapeType="1"/>
              </p:cNvSpPr>
              <p:nvPr/>
            </p:nvSpPr>
            <p:spPr bwMode="auto">
              <a:xfrm>
                <a:off x="1000"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 name="Line 902"/>
              <p:cNvSpPr>
                <a:spLocks noChangeShapeType="1"/>
              </p:cNvSpPr>
              <p:nvPr/>
            </p:nvSpPr>
            <p:spPr bwMode="auto">
              <a:xfrm>
                <a:off x="983" y="2191"/>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 name="Line 903"/>
              <p:cNvSpPr>
                <a:spLocks noChangeShapeType="1"/>
              </p:cNvSpPr>
              <p:nvPr/>
            </p:nvSpPr>
            <p:spPr bwMode="auto">
              <a:xfrm>
                <a:off x="991"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6" name="Line 904"/>
              <p:cNvSpPr>
                <a:spLocks noChangeShapeType="1"/>
              </p:cNvSpPr>
              <p:nvPr/>
            </p:nvSpPr>
            <p:spPr bwMode="auto">
              <a:xfrm>
                <a:off x="974" y="2191"/>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7" name="Line 905"/>
              <p:cNvSpPr>
                <a:spLocks noChangeShapeType="1"/>
              </p:cNvSpPr>
              <p:nvPr/>
            </p:nvSpPr>
            <p:spPr bwMode="auto">
              <a:xfrm>
                <a:off x="983"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8" name="Line 906"/>
              <p:cNvSpPr>
                <a:spLocks noChangeShapeType="1"/>
              </p:cNvSpPr>
              <p:nvPr/>
            </p:nvSpPr>
            <p:spPr bwMode="auto">
              <a:xfrm>
                <a:off x="965" y="219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9" name="Line 907"/>
              <p:cNvSpPr>
                <a:spLocks noChangeShapeType="1"/>
              </p:cNvSpPr>
              <p:nvPr/>
            </p:nvSpPr>
            <p:spPr bwMode="auto">
              <a:xfrm>
                <a:off x="974"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0" name="Line 908"/>
              <p:cNvSpPr>
                <a:spLocks noChangeShapeType="1"/>
              </p:cNvSpPr>
              <p:nvPr/>
            </p:nvSpPr>
            <p:spPr bwMode="auto">
              <a:xfrm>
                <a:off x="965" y="219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1" name="Line 909"/>
              <p:cNvSpPr>
                <a:spLocks noChangeShapeType="1"/>
              </p:cNvSpPr>
              <p:nvPr/>
            </p:nvSpPr>
            <p:spPr bwMode="auto">
              <a:xfrm>
                <a:off x="974"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2" name="Line 910"/>
              <p:cNvSpPr>
                <a:spLocks noChangeShapeType="1"/>
              </p:cNvSpPr>
              <p:nvPr/>
            </p:nvSpPr>
            <p:spPr bwMode="auto">
              <a:xfrm>
                <a:off x="956" y="219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3" name="Line 911"/>
              <p:cNvSpPr>
                <a:spLocks noChangeShapeType="1"/>
              </p:cNvSpPr>
              <p:nvPr/>
            </p:nvSpPr>
            <p:spPr bwMode="auto">
              <a:xfrm>
                <a:off x="965"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 name="Line 912"/>
              <p:cNvSpPr>
                <a:spLocks noChangeShapeType="1"/>
              </p:cNvSpPr>
              <p:nvPr/>
            </p:nvSpPr>
            <p:spPr bwMode="auto">
              <a:xfrm>
                <a:off x="956"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 name="Line 913"/>
              <p:cNvSpPr>
                <a:spLocks noChangeShapeType="1"/>
              </p:cNvSpPr>
              <p:nvPr/>
            </p:nvSpPr>
            <p:spPr bwMode="auto">
              <a:xfrm>
                <a:off x="965"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 name="Line 914"/>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 name="Line 915"/>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 name="Line 916"/>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 name="Line 917"/>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 name="Line 918"/>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 name="Line 919"/>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 name="Line 920"/>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 name="Line 921"/>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 name="Line 922"/>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 name="Line 923"/>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 name="Line 924"/>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7" name="Line 925"/>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8" name="Line 926"/>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9" name="Line 927"/>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0" name="Line 928"/>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1" name="Line 929"/>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2" name="Line 930"/>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3" name="Line 931"/>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4" name="Line 932"/>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 name="Line 933"/>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6" name="Line 934"/>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7" name="Line 935"/>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8" name="Line 936"/>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9" name="Line 937"/>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0" name="Line 938"/>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1" name="Line 939"/>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2" name="Line 940"/>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3" name="Line 941"/>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4" name="Line 942"/>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 name="Line 943"/>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 name="Line 944"/>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7" name="Line 945"/>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8" name="Line 946"/>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9" name="Line 947"/>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0" name="Line 948"/>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1" name="Line 949"/>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2" name="Line 950"/>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3" name="Line 951"/>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4" name="Line 952"/>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 name="Line 953"/>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 name="Line 954"/>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7" name="Line 955"/>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8" name="Line 956"/>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9" name="Line 957"/>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0" name="Line 958"/>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1" name="Line 959"/>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2" name="Line 960"/>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3" name="Line 961"/>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4" name="Line 962"/>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 name="Line 963"/>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 name="Line 964"/>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7" name="Line 965"/>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8" name="Line 966"/>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9" name="Line 967"/>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0" name="Line 968"/>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1" name="Line 969"/>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2" name="Line 970"/>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3" name="Line 971"/>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4" name="Line 972"/>
              <p:cNvSpPr>
                <a:spLocks noChangeShapeType="1"/>
              </p:cNvSpPr>
              <p:nvPr/>
            </p:nvSpPr>
            <p:spPr bwMode="auto">
              <a:xfrm>
                <a:off x="939" y="220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 name="Line 973"/>
              <p:cNvSpPr>
                <a:spLocks noChangeShapeType="1"/>
              </p:cNvSpPr>
              <p:nvPr/>
            </p:nvSpPr>
            <p:spPr bwMode="auto">
              <a:xfrm>
                <a:off x="947"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 name="Rectangle 974"/>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7" name="Rectangle 975"/>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8" name="Rectangle 976"/>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9" name="Line 977"/>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0" name="Line 978"/>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1" name="Line 979"/>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 name="Line 980"/>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3" name="Line 981"/>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4" name="Line 982"/>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5" name="Line 983"/>
              <p:cNvSpPr>
                <a:spLocks noChangeShapeType="1"/>
              </p:cNvSpPr>
              <p:nvPr/>
            </p:nvSpPr>
            <p:spPr bwMode="auto">
              <a:xfrm>
                <a:off x="1404" y="200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 name="Line 984"/>
              <p:cNvSpPr>
                <a:spLocks noChangeShapeType="1"/>
              </p:cNvSpPr>
              <p:nvPr/>
            </p:nvSpPr>
            <p:spPr bwMode="auto">
              <a:xfrm>
                <a:off x="1413" y="199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7" name="Line 985"/>
              <p:cNvSpPr>
                <a:spLocks noChangeShapeType="1"/>
              </p:cNvSpPr>
              <p:nvPr/>
            </p:nvSpPr>
            <p:spPr bwMode="auto">
              <a:xfrm>
                <a:off x="1316" y="2059"/>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8" name="Line 986"/>
              <p:cNvSpPr>
                <a:spLocks noChangeShapeType="1"/>
              </p:cNvSpPr>
              <p:nvPr/>
            </p:nvSpPr>
            <p:spPr bwMode="auto">
              <a:xfrm>
                <a:off x="1325" y="205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9" name="Rectangle 987"/>
              <p:cNvSpPr>
                <a:spLocks noChangeArrowheads="1"/>
              </p:cNvSpPr>
              <p:nvPr/>
            </p:nvSpPr>
            <p:spPr bwMode="auto">
              <a:xfrm>
                <a:off x="1246" y="2937"/>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0" name="Line 988"/>
              <p:cNvSpPr>
                <a:spLocks noChangeShapeType="1"/>
              </p:cNvSpPr>
              <p:nvPr/>
            </p:nvSpPr>
            <p:spPr bwMode="auto">
              <a:xfrm>
                <a:off x="1668" y="179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1" name="Line 989"/>
              <p:cNvSpPr>
                <a:spLocks noChangeShapeType="1"/>
              </p:cNvSpPr>
              <p:nvPr/>
            </p:nvSpPr>
            <p:spPr bwMode="auto">
              <a:xfrm>
                <a:off x="1677" y="178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2" name="Line 990"/>
              <p:cNvSpPr>
                <a:spLocks noChangeShapeType="1"/>
              </p:cNvSpPr>
              <p:nvPr/>
            </p:nvSpPr>
            <p:spPr bwMode="auto">
              <a:xfrm>
                <a:off x="1518" y="1919"/>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3" name="Line 991"/>
              <p:cNvSpPr>
                <a:spLocks noChangeShapeType="1"/>
              </p:cNvSpPr>
              <p:nvPr/>
            </p:nvSpPr>
            <p:spPr bwMode="auto">
              <a:xfrm>
                <a:off x="1527" y="1910"/>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4" name="Line 992"/>
              <p:cNvSpPr>
                <a:spLocks noChangeShapeType="1"/>
              </p:cNvSpPr>
              <p:nvPr/>
            </p:nvSpPr>
            <p:spPr bwMode="auto">
              <a:xfrm>
                <a:off x="1404" y="200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5" name="Line 993"/>
              <p:cNvSpPr>
                <a:spLocks noChangeShapeType="1"/>
              </p:cNvSpPr>
              <p:nvPr/>
            </p:nvSpPr>
            <p:spPr bwMode="auto">
              <a:xfrm>
                <a:off x="1413" y="199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 name="Rectangle 994"/>
              <p:cNvSpPr>
                <a:spLocks noChangeArrowheads="1"/>
              </p:cNvSpPr>
              <p:nvPr/>
            </p:nvSpPr>
            <p:spPr bwMode="auto">
              <a:xfrm>
                <a:off x="1325" y="2893"/>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7" name="Rectangle 995"/>
              <p:cNvSpPr>
                <a:spLocks noChangeArrowheads="1"/>
              </p:cNvSpPr>
              <p:nvPr/>
            </p:nvSpPr>
            <p:spPr bwMode="auto">
              <a:xfrm>
                <a:off x="1554" y="2735"/>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8" name="Rectangle 996"/>
              <p:cNvSpPr>
                <a:spLocks noChangeArrowheads="1"/>
              </p:cNvSpPr>
              <p:nvPr/>
            </p:nvSpPr>
            <p:spPr bwMode="auto">
              <a:xfrm>
                <a:off x="1729" y="2586"/>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9" name="Rectangle 997"/>
              <p:cNvSpPr>
                <a:spLocks noChangeArrowheads="1"/>
              </p:cNvSpPr>
              <p:nvPr/>
            </p:nvSpPr>
            <p:spPr bwMode="auto">
              <a:xfrm>
                <a:off x="1879" y="2472"/>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00" name="Rectangle 998"/>
              <p:cNvSpPr>
                <a:spLocks noChangeArrowheads="1"/>
              </p:cNvSpPr>
              <p:nvPr/>
            </p:nvSpPr>
            <p:spPr bwMode="auto">
              <a:xfrm>
                <a:off x="2002" y="2401"/>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01" name="Line 999"/>
              <p:cNvSpPr>
                <a:spLocks noChangeShapeType="1"/>
              </p:cNvSpPr>
              <p:nvPr/>
            </p:nvSpPr>
            <p:spPr bwMode="auto">
              <a:xfrm>
                <a:off x="2081" y="153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2" name="Line 1000"/>
              <p:cNvSpPr>
                <a:spLocks noChangeShapeType="1"/>
              </p:cNvSpPr>
              <p:nvPr/>
            </p:nvSpPr>
            <p:spPr bwMode="auto">
              <a:xfrm>
                <a:off x="2089" y="152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3" name="Rectangle 1001"/>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04" name="Line 1002"/>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5" name="Line 1003"/>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 name="Line 1004"/>
              <p:cNvSpPr>
                <a:spLocks noChangeShapeType="1"/>
              </p:cNvSpPr>
              <p:nvPr/>
            </p:nvSpPr>
            <p:spPr bwMode="auto">
              <a:xfrm>
                <a:off x="1325"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 name="Line 1005"/>
              <p:cNvSpPr>
                <a:spLocks noChangeShapeType="1"/>
              </p:cNvSpPr>
              <p:nvPr/>
            </p:nvSpPr>
            <p:spPr bwMode="auto">
              <a:xfrm>
                <a:off x="1334"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 name="Line 1006"/>
              <p:cNvSpPr>
                <a:spLocks noChangeShapeType="1"/>
              </p:cNvSpPr>
              <p:nvPr/>
            </p:nvSpPr>
            <p:spPr bwMode="auto">
              <a:xfrm>
                <a:off x="1255" y="20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 name="Line 1007"/>
              <p:cNvSpPr>
                <a:spLocks noChangeShapeType="1"/>
              </p:cNvSpPr>
              <p:nvPr/>
            </p:nvSpPr>
            <p:spPr bwMode="auto">
              <a:xfrm>
                <a:off x="1264" y="20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0" name="Rectangle 1008"/>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1" name="Rectangle 1009"/>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2" name="Group 1010"/>
            <p:cNvGrpSpPr>
              <a:grpSpLocks/>
            </p:cNvGrpSpPr>
            <p:nvPr/>
          </p:nvGrpSpPr>
          <p:grpSpPr bwMode="auto">
            <a:xfrm>
              <a:off x="760" y="1331"/>
              <a:ext cx="1476" cy="1536"/>
              <a:chOff x="991" y="1497"/>
              <a:chExt cx="1476" cy="1536"/>
            </a:xfrm>
          </p:grpSpPr>
          <p:sp>
            <p:nvSpPr>
              <p:cNvPr id="312" name="Rectangle 1011"/>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3" name="Line 1012"/>
              <p:cNvSpPr>
                <a:spLocks noChangeShapeType="1"/>
              </p:cNvSpPr>
              <p:nvPr/>
            </p:nvSpPr>
            <p:spPr bwMode="auto">
              <a:xfrm>
                <a:off x="1729" y="174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4" name="Line 1013"/>
              <p:cNvSpPr>
                <a:spLocks noChangeShapeType="1"/>
              </p:cNvSpPr>
              <p:nvPr/>
            </p:nvSpPr>
            <p:spPr bwMode="auto">
              <a:xfrm>
                <a:off x="1738" y="173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5" name="Rectangle 1014"/>
              <p:cNvSpPr>
                <a:spLocks noChangeArrowheads="1"/>
              </p:cNvSpPr>
              <p:nvPr/>
            </p:nvSpPr>
            <p:spPr bwMode="auto">
              <a:xfrm>
                <a:off x="1580" y="270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6" name="Line 1015"/>
              <p:cNvSpPr>
                <a:spLocks noChangeShapeType="1"/>
              </p:cNvSpPr>
              <p:nvPr/>
            </p:nvSpPr>
            <p:spPr bwMode="auto">
              <a:xfrm>
                <a:off x="1492" y="193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 name="Line 1016"/>
              <p:cNvSpPr>
                <a:spLocks noChangeShapeType="1"/>
              </p:cNvSpPr>
              <p:nvPr/>
            </p:nvSpPr>
            <p:spPr bwMode="auto">
              <a:xfrm>
                <a:off x="1501" y="192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 name="Rectangle 1017"/>
              <p:cNvSpPr>
                <a:spLocks noChangeArrowheads="1"/>
              </p:cNvSpPr>
              <p:nvPr/>
            </p:nvSpPr>
            <p:spPr bwMode="auto">
              <a:xfrm>
                <a:off x="1395" y="2858"/>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 name="Rectangle 1018"/>
              <p:cNvSpPr>
                <a:spLocks noChangeArrowheads="1"/>
              </p:cNvSpPr>
              <p:nvPr/>
            </p:nvSpPr>
            <p:spPr bwMode="auto">
              <a:xfrm>
                <a:off x="1606" y="2691"/>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0" name="Line 1019"/>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1" name="Line 1020"/>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2" name="Line 1021"/>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3" name="Line 1022"/>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4" name="Line 1023"/>
              <p:cNvSpPr>
                <a:spLocks noChangeShapeType="1"/>
              </p:cNvSpPr>
              <p:nvPr/>
            </p:nvSpPr>
            <p:spPr bwMode="auto">
              <a:xfrm>
                <a:off x="1800" y="169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5" name="Line 1024"/>
              <p:cNvSpPr>
                <a:spLocks noChangeShapeType="1"/>
              </p:cNvSpPr>
              <p:nvPr/>
            </p:nvSpPr>
            <p:spPr bwMode="auto">
              <a:xfrm>
                <a:off x="1808" y="168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6" name="Rectangle 1025"/>
              <p:cNvSpPr>
                <a:spLocks noChangeArrowheads="1"/>
              </p:cNvSpPr>
              <p:nvPr/>
            </p:nvSpPr>
            <p:spPr bwMode="auto">
              <a:xfrm>
                <a:off x="1633" y="2665"/>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 name="Rectangle 1026"/>
              <p:cNvSpPr>
                <a:spLocks noChangeArrowheads="1"/>
              </p:cNvSpPr>
              <p:nvPr/>
            </p:nvSpPr>
            <p:spPr bwMode="auto">
              <a:xfrm>
                <a:off x="1800" y="253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 name="Rectangle 1027"/>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9" name="Rectangle 1028"/>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0" name="Rectangle 1029"/>
              <p:cNvSpPr>
                <a:spLocks noChangeArrowheads="1"/>
              </p:cNvSpPr>
              <p:nvPr/>
            </p:nvSpPr>
            <p:spPr bwMode="auto">
              <a:xfrm>
                <a:off x="2081"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1" name="Rectangle 1030"/>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2" name="Rectangle 1031"/>
              <p:cNvSpPr>
                <a:spLocks noChangeArrowheads="1"/>
              </p:cNvSpPr>
              <p:nvPr/>
            </p:nvSpPr>
            <p:spPr bwMode="auto">
              <a:xfrm>
                <a:off x="2221"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3" name="Rectangle 1032"/>
              <p:cNvSpPr>
                <a:spLocks noChangeArrowheads="1"/>
              </p:cNvSpPr>
              <p:nvPr/>
            </p:nvSpPr>
            <p:spPr bwMode="auto">
              <a:xfrm>
                <a:off x="2265"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4" name="Line 1033"/>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5" name="Line 1034"/>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6" name="Line 1035"/>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 name="Line 1036"/>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 name="Line 1037"/>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9" name="Line 1038"/>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0" name="Line 1039"/>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1" name="Line 1040"/>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2" name="Line 1041"/>
              <p:cNvSpPr>
                <a:spLocks noChangeShapeType="1"/>
              </p:cNvSpPr>
              <p:nvPr/>
            </p:nvSpPr>
            <p:spPr bwMode="auto">
              <a:xfrm>
                <a:off x="1325"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3" name="Line 1042"/>
              <p:cNvSpPr>
                <a:spLocks noChangeShapeType="1"/>
              </p:cNvSpPr>
              <p:nvPr/>
            </p:nvSpPr>
            <p:spPr bwMode="auto">
              <a:xfrm>
                <a:off x="1334"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4" name="Line 1043"/>
              <p:cNvSpPr>
                <a:spLocks noChangeShapeType="1"/>
              </p:cNvSpPr>
              <p:nvPr/>
            </p:nvSpPr>
            <p:spPr bwMode="auto">
              <a:xfrm>
                <a:off x="1255" y="20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5" name="Line 1044"/>
              <p:cNvSpPr>
                <a:spLocks noChangeShapeType="1"/>
              </p:cNvSpPr>
              <p:nvPr/>
            </p:nvSpPr>
            <p:spPr bwMode="auto">
              <a:xfrm>
                <a:off x="1264" y="20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6" name="Line 1045"/>
              <p:cNvSpPr>
                <a:spLocks noChangeShapeType="1"/>
              </p:cNvSpPr>
              <p:nvPr/>
            </p:nvSpPr>
            <p:spPr bwMode="auto">
              <a:xfrm>
                <a:off x="1185" y="212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7" name="Line 1046"/>
              <p:cNvSpPr>
                <a:spLocks noChangeShapeType="1"/>
              </p:cNvSpPr>
              <p:nvPr/>
            </p:nvSpPr>
            <p:spPr bwMode="auto">
              <a:xfrm>
                <a:off x="1193" y="212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 name="Rectangle 1047"/>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9" name="Line 1048"/>
              <p:cNvSpPr>
                <a:spLocks noChangeShapeType="1"/>
              </p:cNvSpPr>
              <p:nvPr/>
            </p:nvSpPr>
            <p:spPr bwMode="auto">
              <a:xfrm>
                <a:off x="1975" y="157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0" name="Line 1049"/>
              <p:cNvSpPr>
                <a:spLocks noChangeShapeType="1"/>
              </p:cNvSpPr>
              <p:nvPr/>
            </p:nvSpPr>
            <p:spPr bwMode="auto">
              <a:xfrm>
                <a:off x="1984" y="156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1" name="Line 1050"/>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2" name="Line 1051"/>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3" name="Rectangle 1052"/>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4" name="Rectangle 1053"/>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5" name="Rectangle 1054"/>
              <p:cNvSpPr>
                <a:spLocks noChangeArrowheads="1"/>
              </p:cNvSpPr>
              <p:nvPr/>
            </p:nvSpPr>
            <p:spPr bwMode="auto">
              <a:xfrm>
                <a:off x="1835" y="2507"/>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6" name="Rectangle 1055"/>
              <p:cNvSpPr>
                <a:spLocks noChangeArrowheads="1"/>
              </p:cNvSpPr>
              <p:nvPr/>
            </p:nvSpPr>
            <p:spPr bwMode="auto">
              <a:xfrm>
                <a:off x="1966" y="241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7" name="Rectangle 1056"/>
              <p:cNvSpPr>
                <a:spLocks noChangeArrowheads="1"/>
              </p:cNvSpPr>
              <p:nvPr/>
            </p:nvSpPr>
            <p:spPr bwMode="auto">
              <a:xfrm>
                <a:off x="2063" y="2375"/>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 name="Line 1057"/>
              <p:cNvSpPr>
                <a:spLocks noChangeShapeType="1"/>
              </p:cNvSpPr>
              <p:nvPr/>
            </p:nvSpPr>
            <p:spPr bwMode="auto">
              <a:xfrm>
                <a:off x="1141" y="2147"/>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 name="Line 1058"/>
              <p:cNvSpPr>
                <a:spLocks noChangeShapeType="1"/>
              </p:cNvSpPr>
              <p:nvPr/>
            </p:nvSpPr>
            <p:spPr bwMode="auto">
              <a:xfrm>
                <a:off x="1149" y="2138"/>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0" name="Line 1059"/>
              <p:cNvSpPr>
                <a:spLocks noChangeShapeType="1"/>
              </p:cNvSpPr>
              <p:nvPr/>
            </p:nvSpPr>
            <p:spPr bwMode="auto">
              <a:xfrm>
                <a:off x="1097" y="215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1" name="Line 1060"/>
              <p:cNvSpPr>
                <a:spLocks noChangeShapeType="1"/>
              </p:cNvSpPr>
              <p:nvPr/>
            </p:nvSpPr>
            <p:spPr bwMode="auto">
              <a:xfrm>
                <a:off x="1106" y="21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2" name="Line 1061"/>
              <p:cNvSpPr>
                <a:spLocks noChangeShapeType="1"/>
              </p:cNvSpPr>
              <p:nvPr/>
            </p:nvSpPr>
            <p:spPr bwMode="auto">
              <a:xfrm>
                <a:off x="1070" y="2164"/>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3" name="Line 1062"/>
              <p:cNvSpPr>
                <a:spLocks noChangeShapeType="1"/>
              </p:cNvSpPr>
              <p:nvPr/>
            </p:nvSpPr>
            <p:spPr bwMode="auto">
              <a:xfrm>
                <a:off x="1079" y="2156"/>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4" name="Line 1063"/>
              <p:cNvSpPr>
                <a:spLocks noChangeShapeType="1"/>
              </p:cNvSpPr>
              <p:nvPr/>
            </p:nvSpPr>
            <p:spPr bwMode="auto">
              <a:xfrm>
                <a:off x="1044" y="217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5" name="Line 1064"/>
              <p:cNvSpPr>
                <a:spLocks noChangeShapeType="1"/>
              </p:cNvSpPr>
              <p:nvPr/>
            </p:nvSpPr>
            <p:spPr bwMode="auto">
              <a:xfrm>
                <a:off x="1053" y="216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6" name="Rectangle 1065"/>
              <p:cNvSpPr>
                <a:spLocks noChangeArrowheads="1"/>
              </p:cNvSpPr>
              <p:nvPr/>
            </p:nvSpPr>
            <p:spPr bwMode="auto">
              <a:xfrm>
                <a:off x="1027" y="3016"/>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7" name="Rectangle 1066"/>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 name="Line 1067"/>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 name="Line 1068"/>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0" name="Line 1069"/>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1" name="Line 1070"/>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2" name="Rectangle 1071"/>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3" name="Line 1072"/>
              <p:cNvSpPr>
                <a:spLocks noChangeShapeType="1"/>
              </p:cNvSpPr>
              <p:nvPr/>
            </p:nvSpPr>
            <p:spPr bwMode="auto">
              <a:xfrm>
                <a:off x="1097" y="215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4" name="Line 1073"/>
              <p:cNvSpPr>
                <a:spLocks noChangeShapeType="1"/>
              </p:cNvSpPr>
              <p:nvPr/>
            </p:nvSpPr>
            <p:spPr bwMode="auto">
              <a:xfrm>
                <a:off x="1106" y="21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5" name="Line 1074"/>
              <p:cNvSpPr>
                <a:spLocks noChangeShapeType="1"/>
              </p:cNvSpPr>
              <p:nvPr/>
            </p:nvSpPr>
            <p:spPr bwMode="auto">
              <a:xfrm>
                <a:off x="1070" y="2164"/>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 name="Line 1075"/>
              <p:cNvSpPr>
                <a:spLocks noChangeShapeType="1"/>
              </p:cNvSpPr>
              <p:nvPr/>
            </p:nvSpPr>
            <p:spPr bwMode="auto">
              <a:xfrm>
                <a:off x="1079" y="2156"/>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7" name="Line 1076"/>
              <p:cNvSpPr>
                <a:spLocks noChangeShapeType="1"/>
              </p:cNvSpPr>
              <p:nvPr/>
            </p:nvSpPr>
            <p:spPr bwMode="auto">
              <a:xfrm>
                <a:off x="1044" y="217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 name="Line 1077"/>
              <p:cNvSpPr>
                <a:spLocks noChangeShapeType="1"/>
              </p:cNvSpPr>
              <p:nvPr/>
            </p:nvSpPr>
            <p:spPr bwMode="auto">
              <a:xfrm>
                <a:off x="1053" y="216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 name="Line 1078"/>
              <p:cNvSpPr>
                <a:spLocks noChangeShapeType="1"/>
              </p:cNvSpPr>
              <p:nvPr/>
            </p:nvSpPr>
            <p:spPr bwMode="auto">
              <a:xfrm>
                <a:off x="1018" y="218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 name="Line 1079"/>
              <p:cNvSpPr>
                <a:spLocks noChangeShapeType="1"/>
              </p:cNvSpPr>
              <p:nvPr/>
            </p:nvSpPr>
            <p:spPr bwMode="auto">
              <a:xfrm>
                <a:off x="1027" y="217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1" name="Line 1080"/>
              <p:cNvSpPr>
                <a:spLocks noChangeShapeType="1"/>
              </p:cNvSpPr>
              <p:nvPr/>
            </p:nvSpPr>
            <p:spPr bwMode="auto">
              <a:xfrm>
                <a:off x="1009" y="2182"/>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2" name="Line 1081"/>
              <p:cNvSpPr>
                <a:spLocks noChangeShapeType="1"/>
              </p:cNvSpPr>
              <p:nvPr/>
            </p:nvSpPr>
            <p:spPr bwMode="auto">
              <a:xfrm>
                <a:off x="1018" y="217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3" name="Line 1082"/>
              <p:cNvSpPr>
                <a:spLocks noChangeShapeType="1"/>
              </p:cNvSpPr>
              <p:nvPr/>
            </p:nvSpPr>
            <p:spPr bwMode="auto">
              <a:xfrm>
                <a:off x="991" y="219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4" name="Line 1083"/>
              <p:cNvSpPr>
                <a:spLocks noChangeShapeType="1"/>
              </p:cNvSpPr>
              <p:nvPr/>
            </p:nvSpPr>
            <p:spPr bwMode="auto">
              <a:xfrm>
                <a:off x="1000"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5" name="Line 1084"/>
              <p:cNvSpPr>
                <a:spLocks noChangeShapeType="1"/>
              </p:cNvSpPr>
              <p:nvPr/>
            </p:nvSpPr>
            <p:spPr bwMode="auto">
              <a:xfrm>
                <a:off x="1729" y="174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6" name="Line 1085"/>
              <p:cNvSpPr>
                <a:spLocks noChangeShapeType="1"/>
              </p:cNvSpPr>
              <p:nvPr/>
            </p:nvSpPr>
            <p:spPr bwMode="auto">
              <a:xfrm>
                <a:off x="1738" y="173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7" name="Line 1086"/>
              <p:cNvSpPr>
                <a:spLocks noChangeShapeType="1"/>
              </p:cNvSpPr>
              <p:nvPr/>
            </p:nvSpPr>
            <p:spPr bwMode="auto">
              <a:xfrm>
                <a:off x="1571" y="187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8" name="Line 1087"/>
              <p:cNvSpPr>
                <a:spLocks noChangeShapeType="1"/>
              </p:cNvSpPr>
              <p:nvPr/>
            </p:nvSpPr>
            <p:spPr bwMode="auto">
              <a:xfrm>
                <a:off x="1580" y="1866"/>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 name="Line 1088"/>
              <p:cNvSpPr>
                <a:spLocks noChangeShapeType="1"/>
              </p:cNvSpPr>
              <p:nvPr/>
            </p:nvSpPr>
            <p:spPr bwMode="auto">
              <a:xfrm>
                <a:off x="1448" y="198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 name="Line 1089"/>
              <p:cNvSpPr>
                <a:spLocks noChangeShapeType="1"/>
              </p:cNvSpPr>
              <p:nvPr/>
            </p:nvSpPr>
            <p:spPr bwMode="auto">
              <a:xfrm>
                <a:off x="1457" y="1971"/>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1" name="Rectangle 1090"/>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2" name="Rectangle 1091"/>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3" name="Rectangle 1092"/>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4" name="Rectangle 1093"/>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5" name="Rectangle 1094"/>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6" name="Rectangle 1095"/>
              <p:cNvSpPr>
                <a:spLocks noChangeArrowheads="1"/>
              </p:cNvSpPr>
              <p:nvPr/>
            </p:nvSpPr>
            <p:spPr bwMode="auto">
              <a:xfrm>
                <a:off x="2081"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7" name="Rectangle 1096"/>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8" name="Rectangle 1097"/>
              <p:cNvSpPr>
                <a:spLocks noChangeArrowheads="1"/>
              </p:cNvSpPr>
              <p:nvPr/>
            </p:nvSpPr>
            <p:spPr bwMode="auto">
              <a:xfrm>
                <a:off x="2221"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 name="Rectangle 1098"/>
              <p:cNvSpPr>
                <a:spLocks noChangeArrowheads="1"/>
              </p:cNvSpPr>
              <p:nvPr/>
            </p:nvSpPr>
            <p:spPr bwMode="auto">
              <a:xfrm>
                <a:off x="2265"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0" name="Rectangle 1099"/>
              <p:cNvSpPr>
                <a:spLocks noChangeArrowheads="1"/>
              </p:cNvSpPr>
              <p:nvPr/>
            </p:nvSpPr>
            <p:spPr bwMode="auto">
              <a:xfrm>
                <a:off x="2309"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1" name="Rectangle 1100"/>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2" name="Rectangle 1101"/>
              <p:cNvSpPr>
                <a:spLocks noChangeArrowheads="1"/>
              </p:cNvSpPr>
              <p:nvPr/>
            </p:nvSpPr>
            <p:spPr bwMode="auto">
              <a:xfrm>
                <a:off x="2362"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3" name="Rectangle 1102"/>
              <p:cNvSpPr>
                <a:spLocks noChangeArrowheads="1"/>
              </p:cNvSpPr>
              <p:nvPr/>
            </p:nvSpPr>
            <p:spPr bwMode="auto">
              <a:xfrm>
                <a:off x="2388"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4" name="Rectangle 1103"/>
              <p:cNvSpPr>
                <a:spLocks noChangeArrowheads="1"/>
              </p:cNvSpPr>
              <p:nvPr/>
            </p:nvSpPr>
            <p:spPr bwMode="auto">
              <a:xfrm>
                <a:off x="2397"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5" name="Rectangle 1104"/>
              <p:cNvSpPr>
                <a:spLocks noChangeArrowheads="1"/>
              </p:cNvSpPr>
              <p:nvPr/>
            </p:nvSpPr>
            <p:spPr bwMode="auto">
              <a:xfrm>
                <a:off x="2414"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6" name="Rectangle 1105"/>
              <p:cNvSpPr>
                <a:spLocks noChangeArrowheads="1"/>
              </p:cNvSpPr>
              <p:nvPr/>
            </p:nvSpPr>
            <p:spPr bwMode="auto">
              <a:xfrm>
                <a:off x="2423"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7" name="Rectangle 1106"/>
              <p:cNvSpPr>
                <a:spLocks noChangeArrowheads="1"/>
              </p:cNvSpPr>
              <p:nvPr/>
            </p:nvSpPr>
            <p:spPr bwMode="auto">
              <a:xfrm>
                <a:off x="2432"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8" name="Rectangle 1107"/>
              <p:cNvSpPr>
                <a:spLocks noChangeArrowheads="1"/>
              </p:cNvSpPr>
              <p:nvPr/>
            </p:nvSpPr>
            <p:spPr bwMode="auto">
              <a:xfrm>
                <a:off x="2441"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9" name="Rectangle 1108"/>
              <p:cNvSpPr>
                <a:spLocks noChangeArrowheads="1"/>
              </p:cNvSpPr>
              <p:nvPr/>
            </p:nvSpPr>
            <p:spPr bwMode="auto">
              <a:xfrm>
                <a:off x="2450" y="227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 name="Rectangle 1109"/>
              <p:cNvSpPr>
                <a:spLocks noChangeArrowheads="1"/>
              </p:cNvSpPr>
              <p:nvPr/>
            </p:nvSpPr>
            <p:spPr bwMode="auto">
              <a:xfrm>
                <a:off x="2072"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1" name="Rectangle 1110"/>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2" name="Rectangle 1111"/>
              <p:cNvSpPr>
                <a:spLocks noChangeArrowheads="1"/>
              </p:cNvSpPr>
              <p:nvPr/>
            </p:nvSpPr>
            <p:spPr bwMode="auto">
              <a:xfrm>
                <a:off x="2212"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3" name="Rectangle 1112"/>
              <p:cNvSpPr>
                <a:spLocks noChangeArrowheads="1"/>
              </p:cNvSpPr>
              <p:nvPr/>
            </p:nvSpPr>
            <p:spPr bwMode="auto">
              <a:xfrm>
                <a:off x="2265" y="2314"/>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 name="Rectangle 1113"/>
              <p:cNvSpPr>
                <a:spLocks noChangeArrowheads="1"/>
              </p:cNvSpPr>
              <p:nvPr/>
            </p:nvSpPr>
            <p:spPr bwMode="auto">
              <a:xfrm>
                <a:off x="2300"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5" name="Rectangle 1114"/>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6" name="Rectangle 1115"/>
              <p:cNvSpPr>
                <a:spLocks noChangeArrowheads="1"/>
              </p:cNvSpPr>
              <p:nvPr/>
            </p:nvSpPr>
            <p:spPr bwMode="auto">
              <a:xfrm>
                <a:off x="2362"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7" name="Rectangle 1116"/>
              <p:cNvSpPr>
                <a:spLocks noChangeArrowheads="1"/>
              </p:cNvSpPr>
              <p:nvPr/>
            </p:nvSpPr>
            <p:spPr bwMode="auto">
              <a:xfrm>
                <a:off x="2379"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8" name="Rectangle 1117"/>
              <p:cNvSpPr>
                <a:spLocks noChangeArrowheads="1"/>
              </p:cNvSpPr>
              <p:nvPr/>
            </p:nvSpPr>
            <p:spPr bwMode="auto">
              <a:xfrm>
                <a:off x="2397"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 name="Rectangle 1118"/>
              <p:cNvSpPr>
                <a:spLocks noChangeArrowheads="1"/>
              </p:cNvSpPr>
              <p:nvPr/>
            </p:nvSpPr>
            <p:spPr bwMode="auto">
              <a:xfrm>
                <a:off x="2414"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 name="Line 1119"/>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 name="Line 1120"/>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 name="Line 1121"/>
              <p:cNvSpPr>
                <a:spLocks noChangeShapeType="1"/>
              </p:cNvSpPr>
              <p:nvPr/>
            </p:nvSpPr>
            <p:spPr bwMode="auto">
              <a:xfrm>
                <a:off x="1325"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3" name="Line 1122"/>
              <p:cNvSpPr>
                <a:spLocks noChangeShapeType="1"/>
              </p:cNvSpPr>
              <p:nvPr/>
            </p:nvSpPr>
            <p:spPr bwMode="auto">
              <a:xfrm>
                <a:off x="1334"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4" name="Line 1123"/>
              <p:cNvSpPr>
                <a:spLocks noChangeShapeType="1"/>
              </p:cNvSpPr>
              <p:nvPr/>
            </p:nvSpPr>
            <p:spPr bwMode="auto">
              <a:xfrm>
                <a:off x="1255" y="20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5" name="Line 1124"/>
              <p:cNvSpPr>
                <a:spLocks noChangeShapeType="1"/>
              </p:cNvSpPr>
              <p:nvPr/>
            </p:nvSpPr>
            <p:spPr bwMode="auto">
              <a:xfrm>
                <a:off x="1264" y="20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6" name="Line 1125"/>
              <p:cNvSpPr>
                <a:spLocks noChangeShapeType="1"/>
              </p:cNvSpPr>
              <p:nvPr/>
            </p:nvSpPr>
            <p:spPr bwMode="auto">
              <a:xfrm>
                <a:off x="1185" y="212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7" name="Line 1126"/>
              <p:cNvSpPr>
                <a:spLocks noChangeShapeType="1"/>
              </p:cNvSpPr>
              <p:nvPr/>
            </p:nvSpPr>
            <p:spPr bwMode="auto">
              <a:xfrm>
                <a:off x="1193" y="212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8" name="Line 1127"/>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9" name="Line 1128"/>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 name="Rectangle 1129"/>
              <p:cNvSpPr>
                <a:spLocks noChangeArrowheads="1"/>
              </p:cNvSpPr>
              <p:nvPr/>
            </p:nvSpPr>
            <p:spPr bwMode="auto">
              <a:xfrm>
                <a:off x="1677" y="2630"/>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1" name="Line 1130"/>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2" name="Line 1131"/>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3" name="Line 1132"/>
              <p:cNvSpPr>
                <a:spLocks noChangeShapeType="1"/>
              </p:cNvSpPr>
              <p:nvPr/>
            </p:nvSpPr>
            <p:spPr bwMode="auto">
              <a:xfrm>
                <a:off x="1325"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4" name="Line 1133"/>
              <p:cNvSpPr>
                <a:spLocks noChangeShapeType="1"/>
              </p:cNvSpPr>
              <p:nvPr/>
            </p:nvSpPr>
            <p:spPr bwMode="auto">
              <a:xfrm>
                <a:off x="1334"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5" name="Line 1134"/>
              <p:cNvSpPr>
                <a:spLocks noChangeShapeType="1"/>
              </p:cNvSpPr>
              <p:nvPr/>
            </p:nvSpPr>
            <p:spPr bwMode="auto">
              <a:xfrm>
                <a:off x="1255" y="20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6" name="Line 1135"/>
              <p:cNvSpPr>
                <a:spLocks noChangeShapeType="1"/>
              </p:cNvSpPr>
              <p:nvPr/>
            </p:nvSpPr>
            <p:spPr bwMode="auto">
              <a:xfrm>
                <a:off x="1264" y="20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7" name="Rectangle 1136"/>
              <p:cNvSpPr>
                <a:spLocks noChangeArrowheads="1"/>
              </p:cNvSpPr>
              <p:nvPr/>
            </p:nvSpPr>
            <p:spPr bwMode="auto">
              <a:xfrm>
                <a:off x="1193" y="2963"/>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8" name="Line 1137"/>
              <p:cNvSpPr>
                <a:spLocks noChangeShapeType="1"/>
              </p:cNvSpPr>
              <p:nvPr/>
            </p:nvSpPr>
            <p:spPr bwMode="auto">
              <a:xfrm>
                <a:off x="1439" y="198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9" name="Line 1138"/>
              <p:cNvSpPr>
                <a:spLocks noChangeShapeType="1"/>
              </p:cNvSpPr>
              <p:nvPr/>
            </p:nvSpPr>
            <p:spPr bwMode="auto">
              <a:xfrm>
                <a:off x="1448" y="1971"/>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 name="Rectangle 1139"/>
              <p:cNvSpPr>
                <a:spLocks noChangeArrowheads="1"/>
              </p:cNvSpPr>
              <p:nvPr/>
            </p:nvSpPr>
            <p:spPr bwMode="auto">
              <a:xfrm>
                <a:off x="1352" y="2875"/>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1" name="Line 1140"/>
              <p:cNvSpPr>
                <a:spLocks noChangeShapeType="1"/>
              </p:cNvSpPr>
              <p:nvPr/>
            </p:nvSpPr>
            <p:spPr bwMode="auto">
              <a:xfrm>
                <a:off x="1562" y="1884"/>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 name="Line 1141"/>
              <p:cNvSpPr>
                <a:spLocks noChangeShapeType="1"/>
              </p:cNvSpPr>
              <p:nvPr/>
            </p:nvSpPr>
            <p:spPr bwMode="auto">
              <a:xfrm>
                <a:off x="1571" y="1875"/>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 name="Line 1142"/>
              <p:cNvSpPr>
                <a:spLocks noChangeShapeType="1"/>
              </p:cNvSpPr>
              <p:nvPr/>
            </p:nvSpPr>
            <p:spPr bwMode="auto">
              <a:xfrm>
                <a:off x="1439" y="198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4" name="Line 1143"/>
              <p:cNvSpPr>
                <a:spLocks noChangeShapeType="1"/>
              </p:cNvSpPr>
              <p:nvPr/>
            </p:nvSpPr>
            <p:spPr bwMode="auto">
              <a:xfrm>
                <a:off x="1448" y="1971"/>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5" name="Line 1144"/>
              <p:cNvSpPr>
                <a:spLocks noChangeShapeType="1"/>
              </p:cNvSpPr>
              <p:nvPr/>
            </p:nvSpPr>
            <p:spPr bwMode="auto">
              <a:xfrm>
                <a:off x="1343" y="2050"/>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6" name="Line 1145"/>
              <p:cNvSpPr>
                <a:spLocks noChangeShapeType="1"/>
              </p:cNvSpPr>
              <p:nvPr/>
            </p:nvSpPr>
            <p:spPr bwMode="auto">
              <a:xfrm>
                <a:off x="1352"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7" name="Line 1146"/>
              <p:cNvSpPr>
                <a:spLocks noChangeShapeType="1"/>
              </p:cNvSpPr>
              <p:nvPr/>
            </p:nvSpPr>
            <p:spPr bwMode="auto">
              <a:xfrm>
                <a:off x="1264" y="20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8" name="Line 1147"/>
              <p:cNvSpPr>
                <a:spLocks noChangeShapeType="1"/>
              </p:cNvSpPr>
              <p:nvPr/>
            </p:nvSpPr>
            <p:spPr bwMode="auto">
              <a:xfrm>
                <a:off x="1272" y="20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9" name="Line 1148"/>
              <p:cNvSpPr>
                <a:spLocks noChangeShapeType="1"/>
              </p:cNvSpPr>
              <p:nvPr/>
            </p:nvSpPr>
            <p:spPr bwMode="auto">
              <a:xfrm>
                <a:off x="1193" y="212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 name="Line 1149"/>
              <p:cNvSpPr>
                <a:spLocks noChangeShapeType="1"/>
              </p:cNvSpPr>
              <p:nvPr/>
            </p:nvSpPr>
            <p:spPr bwMode="auto">
              <a:xfrm>
                <a:off x="1202" y="211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 name="Line 1150"/>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2" name="Line 1151"/>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3" name="Rectangle 1152"/>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4" name="Rectangle 1153"/>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5" name="Rectangle 1154"/>
              <p:cNvSpPr>
                <a:spLocks noChangeArrowheads="1"/>
              </p:cNvSpPr>
              <p:nvPr/>
            </p:nvSpPr>
            <p:spPr bwMode="auto">
              <a:xfrm>
                <a:off x="2221"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6" name="Rectangle 1155"/>
              <p:cNvSpPr>
                <a:spLocks noChangeArrowheads="1"/>
              </p:cNvSpPr>
              <p:nvPr/>
            </p:nvSpPr>
            <p:spPr bwMode="auto">
              <a:xfrm>
                <a:off x="2265"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7" name="Rectangle 1156"/>
              <p:cNvSpPr>
                <a:spLocks noChangeArrowheads="1"/>
              </p:cNvSpPr>
              <p:nvPr/>
            </p:nvSpPr>
            <p:spPr bwMode="auto">
              <a:xfrm>
                <a:off x="2309"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8" name="Rectangle 1157"/>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9" name="Rectangle 1158"/>
              <p:cNvSpPr>
                <a:spLocks noChangeArrowheads="1"/>
              </p:cNvSpPr>
              <p:nvPr/>
            </p:nvSpPr>
            <p:spPr bwMode="auto">
              <a:xfrm>
                <a:off x="2362"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 name="Rectangle 1159"/>
              <p:cNvSpPr>
                <a:spLocks noChangeArrowheads="1"/>
              </p:cNvSpPr>
              <p:nvPr/>
            </p:nvSpPr>
            <p:spPr bwMode="auto">
              <a:xfrm>
                <a:off x="2388"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 name="Rectangle 1160"/>
              <p:cNvSpPr>
                <a:spLocks noChangeArrowheads="1"/>
              </p:cNvSpPr>
              <p:nvPr/>
            </p:nvSpPr>
            <p:spPr bwMode="auto">
              <a:xfrm>
                <a:off x="2397"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 name="Rectangle 1161"/>
              <p:cNvSpPr>
                <a:spLocks noChangeArrowheads="1"/>
              </p:cNvSpPr>
              <p:nvPr/>
            </p:nvSpPr>
            <p:spPr bwMode="auto">
              <a:xfrm>
                <a:off x="2414"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3" name="Rectangle 1162"/>
              <p:cNvSpPr>
                <a:spLocks noChangeArrowheads="1"/>
              </p:cNvSpPr>
              <p:nvPr/>
            </p:nvSpPr>
            <p:spPr bwMode="auto">
              <a:xfrm>
                <a:off x="2423"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4" name="Rectangle 1163"/>
              <p:cNvSpPr>
                <a:spLocks noChangeArrowheads="1"/>
              </p:cNvSpPr>
              <p:nvPr/>
            </p:nvSpPr>
            <p:spPr bwMode="auto">
              <a:xfrm>
                <a:off x="2432"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5" name="Line 1164"/>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6" name="Line 1165"/>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7" name="Rectangle 1166"/>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8" name="Rectangle 1167"/>
              <p:cNvSpPr>
                <a:spLocks noChangeArrowheads="1"/>
              </p:cNvSpPr>
              <p:nvPr/>
            </p:nvSpPr>
            <p:spPr bwMode="auto">
              <a:xfrm>
                <a:off x="1483" y="2788"/>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9" name="Line 1168"/>
              <p:cNvSpPr>
                <a:spLocks noChangeShapeType="1"/>
              </p:cNvSpPr>
              <p:nvPr/>
            </p:nvSpPr>
            <p:spPr bwMode="auto">
              <a:xfrm>
                <a:off x="1668" y="179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0" name="Line 1169"/>
              <p:cNvSpPr>
                <a:spLocks noChangeShapeType="1"/>
              </p:cNvSpPr>
              <p:nvPr/>
            </p:nvSpPr>
            <p:spPr bwMode="auto">
              <a:xfrm>
                <a:off x="1677" y="178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 name="Rectangle 1170"/>
              <p:cNvSpPr>
                <a:spLocks noChangeArrowheads="1"/>
              </p:cNvSpPr>
              <p:nvPr/>
            </p:nvSpPr>
            <p:spPr bwMode="auto">
              <a:xfrm>
                <a:off x="1536" y="275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2" name="Rectangle 1171"/>
              <p:cNvSpPr>
                <a:spLocks noChangeArrowheads="1"/>
              </p:cNvSpPr>
              <p:nvPr/>
            </p:nvSpPr>
            <p:spPr bwMode="auto">
              <a:xfrm>
                <a:off x="1720" y="2594"/>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3" name="Line 1172"/>
              <p:cNvSpPr>
                <a:spLocks noChangeShapeType="1"/>
              </p:cNvSpPr>
              <p:nvPr/>
            </p:nvSpPr>
            <p:spPr bwMode="auto">
              <a:xfrm>
                <a:off x="1861" y="1647"/>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4" name="Line 1173"/>
              <p:cNvSpPr>
                <a:spLocks noChangeShapeType="1"/>
              </p:cNvSpPr>
              <p:nvPr/>
            </p:nvSpPr>
            <p:spPr bwMode="auto">
              <a:xfrm>
                <a:off x="1870" y="163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5" name="Rectangle 1174"/>
              <p:cNvSpPr>
                <a:spLocks noChangeArrowheads="1"/>
              </p:cNvSpPr>
              <p:nvPr/>
            </p:nvSpPr>
            <p:spPr bwMode="auto">
              <a:xfrm>
                <a:off x="1685" y="2621"/>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6" name="Rectangle 1175"/>
              <p:cNvSpPr>
                <a:spLocks noChangeArrowheads="1"/>
              </p:cNvSpPr>
              <p:nvPr/>
            </p:nvSpPr>
            <p:spPr bwMode="auto">
              <a:xfrm>
                <a:off x="1843" y="2498"/>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7" name="Rectangle 1176"/>
              <p:cNvSpPr>
                <a:spLocks noChangeArrowheads="1"/>
              </p:cNvSpPr>
              <p:nvPr/>
            </p:nvSpPr>
            <p:spPr bwMode="auto">
              <a:xfrm>
                <a:off x="1966" y="241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8" name="Line 1177"/>
              <p:cNvSpPr>
                <a:spLocks noChangeShapeType="1"/>
              </p:cNvSpPr>
              <p:nvPr/>
            </p:nvSpPr>
            <p:spPr bwMode="auto">
              <a:xfrm>
                <a:off x="2054" y="154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 name="Line 1178"/>
              <p:cNvSpPr>
                <a:spLocks noChangeShapeType="1"/>
              </p:cNvSpPr>
              <p:nvPr/>
            </p:nvSpPr>
            <p:spPr bwMode="auto">
              <a:xfrm>
                <a:off x="2063" y="153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0" name="Line 1179"/>
              <p:cNvSpPr>
                <a:spLocks noChangeShapeType="1"/>
              </p:cNvSpPr>
              <p:nvPr/>
            </p:nvSpPr>
            <p:spPr bwMode="auto">
              <a:xfrm>
                <a:off x="1835" y="166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 name="Line 1180"/>
              <p:cNvSpPr>
                <a:spLocks noChangeShapeType="1"/>
              </p:cNvSpPr>
              <p:nvPr/>
            </p:nvSpPr>
            <p:spPr bwMode="auto">
              <a:xfrm>
                <a:off x="1843" y="165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 name="Rectangle 1181"/>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3" name="Rectangle 1182"/>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4" name="Rectangle 1183"/>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5" name="Rectangle 1184"/>
              <p:cNvSpPr>
                <a:spLocks noChangeArrowheads="1"/>
              </p:cNvSpPr>
              <p:nvPr/>
            </p:nvSpPr>
            <p:spPr bwMode="auto">
              <a:xfrm>
                <a:off x="2081"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6" name="Line 1185"/>
              <p:cNvSpPr>
                <a:spLocks noChangeShapeType="1"/>
              </p:cNvSpPr>
              <p:nvPr/>
            </p:nvSpPr>
            <p:spPr bwMode="auto">
              <a:xfrm>
                <a:off x="2142" y="150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7" name="Line 1186"/>
              <p:cNvSpPr>
                <a:spLocks noChangeShapeType="1"/>
              </p:cNvSpPr>
              <p:nvPr/>
            </p:nvSpPr>
            <p:spPr bwMode="auto">
              <a:xfrm>
                <a:off x="2151" y="149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8" name="Rectangle 1187"/>
              <p:cNvSpPr>
                <a:spLocks noChangeArrowheads="1"/>
              </p:cNvSpPr>
              <p:nvPr/>
            </p:nvSpPr>
            <p:spPr bwMode="auto">
              <a:xfrm>
                <a:off x="1914" y="2454"/>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9" name="Rectangle 1188"/>
              <p:cNvSpPr>
                <a:spLocks noChangeArrowheads="1"/>
              </p:cNvSpPr>
              <p:nvPr/>
            </p:nvSpPr>
            <p:spPr bwMode="auto">
              <a:xfrm>
                <a:off x="2028" y="2393"/>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0" name="Rectangle 1189"/>
              <p:cNvSpPr>
                <a:spLocks noChangeArrowheads="1"/>
              </p:cNvSpPr>
              <p:nvPr/>
            </p:nvSpPr>
            <p:spPr bwMode="auto">
              <a:xfrm>
                <a:off x="2116" y="235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 name="Rectangle 1190"/>
              <p:cNvSpPr>
                <a:spLocks noChangeArrowheads="1"/>
              </p:cNvSpPr>
              <p:nvPr/>
            </p:nvSpPr>
            <p:spPr bwMode="auto">
              <a:xfrm>
                <a:off x="2186" y="2331"/>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2" name="Rectangle 1191"/>
              <p:cNvSpPr>
                <a:spLocks noChangeArrowheads="1"/>
              </p:cNvSpPr>
              <p:nvPr/>
            </p:nvSpPr>
            <p:spPr bwMode="auto">
              <a:xfrm>
                <a:off x="2239" y="2314"/>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3" name="Line 1192"/>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4" name="Line 1193"/>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5" name="Rectangle 1194"/>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6" name="Line 1195"/>
              <p:cNvSpPr>
                <a:spLocks noChangeShapeType="1"/>
              </p:cNvSpPr>
              <p:nvPr/>
            </p:nvSpPr>
            <p:spPr bwMode="auto">
              <a:xfrm>
                <a:off x="1975" y="157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 name="Line 1196"/>
              <p:cNvSpPr>
                <a:spLocks noChangeShapeType="1"/>
              </p:cNvSpPr>
              <p:nvPr/>
            </p:nvSpPr>
            <p:spPr bwMode="auto">
              <a:xfrm>
                <a:off x="1984" y="156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 name="Rectangle 1197"/>
              <p:cNvSpPr>
                <a:spLocks noChangeArrowheads="1"/>
              </p:cNvSpPr>
              <p:nvPr/>
            </p:nvSpPr>
            <p:spPr bwMode="auto">
              <a:xfrm>
                <a:off x="1773" y="2551"/>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9" name="Rectangle 1198"/>
              <p:cNvSpPr>
                <a:spLocks noChangeArrowheads="1"/>
              </p:cNvSpPr>
              <p:nvPr/>
            </p:nvSpPr>
            <p:spPr bwMode="auto">
              <a:xfrm>
                <a:off x="1914" y="2454"/>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0" name="Rectangle 1199"/>
              <p:cNvSpPr>
                <a:spLocks noChangeArrowheads="1"/>
              </p:cNvSpPr>
              <p:nvPr/>
            </p:nvSpPr>
            <p:spPr bwMode="auto">
              <a:xfrm>
                <a:off x="2019" y="2393"/>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1" name="Rectangle 1200"/>
              <p:cNvSpPr>
                <a:spLocks noChangeArrowheads="1"/>
              </p:cNvSpPr>
              <p:nvPr/>
            </p:nvSpPr>
            <p:spPr bwMode="auto">
              <a:xfrm>
                <a:off x="2116" y="235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2" name="Rectangle 1201"/>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3" name="Rectangle 1202"/>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4" name="Rectangle 1203"/>
              <p:cNvSpPr>
                <a:spLocks noChangeArrowheads="1"/>
              </p:cNvSpPr>
              <p:nvPr/>
            </p:nvSpPr>
            <p:spPr bwMode="auto">
              <a:xfrm>
                <a:off x="1984" y="241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5" name="Rectangle 1204"/>
              <p:cNvSpPr>
                <a:spLocks noChangeArrowheads="1"/>
              </p:cNvSpPr>
              <p:nvPr/>
            </p:nvSpPr>
            <p:spPr bwMode="auto">
              <a:xfrm>
                <a:off x="2081" y="236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6" name="Rectangle 1205"/>
              <p:cNvSpPr>
                <a:spLocks noChangeArrowheads="1"/>
              </p:cNvSpPr>
              <p:nvPr/>
            </p:nvSpPr>
            <p:spPr bwMode="auto">
              <a:xfrm>
                <a:off x="2151" y="234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 name="Rectangle 1206"/>
              <p:cNvSpPr>
                <a:spLocks noChangeArrowheads="1"/>
              </p:cNvSpPr>
              <p:nvPr/>
            </p:nvSpPr>
            <p:spPr bwMode="auto">
              <a:xfrm>
                <a:off x="2221" y="232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 name="Rectangle 1207"/>
              <p:cNvSpPr>
                <a:spLocks noChangeArrowheads="1"/>
              </p:cNvSpPr>
              <p:nvPr/>
            </p:nvSpPr>
            <p:spPr bwMode="auto">
              <a:xfrm>
                <a:off x="2265"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9" name="Rectangle 1208"/>
              <p:cNvSpPr>
                <a:spLocks noChangeArrowheads="1"/>
              </p:cNvSpPr>
              <p:nvPr/>
            </p:nvSpPr>
            <p:spPr bwMode="auto">
              <a:xfrm>
                <a:off x="2309"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0" name="Rectangle 1209"/>
              <p:cNvSpPr>
                <a:spLocks noChangeArrowheads="1"/>
              </p:cNvSpPr>
              <p:nvPr/>
            </p:nvSpPr>
            <p:spPr bwMode="auto">
              <a:xfrm>
                <a:off x="2335" y="229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1" name="Rectangle 1210"/>
              <p:cNvSpPr>
                <a:spLocks noChangeArrowheads="1"/>
              </p:cNvSpPr>
              <p:nvPr/>
            </p:nvSpPr>
            <p:spPr bwMode="auto">
              <a:xfrm>
                <a:off x="2362"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 name="Group 1211"/>
            <p:cNvGrpSpPr>
              <a:grpSpLocks/>
            </p:cNvGrpSpPr>
            <p:nvPr/>
          </p:nvGrpSpPr>
          <p:grpSpPr bwMode="auto">
            <a:xfrm>
              <a:off x="716" y="1270"/>
              <a:ext cx="1485" cy="1615"/>
              <a:chOff x="947" y="1436"/>
              <a:chExt cx="1485" cy="1615"/>
            </a:xfrm>
          </p:grpSpPr>
          <p:sp>
            <p:nvSpPr>
              <p:cNvPr id="112" name="Rectangle 1212"/>
              <p:cNvSpPr>
                <a:spLocks noChangeArrowheads="1"/>
              </p:cNvSpPr>
              <p:nvPr/>
            </p:nvSpPr>
            <p:spPr bwMode="auto">
              <a:xfrm>
                <a:off x="2388"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 name="Rectangle 1213"/>
              <p:cNvSpPr>
                <a:spLocks noChangeArrowheads="1"/>
              </p:cNvSpPr>
              <p:nvPr/>
            </p:nvSpPr>
            <p:spPr bwMode="auto">
              <a:xfrm>
                <a:off x="2397" y="228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 name="Rectangle 1214"/>
              <p:cNvSpPr>
                <a:spLocks noChangeArrowheads="1"/>
              </p:cNvSpPr>
              <p:nvPr/>
            </p:nvSpPr>
            <p:spPr bwMode="auto">
              <a:xfrm>
                <a:off x="2414" y="227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 name="Line 1215"/>
              <p:cNvSpPr>
                <a:spLocks noChangeShapeType="1"/>
              </p:cNvSpPr>
              <p:nvPr/>
            </p:nvSpPr>
            <p:spPr bwMode="auto">
              <a:xfrm>
                <a:off x="2414" y="144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1216"/>
              <p:cNvSpPr>
                <a:spLocks noChangeShapeType="1"/>
              </p:cNvSpPr>
              <p:nvPr/>
            </p:nvSpPr>
            <p:spPr bwMode="auto">
              <a:xfrm>
                <a:off x="2423" y="1436"/>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Rectangle 1217"/>
              <p:cNvSpPr>
                <a:spLocks noChangeArrowheads="1"/>
              </p:cNvSpPr>
              <p:nvPr/>
            </p:nvSpPr>
            <p:spPr bwMode="auto">
              <a:xfrm>
                <a:off x="2133" y="234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 name="Line 1218"/>
              <p:cNvSpPr>
                <a:spLocks noChangeShapeType="1"/>
              </p:cNvSpPr>
              <p:nvPr/>
            </p:nvSpPr>
            <p:spPr bwMode="auto">
              <a:xfrm>
                <a:off x="1325"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1219"/>
              <p:cNvSpPr>
                <a:spLocks noChangeShapeType="1"/>
              </p:cNvSpPr>
              <p:nvPr/>
            </p:nvSpPr>
            <p:spPr bwMode="auto">
              <a:xfrm>
                <a:off x="1334"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1220"/>
              <p:cNvSpPr>
                <a:spLocks noChangeShapeType="1"/>
              </p:cNvSpPr>
              <p:nvPr/>
            </p:nvSpPr>
            <p:spPr bwMode="auto">
              <a:xfrm>
                <a:off x="1255" y="20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1221"/>
              <p:cNvSpPr>
                <a:spLocks noChangeShapeType="1"/>
              </p:cNvSpPr>
              <p:nvPr/>
            </p:nvSpPr>
            <p:spPr bwMode="auto">
              <a:xfrm>
                <a:off x="1264" y="20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Rectangle 1222"/>
              <p:cNvSpPr>
                <a:spLocks noChangeArrowheads="1"/>
              </p:cNvSpPr>
              <p:nvPr/>
            </p:nvSpPr>
            <p:spPr bwMode="auto">
              <a:xfrm>
                <a:off x="1193" y="2963"/>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 name="Rectangle 1223"/>
              <p:cNvSpPr>
                <a:spLocks noChangeArrowheads="1"/>
              </p:cNvSpPr>
              <p:nvPr/>
            </p:nvSpPr>
            <p:spPr bwMode="auto">
              <a:xfrm>
                <a:off x="1448" y="2814"/>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 name="Rectangle 1224"/>
              <p:cNvSpPr>
                <a:spLocks noChangeArrowheads="1"/>
              </p:cNvSpPr>
              <p:nvPr/>
            </p:nvSpPr>
            <p:spPr bwMode="auto">
              <a:xfrm>
                <a:off x="1650" y="264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 name="Line 1225"/>
              <p:cNvSpPr>
                <a:spLocks noChangeShapeType="1"/>
              </p:cNvSpPr>
              <p:nvPr/>
            </p:nvSpPr>
            <p:spPr bwMode="auto">
              <a:xfrm>
                <a:off x="1808" y="1682"/>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Line 1226"/>
              <p:cNvSpPr>
                <a:spLocks noChangeShapeType="1"/>
              </p:cNvSpPr>
              <p:nvPr/>
            </p:nvSpPr>
            <p:spPr bwMode="auto">
              <a:xfrm>
                <a:off x="1817" y="1673"/>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1227"/>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228"/>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Rectangle 1229"/>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 name="Line 1230"/>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1231"/>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1232"/>
              <p:cNvSpPr>
                <a:spLocks noChangeShapeType="1"/>
              </p:cNvSpPr>
              <p:nvPr/>
            </p:nvSpPr>
            <p:spPr bwMode="auto">
              <a:xfrm>
                <a:off x="1975" y="157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1233"/>
              <p:cNvSpPr>
                <a:spLocks noChangeShapeType="1"/>
              </p:cNvSpPr>
              <p:nvPr/>
            </p:nvSpPr>
            <p:spPr bwMode="auto">
              <a:xfrm>
                <a:off x="1984" y="156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1234"/>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1235"/>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Rectangle 1236"/>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 name="Line 1237"/>
              <p:cNvSpPr>
                <a:spLocks noChangeShapeType="1"/>
              </p:cNvSpPr>
              <p:nvPr/>
            </p:nvSpPr>
            <p:spPr bwMode="auto">
              <a:xfrm>
                <a:off x="1729" y="174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1238"/>
              <p:cNvSpPr>
                <a:spLocks noChangeShapeType="1"/>
              </p:cNvSpPr>
              <p:nvPr/>
            </p:nvSpPr>
            <p:spPr bwMode="auto">
              <a:xfrm>
                <a:off x="1738" y="173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1239"/>
              <p:cNvSpPr>
                <a:spLocks noChangeShapeType="1"/>
              </p:cNvSpPr>
              <p:nvPr/>
            </p:nvSpPr>
            <p:spPr bwMode="auto">
              <a:xfrm>
                <a:off x="1571" y="187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Line 1240"/>
              <p:cNvSpPr>
                <a:spLocks noChangeShapeType="1"/>
              </p:cNvSpPr>
              <p:nvPr/>
            </p:nvSpPr>
            <p:spPr bwMode="auto">
              <a:xfrm>
                <a:off x="1580" y="1866"/>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Rectangle 1241"/>
              <p:cNvSpPr>
                <a:spLocks noChangeArrowheads="1"/>
              </p:cNvSpPr>
              <p:nvPr/>
            </p:nvSpPr>
            <p:spPr bwMode="auto">
              <a:xfrm>
                <a:off x="1738" y="2577"/>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 name="Rectangle 1242"/>
              <p:cNvSpPr>
                <a:spLocks noChangeArrowheads="1"/>
              </p:cNvSpPr>
              <p:nvPr/>
            </p:nvSpPr>
            <p:spPr bwMode="auto">
              <a:xfrm>
                <a:off x="1887" y="2472"/>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 name="Line 1243"/>
              <p:cNvSpPr>
                <a:spLocks noChangeShapeType="1"/>
              </p:cNvSpPr>
              <p:nvPr/>
            </p:nvSpPr>
            <p:spPr bwMode="auto">
              <a:xfrm>
                <a:off x="1993" y="1568"/>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1244"/>
              <p:cNvSpPr>
                <a:spLocks noChangeShapeType="1"/>
              </p:cNvSpPr>
              <p:nvPr/>
            </p:nvSpPr>
            <p:spPr bwMode="auto">
              <a:xfrm>
                <a:off x="2002" y="1559"/>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Line 1245"/>
              <p:cNvSpPr>
                <a:spLocks noChangeShapeType="1"/>
              </p:cNvSpPr>
              <p:nvPr/>
            </p:nvSpPr>
            <p:spPr bwMode="auto">
              <a:xfrm>
                <a:off x="1782" y="1708"/>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Line 1246"/>
              <p:cNvSpPr>
                <a:spLocks noChangeShapeType="1"/>
              </p:cNvSpPr>
              <p:nvPr/>
            </p:nvSpPr>
            <p:spPr bwMode="auto">
              <a:xfrm>
                <a:off x="1791" y="1699"/>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 name="Line 1247"/>
              <p:cNvSpPr>
                <a:spLocks noChangeShapeType="1"/>
              </p:cNvSpPr>
              <p:nvPr/>
            </p:nvSpPr>
            <p:spPr bwMode="auto">
              <a:xfrm>
                <a:off x="1615" y="184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Line 1248"/>
              <p:cNvSpPr>
                <a:spLocks noChangeShapeType="1"/>
              </p:cNvSpPr>
              <p:nvPr/>
            </p:nvSpPr>
            <p:spPr bwMode="auto">
              <a:xfrm>
                <a:off x="1624" y="183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 name="Line 1249"/>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 name="Line 1250"/>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 name="Line 1251"/>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 name="Line 1252"/>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 name="Line 1253"/>
              <p:cNvSpPr>
                <a:spLocks noChangeShapeType="1"/>
              </p:cNvSpPr>
              <p:nvPr/>
            </p:nvSpPr>
            <p:spPr bwMode="auto">
              <a:xfrm>
                <a:off x="1325"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 name="Line 1254"/>
              <p:cNvSpPr>
                <a:spLocks noChangeShapeType="1"/>
              </p:cNvSpPr>
              <p:nvPr/>
            </p:nvSpPr>
            <p:spPr bwMode="auto">
              <a:xfrm>
                <a:off x="1334"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 name="Line 1255"/>
              <p:cNvSpPr>
                <a:spLocks noChangeShapeType="1"/>
              </p:cNvSpPr>
              <p:nvPr/>
            </p:nvSpPr>
            <p:spPr bwMode="auto">
              <a:xfrm>
                <a:off x="1255" y="20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6" name="Line 1256"/>
              <p:cNvSpPr>
                <a:spLocks noChangeShapeType="1"/>
              </p:cNvSpPr>
              <p:nvPr/>
            </p:nvSpPr>
            <p:spPr bwMode="auto">
              <a:xfrm>
                <a:off x="1264" y="20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 name="Line 1257"/>
              <p:cNvSpPr>
                <a:spLocks noChangeShapeType="1"/>
              </p:cNvSpPr>
              <p:nvPr/>
            </p:nvSpPr>
            <p:spPr bwMode="auto">
              <a:xfrm>
                <a:off x="1185" y="212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 name="Line 1258"/>
              <p:cNvSpPr>
                <a:spLocks noChangeShapeType="1"/>
              </p:cNvSpPr>
              <p:nvPr/>
            </p:nvSpPr>
            <p:spPr bwMode="auto">
              <a:xfrm>
                <a:off x="1193" y="212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 name="Rectangle 1259"/>
              <p:cNvSpPr>
                <a:spLocks noChangeArrowheads="1"/>
              </p:cNvSpPr>
              <p:nvPr/>
            </p:nvSpPr>
            <p:spPr bwMode="auto">
              <a:xfrm>
                <a:off x="1149" y="2981"/>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0" name="Rectangle 1260"/>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1" name="Rectangle 1261"/>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 name="Line 1262"/>
              <p:cNvSpPr>
                <a:spLocks noChangeShapeType="1"/>
              </p:cNvSpPr>
              <p:nvPr/>
            </p:nvSpPr>
            <p:spPr bwMode="auto">
              <a:xfrm>
                <a:off x="1264" y="209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 name="Line 1263"/>
              <p:cNvSpPr>
                <a:spLocks noChangeShapeType="1"/>
              </p:cNvSpPr>
              <p:nvPr/>
            </p:nvSpPr>
            <p:spPr bwMode="auto">
              <a:xfrm>
                <a:off x="1272" y="208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Line 1264"/>
              <p:cNvSpPr>
                <a:spLocks noChangeShapeType="1"/>
              </p:cNvSpPr>
              <p:nvPr/>
            </p:nvSpPr>
            <p:spPr bwMode="auto">
              <a:xfrm>
                <a:off x="1193" y="212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 name="Line 1265"/>
              <p:cNvSpPr>
                <a:spLocks noChangeShapeType="1"/>
              </p:cNvSpPr>
              <p:nvPr/>
            </p:nvSpPr>
            <p:spPr bwMode="auto">
              <a:xfrm>
                <a:off x="1202" y="211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 name="Line 1266"/>
              <p:cNvSpPr>
                <a:spLocks noChangeShapeType="1"/>
              </p:cNvSpPr>
              <p:nvPr/>
            </p:nvSpPr>
            <p:spPr bwMode="auto">
              <a:xfrm>
                <a:off x="1149" y="2138"/>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Line 1267"/>
              <p:cNvSpPr>
                <a:spLocks noChangeShapeType="1"/>
              </p:cNvSpPr>
              <p:nvPr/>
            </p:nvSpPr>
            <p:spPr bwMode="auto">
              <a:xfrm>
                <a:off x="1158" y="2129"/>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8" name="Line 1268"/>
              <p:cNvSpPr>
                <a:spLocks noChangeShapeType="1"/>
              </p:cNvSpPr>
              <p:nvPr/>
            </p:nvSpPr>
            <p:spPr bwMode="auto">
              <a:xfrm>
                <a:off x="1106" y="215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Line 1269"/>
              <p:cNvSpPr>
                <a:spLocks noChangeShapeType="1"/>
              </p:cNvSpPr>
              <p:nvPr/>
            </p:nvSpPr>
            <p:spPr bwMode="auto">
              <a:xfrm>
                <a:off x="1114" y="21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0" name="Line 1270"/>
              <p:cNvSpPr>
                <a:spLocks noChangeShapeType="1"/>
              </p:cNvSpPr>
              <p:nvPr/>
            </p:nvSpPr>
            <p:spPr bwMode="auto">
              <a:xfrm>
                <a:off x="1070" y="2164"/>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Line 1271"/>
              <p:cNvSpPr>
                <a:spLocks noChangeShapeType="1"/>
              </p:cNvSpPr>
              <p:nvPr/>
            </p:nvSpPr>
            <p:spPr bwMode="auto">
              <a:xfrm>
                <a:off x="1079" y="2156"/>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 name="Line 1272"/>
              <p:cNvSpPr>
                <a:spLocks noChangeShapeType="1"/>
              </p:cNvSpPr>
              <p:nvPr/>
            </p:nvSpPr>
            <p:spPr bwMode="auto">
              <a:xfrm>
                <a:off x="1044" y="217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3" name="Line 1273"/>
              <p:cNvSpPr>
                <a:spLocks noChangeShapeType="1"/>
              </p:cNvSpPr>
              <p:nvPr/>
            </p:nvSpPr>
            <p:spPr bwMode="auto">
              <a:xfrm>
                <a:off x="1053" y="216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 name="Line 1274"/>
              <p:cNvSpPr>
                <a:spLocks noChangeShapeType="1"/>
              </p:cNvSpPr>
              <p:nvPr/>
            </p:nvSpPr>
            <p:spPr bwMode="auto">
              <a:xfrm>
                <a:off x="1027" y="218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Line 1275"/>
              <p:cNvSpPr>
                <a:spLocks noChangeShapeType="1"/>
              </p:cNvSpPr>
              <p:nvPr/>
            </p:nvSpPr>
            <p:spPr bwMode="auto">
              <a:xfrm>
                <a:off x="1035" y="217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6" name="Line 1276"/>
              <p:cNvSpPr>
                <a:spLocks noChangeShapeType="1"/>
              </p:cNvSpPr>
              <p:nvPr/>
            </p:nvSpPr>
            <p:spPr bwMode="auto">
              <a:xfrm>
                <a:off x="1009" y="2182"/>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7" name="Line 1277"/>
              <p:cNvSpPr>
                <a:spLocks noChangeShapeType="1"/>
              </p:cNvSpPr>
              <p:nvPr/>
            </p:nvSpPr>
            <p:spPr bwMode="auto">
              <a:xfrm>
                <a:off x="1018" y="217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8" name="Line 1278"/>
              <p:cNvSpPr>
                <a:spLocks noChangeShapeType="1"/>
              </p:cNvSpPr>
              <p:nvPr/>
            </p:nvSpPr>
            <p:spPr bwMode="auto">
              <a:xfrm>
                <a:off x="991" y="219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9" name="Line 1279"/>
              <p:cNvSpPr>
                <a:spLocks noChangeShapeType="1"/>
              </p:cNvSpPr>
              <p:nvPr/>
            </p:nvSpPr>
            <p:spPr bwMode="auto">
              <a:xfrm>
                <a:off x="1000"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 name="Line 1280"/>
              <p:cNvSpPr>
                <a:spLocks noChangeShapeType="1"/>
              </p:cNvSpPr>
              <p:nvPr/>
            </p:nvSpPr>
            <p:spPr bwMode="auto">
              <a:xfrm>
                <a:off x="983" y="2191"/>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1" name="Line 1281"/>
              <p:cNvSpPr>
                <a:spLocks noChangeShapeType="1"/>
              </p:cNvSpPr>
              <p:nvPr/>
            </p:nvSpPr>
            <p:spPr bwMode="auto">
              <a:xfrm>
                <a:off x="991"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 name="Line 1282"/>
              <p:cNvSpPr>
                <a:spLocks noChangeShapeType="1"/>
              </p:cNvSpPr>
              <p:nvPr/>
            </p:nvSpPr>
            <p:spPr bwMode="auto">
              <a:xfrm>
                <a:off x="974" y="2191"/>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3" name="Line 1283"/>
              <p:cNvSpPr>
                <a:spLocks noChangeShapeType="1"/>
              </p:cNvSpPr>
              <p:nvPr/>
            </p:nvSpPr>
            <p:spPr bwMode="auto">
              <a:xfrm>
                <a:off x="983"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 name="Line 1284"/>
              <p:cNvSpPr>
                <a:spLocks noChangeShapeType="1"/>
              </p:cNvSpPr>
              <p:nvPr/>
            </p:nvSpPr>
            <p:spPr bwMode="auto">
              <a:xfrm>
                <a:off x="965" y="219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 name="Line 1285"/>
              <p:cNvSpPr>
                <a:spLocks noChangeShapeType="1"/>
              </p:cNvSpPr>
              <p:nvPr/>
            </p:nvSpPr>
            <p:spPr bwMode="auto">
              <a:xfrm>
                <a:off x="974"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 name="Line 1286"/>
              <p:cNvSpPr>
                <a:spLocks noChangeShapeType="1"/>
              </p:cNvSpPr>
              <p:nvPr/>
            </p:nvSpPr>
            <p:spPr bwMode="auto">
              <a:xfrm>
                <a:off x="965" y="219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7" name="Line 1287"/>
              <p:cNvSpPr>
                <a:spLocks noChangeShapeType="1"/>
              </p:cNvSpPr>
              <p:nvPr/>
            </p:nvSpPr>
            <p:spPr bwMode="auto">
              <a:xfrm>
                <a:off x="974"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 name="Line 1288"/>
              <p:cNvSpPr>
                <a:spLocks noChangeShapeType="1"/>
              </p:cNvSpPr>
              <p:nvPr/>
            </p:nvSpPr>
            <p:spPr bwMode="auto">
              <a:xfrm>
                <a:off x="956" y="2191"/>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9" name="Line 1289"/>
              <p:cNvSpPr>
                <a:spLocks noChangeShapeType="1"/>
              </p:cNvSpPr>
              <p:nvPr/>
            </p:nvSpPr>
            <p:spPr bwMode="auto">
              <a:xfrm>
                <a:off x="965" y="2182"/>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 name="Line 1290"/>
              <p:cNvSpPr>
                <a:spLocks noChangeShapeType="1"/>
              </p:cNvSpPr>
              <p:nvPr/>
            </p:nvSpPr>
            <p:spPr bwMode="auto">
              <a:xfrm>
                <a:off x="956"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1" name="Line 1291"/>
              <p:cNvSpPr>
                <a:spLocks noChangeShapeType="1"/>
              </p:cNvSpPr>
              <p:nvPr/>
            </p:nvSpPr>
            <p:spPr bwMode="auto">
              <a:xfrm>
                <a:off x="965"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Line 1292"/>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Line 1293"/>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Line 1294"/>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 name="Line 1295"/>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 name="Line 1296"/>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 name="Line 1297"/>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 name="Line 1298"/>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9" name="Line 1299"/>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 name="Line 1300"/>
              <p:cNvSpPr>
                <a:spLocks noChangeShapeType="1"/>
              </p:cNvSpPr>
              <p:nvPr/>
            </p:nvSpPr>
            <p:spPr bwMode="auto">
              <a:xfrm>
                <a:off x="947" y="220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 name="Line 1301"/>
              <p:cNvSpPr>
                <a:spLocks noChangeShapeType="1"/>
              </p:cNvSpPr>
              <p:nvPr/>
            </p:nvSpPr>
            <p:spPr bwMode="auto">
              <a:xfrm>
                <a:off x="956" y="219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 name="Rectangle 1302"/>
              <p:cNvSpPr>
                <a:spLocks noChangeArrowheads="1"/>
              </p:cNvSpPr>
              <p:nvPr/>
            </p:nvSpPr>
            <p:spPr bwMode="auto">
              <a:xfrm>
                <a:off x="956" y="3033"/>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 name="Rectangle 1303"/>
              <p:cNvSpPr>
                <a:spLocks noChangeArrowheads="1"/>
              </p:cNvSpPr>
              <p:nvPr/>
            </p:nvSpPr>
            <p:spPr bwMode="auto">
              <a:xfrm>
                <a:off x="1255" y="2937"/>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4" name="Line 1304"/>
              <p:cNvSpPr>
                <a:spLocks noChangeShapeType="1"/>
              </p:cNvSpPr>
              <p:nvPr/>
            </p:nvSpPr>
            <p:spPr bwMode="auto">
              <a:xfrm>
                <a:off x="1492" y="194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 name="Line 1305"/>
              <p:cNvSpPr>
                <a:spLocks noChangeShapeType="1"/>
              </p:cNvSpPr>
              <p:nvPr/>
            </p:nvSpPr>
            <p:spPr bwMode="auto">
              <a:xfrm>
                <a:off x="1501" y="1936"/>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 name="Line 1306"/>
              <p:cNvSpPr>
                <a:spLocks noChangeShapeType="1"/>
              </p:cNvSpPr>
              <p:nvPr/>
            </p:nvSpPr>
            <p:spPr bwMode="auto">
              <a:xfrm>
                <a:off x="1378" y="202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 name="Line 1307"/>
              <p:cNvSpPr>
                <a:spLocks noChangeShapeType="1"/>
              </p:cNvSpPr>
              <p:nvPr/>
            </p:nvSpPr>
            <p:spPr bwMode="auto">
              <a:xfrm>
                <a:off x="1387" y="201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 name="Line 1308"/>
              <p:cNvSpPr>
                <a:spLocks noChangeShapeType="1"/>
              </p:cNvSpPr>
              <p:nvPr/>
            </p:nvSpPr>
            <p:spPr bwMode="auto">
              <a:xfrm>
                <a:off x="1290" y="2077"/>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 name="Line 1309"/>
              <p:cNvSpPr>
                <a:spLocks noChangeShapeType="1"/>
              </p:cNvSpPr>
              <p:nvPr/>
            </p:nvSpPr>
            <p:spPr bwMode="auto">
              <a:xfrm>
                <a:off x="1299" y="206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 name="Line 1310"/>
              <p:cNvSpPr>
                <a:spLocks noChangeShapeType="1"/>
              </p:cNvSpPr>
              <p:nvPr/>
            </p:nvSpPr>
            <p:spPr bwMode="auto">
              <a:xfrm>
                <a:off x="1220" y="211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 name="Line 1311"/>
              <p:cNvSpPr>
                <a:spLocks noChangeShapeType="1"/>
              </p:cNvSpPr>
              <p:nvPr/>
            </p:nvSpPr>
            <p:spPr bwMode="auto">
              <a:xfrm>
                <a:off x="1229" y="210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 name="Line 1312"/>
              <p:cNvSpPr>
                <a:spLocks noChangeShapeType="1"/>
              </p:cNvSpPr>
              <p:nvPr/>
            </p:nvSpPr>
            <p:spPr bwMode="auto">
              <a:xfrm>
                <a:off x="1167" y="2138"/>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 name="Line 1313"/>
              <p:cNvSpPr>
                <a:spLocks noChangeShapeType="1"/>
              </p:cNvSpPr>
              <p:nvPr/>
            </p:nvSpPr>
            <p:spPr bwMode="auto">
              <a:xfrm>
                <a:off x="1176" y="2129"/>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4" name="Line 1314"/>
              <p:cNvSpPr>
                <a:spLocks noChangeShapeType="1"/>
              </p:cNvSpPr>
              <p:nvPr/>
            </p:nvSpPr>
            <p:spPr bwMode="auto">
              <a:xfrm>
                <a:off x="1668" y="179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 name="Line 1315"/>
              <p:cNvSpPr>
                <a:spLocks noChangeShapeType="1"/>
              </p:cNvSpPr>
              <p:nvPr/>
            </p:nvSpPr>
            <p:spPr bwMode="auto">
              <a:xfrm>
                <a:off x="1677" y="1787"/>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 name="Rectangle 1316"/>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7" name="Line 1317"/>
              <p:cNvSpPr>
                <a:spLocks noChangeShapeType="1"/>
              </p:cNvSpPr>
              <p:nvPr/>
            </p:nvSpPr>
            <p:spPr bwMode="auto">
              <a:xfrm>
                <a:off x="1975" y="157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 name="Line 1318"/>
              <p:cNvSpPr>
                <a:spLocks noChangeShapeType="1"/>
              </p:cNvSpPr>
              <p:nvPr/>
            </p:nvSpPr>
            <p:spPr bwMode="auto">
              <a:xfrm>
                <a:off x="1984" y="156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9" name="Line 1319"/>
              <p:cNvSpPr>
                <a:spLocks noChangeShapeType="1"/>
              </p:cNvSpPr>
              <p:nvPr/>
            </p:nvSpPr>
            <p:spPr bwMode="auto">
              <a:xfrm>
                <a:off x="1764" y="1717"/>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0" name="Line 1320"/>
              <p:cNvSpPr>
                <a:spLocks noChangeShapeType="1"/>
              </p:cNvSpPr>
              <p:nvPr/>
            </p:nvSpPr>
            <p:spPr bwMode="auto">
              <a:xfrm>
                <a:off x="1773" y="1708"/>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 name="Rectangle 1321"/>
              <p:cNvSpPr>
                <a:spLocks noChangeArrowheads="1"/>
              </p:cNvSpPr>
              <p:nvPr/>
            </p:nvSpPr>
            <p:spPr bwMode="auto">
              <a:xfrm>
                <a:off x="1606" y="268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2" name="Line 1322"/>
              <p:cNvSpPr>
                <a:spLocks noChangeShapeType="1"/>
              </p:cNvSpPr>
              <p:nvPr/>
            </p:nvSpPr>
            <p:spPr bwMode="auto">
              <a:xfrm>
                <a:off x="1773" y="1708"/>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3" name="Line 1323"/>
              <p:cNvSpPr>
                <a:spLocks noChangeShapeType="1"/>
              </p:cNvSpPr>
              <p:nvPr/>
            </p:nvSpPr>
            <p:spPr bwMode="auto">
              <a:xfrm>
                <a:off x="1782" y="1699"/>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4" name="Line 1324"/>
              <p:cNvSpPr>
                <a:spLocks noChangeShapeType="1"/>
              </p:cNvSpPr>
              <p:nvPr/>
            </p:nvSpPr>
            <p:spPr bwMode="auto">
              <a:xfrm>
                <a:off x="1606" y="1848"/>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 name="Line 1325"/>
              <p:cNvSpPr>
                <a:spLocks noChangeShapeType="1"/>
              </p:cNvSpPr>
              <p:nvPr/>
            </p:nvSpPr>
            <p:spPr bwMode="auto">
              <a:xfrm>
                <a:off x="1615" y="1840"/>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 name="Line 1326"/>
              <p:cNvSpPr>
                <a:spLocks noChangeShapeType="1"/>
              </p:cNvSpPr>
              <p:nvPr/>
            </p:nvSpPr>
            <p:spPr bwMode="auto">
              <a:xfrm>
                <a:off x="1475" y="195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 name="Line 1327"/>
              <p:cNvSpPr>
                <a:spLocks noChangeShapeType="1"/>
              </p:cNvSpPr>
              <p:nvPr/>
            </p:nvSpPr>
            <p:spPr bwMode="auto">
              <a:xfrm>
                <a:off x="1483" y="1945"/>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 name="Line 1328"/>
              <p:cNvSpPr>
                <a:spLocks noChangeShapeType="1"/>
              </p:cNvSpPr>
              <p:nvPr/>
            </p:nvSpPr>
            <p:spPr bwMode="auto">
              <a:xfrm>
                <a:off x="1369" y="203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9" name="Line 1329"/>
              <p:cNvSpPr>
                <a:spLocks noChangeShapeType="1"/>
              </p:cNvSpPr>
              <p:nvPr/>
            </p:nvSpPr>
            <p:spPr bwMode="auto">
              <a:xfrm>
                <a:off x="1378" y="202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0" name="Line 1330"/>
              <p:cNvSpPr>
                <a:spLocks noChangeShapeType="1"/>
              </p:cNvSpPr>
              <p:nvPr/>
            </p:nvSpPr>
            <p:spPr bwMode="auto">
              <a:xfrm>
                <a:off x="1281" y="208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 name="Line 1331"/>
              <p:cNvSpPr>
                <a:spLocks noChangeShapeType="1"/>
              </p:cNvSpPr>
              <p:nvPr/>
            </p:nvSpPr>
            <p:spPr bwMode="auto">
              <a:xfrm>
                <a:off x="1290" y="207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2" name="Line 1332"/>
              <p:cNvSpPr>
                <a:spLocks noChangeShapeType="1"/>
              </p:cNvSpPr>
              <p:nvPr/>
            </p:nvSpPr>
            <p:spPr bwMode="auto">
              <a:xfrm>
                <a:off x="1211" y="2112"/>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3" name="Line 1333"/>
              <p:cNvSpPr>
                <a:spLocks noChangeShapeType="1"/>
              </p:cNvSpPr>
              <p:nvPr/>
            </p:nvSpPr>
            <p:spPr bwMode="auto">
              <a:xfrm>
                <a:off x="1220" y="2103"/>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4" name="Rectangle 1334"/>
              <p:cNvSpPr>
                <a:spLocks noChangeArrowheads="1"/>
              </p:cNvSpPr>
              <p:nvPr/>
            </p:nvSpPr>
            <p:spPr bwMode="auto">
              <a:xfrm>
                <a:off x="1167" y="2972"/>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 name="Line 1335"/>
              <p:cNvSpPr>
                <a:spLocks noChangeShapeType="1"/>
              </p:cNvSpPr>
              <p:nvPr/>
            </p:nvSpPr>
            <p:spPr bwMode="auto">
              <a:xfrm>
                <a:off x="1422" y="1998"/>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 name="Line 1336"/>
              <p:cNvSpPr>
                <a:spLocks noChangeShapeType="1"/>
              </p:cNvSpPr>
              <p:nvPr/>
            </p:nvSpPr>
            <p:spPr bwMode="auto">
              <a:xfrm>
                <a:off x="1431" y="1989"/>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 name="Line 1337"/>
              <p:cNvSpPr>
                <a:spLocks noChangeShapeType="1"/>
              </p:cNvSpPr>
              <p:nvPr/>
            </p:nvSpPr>
            <p:spPr bwMode="auto">
              <a:xfrm>
                <a:off x="1325" y="2059"/>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 name="Line 1338"/>
              <p:cNvSpPr>
                <a:spLocks noChangeShapeType="1"/>
              </p:cNvSpPr>
              <p:nvPr/>
            </p:nvSpPr>
            <p:spPr bwMode="auto">
              <a:xfrm>
                <a:off x="1334" y="205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9" name="Line 1339"/>
              <p:cNvSpPr>
                <a:spLocks noChangeShapeType="1"/>
              </p:cNvSpPr>
              <p:nvPr/>
            </p:nvSpPr>
            <p:spPr bwMode="auto">
              <a:xfrm>
                <a:off x="1246" y="210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0" name="Line 1340"/>
              <p:cNvSpPr>
                <a:spLocks noChangeShapeType="1"/>
              </p:cNvSpPr>
              <p:nvPr/>
            </p:nvSpPr>
            <p:spPr bwMode="auto">
              <a:xfrm>
                <a:off x="1255" y="209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1" name="Line 1341"/>
              <p:cNvSpPr>
                <a:spLocks noChangeShapeType="1"/>
              </p:cNvSpPr>
              <p:nvPr/>
            </p:nvSpPr>
            <p:spPr bwMode="auto">
              <a:xfrm>
                <a:off x="1185" y="212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2" name="Line 1342"/>
              <p:cNvSpPr>
                <a:spLocks noChangeShapeType="1"/>
              </p:cNvSpPr>
              <p:nvPr/>
            </p:nvSpPr>
            <p:spPr bwMode="auto">
              <a:xfrm>
                <a:off x="1193" y="212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3" name="Line 1343"/>
              <p:cNvSpPr>
                <a:spLocks noChangeShapeType="1"/>
              </p:cNvSpPr>
              <p:nvPr/>
            </p:nvSpPr>
            <p:spPr bwMode="auto">
              <a:xfrm>
                <a:off x="1132" y="2147"/>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4" name="Line 1344"/>
              <p:cNvSpPr>
                <a:spLocks noChangeShapeType="1"/>
              </p:cNvSpPr>
              <p:nvPr/>
            </p:nvSpPr>
            <p:spPr bwMode="auto">
              <a:xfrm>
                <a:off x="1141" y="2138"/>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 name="Line 1345"/>
              <p:cNvSpPr>
                <a:spLocks noChangeShapeType="1"/>
              </p:cNvSpPr>
              <p:nvPr/>
            </p:nvSpPr>
            <p:spPr bwMode="auto">
              <a:xfrm>
                <a:off x="1097" y="215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 name="Line 1346"/>
              <p:cNvSpPr>
                <a:spLocks noChangeShapeType="1"/>
              </p:cNvSpPr>
              <p:nvPr/>
            </p:nvSpPr>
            <p:spPr bwMode="auto">
              <a:xfrm>
                <a:off x="1106" y="21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 name="Line 1347"/>
              <p:cNvSpPr>
                <a:spLocks noChangeShapeType="1"/>
              </p:cNvSpPr>
              <p:nvPr/>
            </p:nvSpPr>
            <p:spPr bwMode="auto">
              <a:xfrm>
                <a:off x="1062" y="2164"/>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8" name="Line 1348"/>
              <p:cNvSpPr>
                <a:spLocks noChangeShapeType="1"/>
              </p:cNvSpPr>
              <p:nvPr/>
            </p:nvSpPr>
            <p:spPr bwMode="auto">
              <a:xfrm>
                <a:off x="1070" y="2156"/>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9" name="Rectangle 1349"/>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0" name="Rectangle 1350"/>
              <p:cNvSpPr>
                <a:spLocks noChangeArrowheads="1"/>
              </p:cNvSpPr>
              <p:nvPr/>
            </p:nvSpPr>
            <p:spPr bwMode="auto">
              <a:xfrm>
                <a:off x="1738" y="2577"/>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 name="Line 1351"/>
              <p:cNvSpPr>
                <a:spLocks noChangeShapeType="1"/>
              </p:cNvSpPr>
              <p:nvPr/>
            </p:nvSpPr>
            <p:spPr bwMode="auto">
              <a:xfrm>
                <a:off x="1879" y="1638"/>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2" name="Line 1352"/>
              <p:cNvSpPr>
                <a:spLocks noChangeShapeType="1"/>
              </p:cNvSpPr>
              <p:nvPr/>
            </p:nvSpPr>
            <p:spPr bwMode="auto">
              <a:xfrm>
                <a:off x="1887" y="1629"/>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3" name="Rectangle 1353"/>
              <p:cNvSpPr>
                <a:spLocks noChangeArrowheads="1"/>
              </p:cNvSpPr>
              <p:nvPr/>
            </p:nvSpPr>
            <p:spPr bwMode="auto">
              <a:xfrm>
                <a:off x="1694" y="2612"/>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4" name="Rectangle 1354"/>
              <p:cNvSpPr>
                <a:spLocks noChangeArrowheads="1"/>
              </p:cNvSpPr>
              <p:nvPr/>
            </p:nvSpPr>
            <p:spPr bwMode="auto">
              <a:xfrm>
                <a:off x="1852" y="2498"/>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5" name="Rectangle 1355"/>
              <p:cNvSpPr>
                <a:spLocks noChangeArrowheads="1"/>
              </p:cNvSpPr>
              <p:nvPr/>
            </p:nvSpPr>
            <p:spPr bwMode="auto">
              <a:xfrm>
                <a:off x="1975" y="241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 name="Line 1356"/>
              <p:cNvSpPr>
                <a:spLocks noChangeShapeType="1"/>
              </p:cNvSpPr>
              <p:nvPr/>
            </p:nvSpPr>
            <p:spPr bwMode="auto">
              <a:xfrm>
                <a:off x="2063" y="1532"/>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7" name="Line 1357"/>
              <p:cNvSpPr>
                <a:spLocks noChangeShapeType="1"/>
              </p:cNvSpPr>
              <p:nvPr/>
            </p:nvSpPr>
            <p:spPr bwMode="auto">
              <a:xfrm>
                <a:off x="2072" y="152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 name="Rectangle 1358"/>
              <p:cNvSpPr>
                <a:spLocks noChangeArrowheads="1"/>
              </p:cNvSpPr>
              <p:nvPr/>
            </p:nvSpPr>
            <p:spPr bwMode="auto">
              <a:xfrm>
                <a:off x="1843" y="2498"/>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9" name="Rectangle 1359"/>
              <p:cNvSpPr>
                <a:spLocks noChangeArrowheads="1"/>
              </p:cNvSpPr>
              <p:nvPr/>
            </p:nvSpPr>
            <p:spPr bwMode="auto">
              <a:xfrm>
                <a:off x="1712" y="2603"/>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0" name="Line 1360"/>
              <p:cNvSpPr>
                <a:spLocks noChangeShapeType="1"/>
              </p:cNvSpPr>
              <p:nvPr/>
            </p:nvSpPr>
            <p:spPr bwMode="auto">
              <a:xfrm>
                <a:off x="1852" y="165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1" name="Line 1361"/>
              <p:cNvSpPr>
                <a:spLocks noChangeShapeType="1"/>
              </p:cNvSpPr>
              <p:nvPr/>
            </p:nvSpPr>
            <p:spPr bwMode="auto">
              <a:xfrm>
                <a:off x="1861" y="16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2" name="Line 1362"/>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3" name="Line 1363"/>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4" name="Line 1364"/>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5" name="Line 1365"/>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 name="Line 1366"/>
              <p:cNvSpPr>
                <a:spLocks noChangeShapeType="1"/>
              </p:cNvSpPr>
              <p:nvPr/>
            </p:nvSpPr>
            <p:spPr bwMode="auto">
              <a:xfrm>
                <a:off x="1703" y="176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 name="Line 1367"/>
              <p:cNvSpPr>
                <a:spLocks noChangeShapeType="1"/>
              </p:cNvSpPr>
              <p:nvPr/>
            </p:nvSpPr>
            <p:spPr bwMode="auto">
              <a:xfrm>
                <a:off x="1712" y="176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 name="Line 1368"/>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9" name="Line 1369"/>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0" name="Line 1370"/>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1" name="Line 1371"/>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2" name="Line 1372"/>
              <p:cNvSpPr>
                <a:spLocks noChangeShapeType="1"/>
              </p:cNvSpPr>
              <p:nvPr/>
            </p:nvSpPr>
            <p:spPr bwMode="auto">
              <a:xfrm>
                <a:off x="1325" y="205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3" name="Line 1373"/>
              <p:cNvSpPr>
                <a:spLocks noChangeShapeType="1"/>
              </p:cNvSpPr>
              <p:nvPr/>
            </p:nvSpPr>
            <p:spPr bwMode="auto">
              <a:xfrm>
                <a:off x="1334" y="204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4" name="Rectangle 1374"/>
              <p:cNvSpPr>
                <a:spLocks noChangeArrowheads="1"/>
              </p:cNvSpPr>
              <p:nvPr/>
            </p:nvSpPr>
            <p:spPr bwMode="auto">
              <a:xfrm>
                <a:off x="1861" y="2489"/>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5" name="Line 1375"/>
              <p:cNvSpPr>
                <a:spLocks noChangeShapeType="1"/>
              </p:cNvSpPr>
              <p:nvPr/>
            </p:nvSpPr>
            <p:spPr bwMode="auto">
              <a:xfrm>
                <a:off x="1975" y="157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 name="Line 1376"/>
              <p:cNvSpPr>
                <a:spLocks noChangeShapeType="1"/>
              </p:cNvSpPr>
              <p:nvPr/>
            </p:nvSpPr>
            <p:spPr bwMode="auto">
              <a:xfrm>
                <a:off x="1984" y="156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 name="Rectangle 1377"/>
              <p:cNvSpPr>
                <a:spLocks noChangeArrowheads="1"/>
              </p:cNvSpPr>
              <p:nvPr/>
            </p:nvSpPr>
            <p:spPr bwMode="auto">
              <a:xfrm>
                <a:off x="1773" y="2551"/>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 name="Line 1378"/>
              <p:cNvSpPr>
                <a:spLocks noChangeShapeType="1"/>
              </p:cNvSpPr>
              <p:nvPr/>
            </p:nvSpPr>
            <p:spPr bwMode="auto">
              <a:xfrm>
                <a:off x="1905" y="1620"/>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 name="Line 1379"/>
              <p:cNvSpPr>
                <a:spLocks noChangeShapeType="1"/>
              </p:cNvSpPr>
              <p:nvPr/>
            </p:nvSpPr>
            <p:spPr bwMode="auto">
              <a:xfrm>
                <a:off x="1914" y="1611"/>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 name="Line 1380"/>
              <p:cNvSpPr>
                <a:spLocks noChangeShapeType="1"/>
              </p:cNvSpPr>
              <p:nvPr/>
            </p:nvSpPr>
            <p:spPr bwMode="auto">
              <a:xfrm>
                <a:off x="1545" y="189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1" name="Line 1381"/>
              <p:cNvSpPr>
                <a:spLocks noChangeShapeType="1"/>
              </p:cNvSpPr>
              <p:nvPr/>
            </p:nvSpPr>
            <p:spPr bwMode="auto">
              <a:xfrm>
                <a:off x="1554" y="1884"/>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 name="Line 1382"/>
              <p:cNvSpPr>
                <a:spLocks noChangeShapeType="1"/>
              </p:cNvSpPr>
              <p:nvPr/>
            </p:nvSpPr>
            <p:spPr bwMode="auto">
              <a:xfrm>
                <a:off x="1422" y="198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 name="Line 1383"/>
              <p:cNvSpPr>
                <a:spLocks noChangeShapeType="1"/>
              </p:cNvSpPr>
              <p:nvPr/>
            </p:nvSpPr>
            <p:spPr bwMode="auto">
              <a:xfrm>
                <a:off x="1431" y="198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 name="Line 1384"/>
              <p:cNvSpPr>
                <a:spLocks noChangeShapeType="1"/>
              </p:cNvSpPr>
              <p:nvPr/>
            </p:nvSpPr>
            <p:spPr bwMode="auto">
              <a:xfrm>
                <a:off x="1185" y="2129"/>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5" name="Line 1385"/>
              <p:cNvSpPr>
                <a:spLocks noChangeShapeType="1"/>
              </p:cNvSpPr>
              <p:nvPr/>
            </p:nvSpPr>
            <p:spPr bwMode="auto">
              <a:xfrm>
                <a:off x="1193" y="2121"/>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 name="Line 1386"/>
              <p:cNvSpPr>
                <a:spLocks noChangeShapeType="1"/>
              </p:cNvSpPr>
              <p:nvPr/>
            </p:nvSpPr>
            <p:spPr bwMode="auto">
              <a:xfrm>
                <a:off x="1141" y="2147"/>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 name="Line 1387"/>
              <p:cNvSpPr>
                <a:spLocks noChangeShapeType="1"/>
              </p:cNvSpPr>
              <p:nvPr/>
            </p:nvSpPr>
            <p:spPr bwMode="auto">
              <a:xfrm>
                <a:off x="1149" y="2138"/>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 name="Line 1388"/>
              <p:cNvSpPr>
                <a:spLocks noChangeShapeType="1"/>
              </p:cNvSpPr>
              <p:nvPr/>
            </p:nvSpPr>
            <p:spPr bwMode="auto">
              <a:xfrm>
                <a:off x="1097" y="215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9" name="Line 1389"/>
              <p:cNvSpPr>
                <a:spLocks noChangeShapeType="1"/>
              </p:cNvSpPr>
              <p:nvPr/>
            </p:nvSpPr>
            <p:spPr bwMode="auto">
              <a:xfrm>
                <a:off x="1106" y="2147"/>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0" name="Line 1390"/>
              <p:cNvSpPr>
                <a:spLocks noChangeShapeType="1"/>
              </p:cNvSpPr>
              <p:nvPr/>
            </p:nvSpPr>
            <p:spPr bwMode="auto">
              <a:xfrm>
                <a:off x="1070" y="2164"/>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1" name="Line 1391"/>
              <p:cNvSpPr>
                <a:spLocks noChangeShapeType="1"/>
              </p:cNvSpPr>
              <p:nvPr/>
            </p:nvSpPr>
            <p:spPr bwMode="auto">
              <a:xfrm>
                <a:off x="1079" y="2156"/>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2" name="Rectangle 1392"/>
              <p:cNvSpPr>
                <a:spLocks noChangeArrowheads="1"/>
              </p:cNvSpPr>
              <p:nvPr/>
            </p:nvSpPr>
            <p:spPr bwMode="auto">
              <a:xfrm>
                <a:off x="1053" y="3007"/>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3" name="Line 1393"/>
              <p:cNvSpPr>
                <a:spLocks noChangeShapeType="1"/>
              </p:cNvSpPr>
              <p:nvPr/>
            </p:nvSpPr>
            <p:spPr bwMode="auto">
              <a:xfrm>
                <a:off x="1325" y="2059"/>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4" name="Line 1394"/>
              <p:cNvSpPr>
                <a:spLocks noChangeShapeType="1"/>
              </p:cNvSpPr>
              <p:nvPr/>
            </p:nvSpPr>
            <p:spPr bwMode="auto">
              <a:xfrm>
                <a:off x="1334" y="2050"/>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5" name="Rectangle 1395"/>
              <p:cNvSpPr>
                <a:spLocks noChangeArrowheads="1"/>
              </p:cNvSpPr>
              <p:nvPr/>
            </p:nvSpPr>
            <p:spPr bwMode="auto">
              <a:xfrm>
                <a:off x="1554" y="272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6" name="Rectangle 1396"/>
              <p:cNvSpPr>
                <a:spLocks noChangeArrowheads="1"/>
              </p:cNvSpPr>
              <p:nvPr/>
            </p:nvSpPr>
            <p:spPr bwMode="auto">
              <a:xfrm>
                <a:off x="1808" y="2524"/>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 name="Rectangle 1397"/>
              <p:cNvSpPr>
                <a:spLocks noChangeArrowheads="1"/>
              </p:cNvSpPr>
              <p:nvPr/>
            </p:nvSpPr>
            <p:spPr bwMode="auto">
              <a:xfrm>
                <a:off x="1940" y="2437"/>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 name="Rectangle 1398"/>
              <p:cNvSpPr>
                <a:spLocks noChangeArrowheads="1"/>
              </p:cNvSpPr>
              <p:nvPr/>
            </p:nvSpPr>
            <p:spPr bwMode="auto">
              <a:xfrm>
                <a:off x="2045" y="2384"/>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9" name="Rectangle 1399"/>
              <p:cNvSpPr>
                <a:spLocks noChangeArrowheads="1"/>
              </p:cNvSpPr>
              <p:nvPr/>
            </p:nvSpPr>
            <p:spPr bwMode="auto">
              <a:xfrm>
                <a:off x="2125" y="2349"/>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0" name="Rectangle 1400"/>
              <p:cNvSpPr>
                <a:spLocks noChangeArrowheads="1"/>
              </p:cNvSpPr>
              <p:nvPr/>
            </p:nvSpPr>
            <p:spPr bwMode="auto">
              <a:xfrm>
                <a:off x="2195" y="2331"/>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1" name="Rectangle 1401"/>
              <p:cNvSpPr>
                <a:spLocks noChangeArrowheads="1"/>
              </p:cNvSpPr>
              <p:nvPr/>
            </p:nvSpPr>
            <p:spPr bwMode="auto">
              <a:xfrm>
                <a:off x="2248" y="2314"/>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2" name="Rectangle 1402"/>
              <p:cNvSpPr>
                <a:spLocks noChangeArrowheads="1"/>
              </p:cNvSpPr>
              <p:nvPr/>
            </p:nvSpPr>
            <p:spPr bwMode="auto">
              <a:xfrm>
                <a:off x="2291" y="230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3" name="Rectangle 1403"/>
              <p:cNvSpPr>
                <a:spLocks noChangeArrowheads="1"/>
              </p:cNvSpPr>
              <p:nvPr/>
            </p:nvSpPr>
            <p:spPr bwMode="auto">
              <a:xfrm>
                <a:off x="2327" y="2296"/>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4" name="Rectangle 1404"/>
              <p:cNvSpPr>
                <a:spLocks noChangeArrowheads="1"/>
              </p:cNvSpPr>
              <p:nvPr/>
            </p:nvSpPr>
            <p:spPr bwMode="auto">
              <a:xfrm>
                <a:off x="2353"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5" name="Rectangle 1405"/>
              <p:cNvSpPr>
                <a:spLocks noChangeArrowheads="1"/>
              </p:cNvSpPr>
              <p:nvPr/>
            </p:nvSpPr>
            <p:spPr bwMode="auto">
              <a:xfrm>
                <a:off x="2379" y="2287"/>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6" name="Line 1406"/>
              <p:cNvSpPr>
                <a:spLocks noChangeShapeType="1"/>
              </p:cNvSpPr>
              <p:nvPr/>
            </p:nvSpPr>
            <p:spPr bwMode="auto">
              <a:xfrm>
                <a:off x="2388" y="145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 name="Line 1407"/>
              <p:cNvSpPr>
                <a:spLocks noChangeShapeType="1"/>
              </p:cNvSpPr>
              <p:nvPr/>
            </p:nvSpPr>
            <p:spPr bwMode="auto">
              <a:xfrm>
                <a:off x="2397" y="1445"/>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 name="Line 1408"/>
              <p:cNvSpPr>
                <a:spLocks noChangeShapeType="1"/>
              </p:cNvSpPr>
              <p:nvPr/>
            </p:nvSpPr>
            <p:spPr bwMode="auto">
              <a:xfrm>
                <a:off x="2098" y="1524"/>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 name="Line 1409"/>
              <p:cNvSpPr>
                <a:spLocks noChangeShapeType="1"/>
              </p:cNvSpPr>
              <p:nvPr/>
            </p:nvSpPr>
            <p:spPr bwMode="auto">
              <a:xfrm>
                <a:off x="2107" y="1515"/>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 name="Rectangle 1410"/>
              <p:cNvSpPr>
                <a:spLocks noChangeArrowheads="1"/>
              </p:cNvSpPr>
              <p:nvPr/>
            </p:nvSpPr>
            <p:spPr bwMode="auto">
              <a:xfrm>
                <a:off x="1879" y="248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1" name="Line 1411"/>
              <p:cNvSpPr>
                <a:spLocks noChangeShapeType="1"/>
              </p:cNvSpPr>
              <p:nvPr/>
            </p:nvSpPr>
            <p:spPr bwMode="auto">
              <a:xfrm>
                <a:off x="1984" y="1576"/>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 name="Line 1412"/>
            <p:cNvSpPr>
              <a:spLocks noChangeShapeType="1"/>
            </p:cNvSpPr>
            <p:nvPr/>
          </p:nvSpPr>
          <p:spPr bwMode="auto">
            <a:xfrm>
              <a:off x="1762" y="1402"/>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Rectangle 1413"/>
            <p:cNvSpPr>
              <a:spLocks noChangeArrowheads="1"/>
            </p:cNvSpPr>
            <p:nvPr/>
          </p:nvSpPr>
          <p:spPr bwMode="auto">
            <a:xfrm>
              <a:off x="1551" y="2376"/>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 name="Rectangle 1414"/>
            <p:cNvSpPr>
              <a:spLocks noChangeArrowheads="1"/>
            </p:cNvSpPr>
            <p:nvPr/>
          </p:nvSpPr>
          <p:spPr bwMode="auto">
            <a:xfrm>
              <a:off x="1692" y="2279"/>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 name="Rectangle 1415"/>
            <p:cNvSpPr>
              <a:spLocks noChangeArrowheads="1"/>
            </p:cNvSpPr>
            <p:nvPr/>
          </p:nvSpPr>
          <p:spPr bwMode="auto">
            <a:xfrm>
              <a:off x="1797" y="2227"/>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Rectangle 1416"/>
            <p:cNvSpPr>
              <a:spLocks noChangeArrowheads="1"/>
            </p:cNvSpPr>
            <p:nvPr/>
          </p:nvSpPr>
          <p:spPr bwMode="auto">
            <a:xfrm>
              <a:off x="1885" y="2183"/>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 name="Rectangle 1417"/>
            <p:cNvSpPr>
              <a:spLocks noChangeArrowheads="1"/>
            </p:cNvSpPr>
            <p:nvPr/>
          </p:nvSpPr>
          <p:spPr bwMode="auto">
            <a:xfrm>
              <a:off x="1955" y="2165"/>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 name="Rectangle 1418"/>
            <p:cNvSpPr>
              <a:spLocks noChangeArrowheads="1"/>
            </p:cNvSpPr>
            <p:nvPr/>
          </p:nvSpPr>
          <p:spPr bwMode="auto">
            <a:xfrm>
              <a:off x="2008" y="214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Rectangle 1419"/>
            <p:cNvSpPr>
              <a:spLocks noChangeArrowheads="1"/>
            </p:cNvSpPr>
            <p:nvPr/>
          </p:nvSpPr>
          <p:spPr bwMode="auto">
            <a:xfrm>
              <a:off x="2060" y="213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 name="Rectangle 1420"/>
            <p:cNvSpPr>
              <a:spLocks noChangeArrowheads="1"/>
            </p:cNvSpPr>
            <p:nvPr/>
          </p:nvSpPr>
          <p:spPr bwMode="auto">
            <a:xfrm>
              <a:off x="2096" y="213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 name="Rectangle 1421"/>
            <p:cNvSpPr>
              <a:spLocks noChangeArrowheads="1"/>
            </p:cNvSpPr>
            <p:nvPr/>
          </p:nvSpPr>
          <p:spPr bwMode="auto">
            <a:xfrm>
              <a:off x="2122" y="213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 name="Rectangle 1422"/>
            <p:cNvSpPr>
              <a:spLocks noChangeArrowheads="1"/>
            </p:cNvSpPr>
            <p:nvPr/>
          </p:nvSpPr>
          <p:spPr bwMode="auto">
            <a:xfrm>
              <a:off x="2140" y="2121"/>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 name="Rectangle 1423"/>
            <p:cNvSpPr>
              <a:spLocks noChangeArrowheads="1"/>
            </p:cNvSpPr>
            <p:nvPr/>
          </p:nvSpPr>
          <p:spPr bwMode="auto">
            <a:xfrm>
              <a:off x="2166" y="2121"/>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 name="Rectangle 1424"/>
            <p:cNvSpPr>
              <a:spLocks noChangeArrowheads="1"/>
            </p:cNvSpPr>
            <p:nvPr/>
          </p:nvSpPr>
          <p:spPr bwMode="auto">
            <a:xfrm>
              <a:off x="2175" y="2121"/>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 name="Line 1425"/>
            <p:cNvSpPr>
              <a:spLocks noChangeShapeType="1"/>
            </p:cNvSpPr>
            <p:nvPr/>
          </p:nvSpPr>
          <p:spPr bwMode="auto">
            <a:xfrm>
              <a:off x="1472" y="1603"/>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426"/>
            <p:cNvSpPr>
              <a:spLocks noChangeShapeType="1"/>
            </p:cNvSpPr>
            <p:nvPr/>
          </p:nvSpPr>
          <p:spPr bwMode="auto">
            <a:xfrm>
              <a:off x="1481" y="1595"/>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1427"/>
            <p:cNvSpPr>
              <a:spLocks noChangeShapeType="1"/>
            </p:cNvSpPr>
            <p:nvPr/>
          </p:nvSpPr>
          <p:spPr bwMode="auto">
            <a:xfrm>
              <a:off x="1314" y="172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1428"/>
            <p:cNvSpPr>
              <a:spLocks noChangeShapeType="1"/>
            </p:cNvSpPr>
            <p:nvPr/>
          </p:nvSpPr>
          <p:spPr bwMode="auto">
            <a:xfrm>
              <a:off x="1323" y="171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429"/>
            <p:cNvSpPr>
              <a:spLocks noChangeShapeType="1"/>
            </p:cNvSpPr>
            <p:nvPr/>
          </p:nvSpPr>
          <p:spPr bwMode="auto">
            <a:xfrm>
              <a:off x="1472" y="1603"/>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430"/>
            <p:cNvSpPr>
              <a:spLocks noChangeShapeType="1"/>
            </p:cNvSpPr>
            <p:nvPr/>
          </p:nvSpPr>
          <p:spPr bwMode="auto">
            <a:xfrm>
              <a:off x="1481" y="1595"/>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1431"/>
            <p:cNvSpPr>
              <a:spLocks noChangeShapeType="1"/>
            </p:cNvSpPr>
            <p:nvPr/>
          </p:nvSpPr>
          <p:spPr bwMode="auto">
            <a:xfrm>
              <a:off x="1314" y="172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1432"/>
            <p:cNvSpPr>
              <a:spLocks noChangeShapeType="1"/>
            </p:cNvSpPr>
            <p:nvPr/>
          </p:nvSpPr>
          <p:spPr bwMode="auto">
            <a:xfrm>
              <a:off x="1323" y="171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Rectangle 1433"/>
            <p:cNvSpPr>
              <a:spLocks noChangeArrowheads="1"/>
            </p:cNvSpPr>
            <p:nvPr/>
          </p:nvSpPr>
          <p:spPr bwMode="auto">
            <a:xfrm>
              <a:off x="1200" y="2657"/>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 name="Rectangle 1434"/>
            <p:cNvSpPr>
              <a:spLocks noChangeArrowheads="1"/>
            </p:cNvSpPr>
            <p:nvPr/>
          </p:nvSpPr>
          <p:spPr bwMode="auto">
            <a:xfrm>
              <a:off x="1410" y="2490"/>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 name="Rectangle 1435"/>
            <p:cNvSpPr>
              <a:spLocks noChangeArrowheads="1"/>
            </p:cNvSpPr>
            <p:nvPr/>
          </p:nvSpPr>
          <p:spPr bwMode="auto">
            <a:xfrm>
              <a:off x="1577" y="2358"/>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 name="Rectangle 1436"/>
            <p:cNvSpPr>
              <a:spLocks noChangeArrowheads="1"/>
            </p:cNvSpPr>
            <p:nvPr/>
          </p:nvSpPr>
          <p:spPr bwMode="auto">
            <a:xfrm>
              <a:off x="1709" y="2271"/>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 name="Rectangle 1437"/>
            <p:cNvSpPr>
              <a:spLocks noChangeArrowheads="1"/>
            </p:cNvSpPr>
            <p:nvPr/>
          </p:nvSpPr>
          <p:spPr bwMode="auto">
            <a:xfrm>
              <a:off x="1814" y="2218"/>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 name="Rectangle 1438"/>
            <p:cNvSpPr>
              <a:spLocks noChangeArrowheads="1"/>
            </p:cNvSpPr>
            <p:nvPr/>
          </p:nvSpPr>
          <p:spPr bwMode="auto">
            <a:xfrm>
              <a:off x="1894" y="2183"/>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 name="Rectangle 1439"/>
            <p:cNvSpPr>
              <a:spLocks noChangeArrowheads="1"/>
            </p:cNvSpPr>
            <p:nvPr/>
          </p:nvSpPr>
          <p:spPr bwMode="auto">
            <a:xfrm>
              <a:off x="1964" y="2165"/>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 name="Rectangle 1440"/>
            <p:cNvSpPr>
              <a:spLocks noChangeArrowheads="1"/>
            </p:cNvSpPr>
            <p:nvPr/>
          </p:nvSpPr>
          <p:spPr bwMode="auto">
            <a:xfrm>
              <a:off x="2017" y="2148"/>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 name="Rectangle 1441"/>
            <p:cNvSpPr>
              <a:spLocks noChangeArrowheads="1"/>
            </p:cNvSpPr>
            <p:nvPr/>
          </p:nvSpPr>
          <p:spPr bwMode="auto">
            <a:xfrm>
              <a:off x="2060" y="2139"/>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 name="Rectangle 1442"/>
            <p:cNvSpPr>
              <a:spLocks noChangeArrowheads="1"/>
            </p:cNvSpPr>
            <p:nvPr/>
          </p:nvSpPr>
          <p:spPr bwMode="auto">
            <a:xfrm>
              <a:off x="2096" y="213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 name="Line 1443"/>
            <p:cNvSpPr>
              <a:spLocks noChangeShapeType="1"/>
            </p:cNvSpPr>
            <p:nvPr/>
          </p:nvSpPr>
          <p:spPr bwMode="auto">
            <a:xfrm>
              <a:off x="1841" y="1366"/>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444"/>
            <p:cNvSpPr>
              <a:spLocks noChangeShapeType="1"/>
            </p:cNvSpPr>
            <p:nvPr/>
          </p:nvSpPr>
          <p:spPr bwMode="auto">
            <a:xfrm>
              <a:off x="1850" y="1358"/>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Rectangle 1445"/>
            <p:cNvSpPr>
              <a:spLocks noChangeArrowheads="1"/>
            </p:cNvSpPr>
            <p:nvPr/>
          </p:nvSpPr>
          <p:spPr bwMode="auto">
            <a:xfrm>
              <a:off x="1621" y="2332"/>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 name="Rectangle 1446"/>
            <p:cNvSpPr>
              <a:spLocks noChangeArrowheads="1"/>
            </p:cNvSpPr>
            <p:nvPr/>
          </p:nvSpPr>
          <p:spPr bwMode="auto">
            <a:xfrm>
              <a:off x="1744" y="2253"/>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 name="Rectangle 1447"/>
            <p:cNvSpPr>
              <a:spLocks noChangeArrowheads="1"/>
            </p:cNvSpPr>
            <p:nvPr/>
          </p:nvSpPr>
          <p:spPr bwMode="auto">
            <a:xfrm>
              <a:off x="1841" y="2200"/>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 name="Rectangle 1448"/>
            <p:cNvSpPr>
              <a:spLocks noChangeArrowheads="1"/>
            </p:cNvSpPr>
            <p:nvPr/>
          </p:nvSpPr>
          <p:spPr bwMode="auto">
            <a:xfrm>
              <a:off x="1920" y="2174"/>
              <a:ext cx="17"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 name="Rectangle 1449"/>
            <p:cNvSpPr>
              <a:spLocks noChangeArrowheads="1"/>
            </p:cNvSpPr>
            <p:nvPr/>
          </p:nvSpPr>
          <p:spPr bwMode="auto">
            <a:xfrm>
              <a:off x="1981" y="2156"/>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 name="Line 1450"/>
            <p:cNvSpPr>
              <a:spLocks noChangeShapeType="1"/>
            </p:cNvSpPr>
            <p:nvPr/>
          </p:nvSpPr>
          <p:spPr bwMode="auto">
            <a:xfrm>
              <a:off x="1191" y="1823"/>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1451"/>
            <p:cNvSpPr>
              <a:spLocks noChangeShapeType="1"/>
            </p:cNvSpPr>
            <p:nvPr/>
          </p:nvSpPr>
          <p:spPr bwMode="auto">
            <a:xfrm>
              <a:off x="1200" y="181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Rectangle 1452"/>
            <p:cNvSpPr>
              <a:spLocks noChangeArrowheads="1"/>
            </p:cNvSpPr>
            <p:nvPr/>
          </p:nvSpPr>
          <p:spPr bwMode="auto">
            <a:xfrm>
              <a:off x="1103" y="2718"/>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 name="Rectangle 1453"/>
            <p:cNvSpPr>
              <a:spLocks noChangeArrowheads="1"/>
            </p:cNvSpPr>
            <p:nvPr/>
          </p:nvSpPr>
          <p:spPr bwMode="auto">
            <a:xfrm>
              <a:off x="1331" y="2560"/>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 name="Rectangle 1454"/>
            <p:cNvSpPr>
              <a:spLocks noChangeArrowheads="1"/>
            </p:cNvSpPr>
            <p:nvPr/>
          </p:nvSpPr>
          <p:spPr bwMode="auto">
            <a:xfrm>
              <a:off x="1516" y="2411"/>
              <a:ext cx="17"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 name="Rectangle 1455"/>
            <p:cNvSpPr>
              <a:spLocks noChangeArrowheads="1"/>
            </p:cNvSpPr>
            <p:nvPr/>
          </p:nvSpPr>
          <p:spPr bwMode="auto">
            <a:xfrm>
              <a:off x="1656" y="2306"/>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 name="Line 1456"/>
            <p:cNvSpPr>
              <a:spLocks noChangeShapeType="1"/>
            </p:cNvSpPr>
            <p:nvPr/>
          </p:nvSpPr>
          <p:spPr bwMode="auto">
            <a:xfrm>
              <a:off x="1762" y="1402"/>
              <a:ext cx="17"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1457"/>
            <p:cNvSpPr>
              <a:spLocks noChangeShapeType="1"/>
            </p:cNvSpPr>
            <p:nvPr/>
          </p:nvSpPr>
          <p:spPr bwMode="auto">
            <a:xfrm>
              <a:off x="1771" y="1393"/>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1458"/>
            <p:cNvSpPr>
              <a:spLocks noChangeShapeType="1"/>
            </p:cNvSpPr>
            <p:nvPr/>
          </p:nvSpPr>
          <p:spPr bwMode="auto">
            <a:xfrm>
              <a:off x="1551" y="1533"/>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1459"/>
            <p:cNvSpPr>
              <a:spLocks noChangeShapeType="1"/>
            </p:cNvSpPr>
            <p:nvPr/>
          </p:nvSpPr>
          <p:spPr bwMode="auto">
            <a:xfrm>
              <a:off x="1560" y="1524"/>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1460"/>
            <p:cNvSpPr>
              <a:spLocks noChangeShapeType="1"/>
            </p:cNvSpPr>
            <p:nvPr/>
          </p:nvSpPr>
          <p:spPr bwMode="auto">
            <a:xfrm>
              <a:off x="1384" y="1674"/>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1461"/>
            <p:cNvSpPr>
              <a:spLocks noChangeShapeType="1"/>
            </p:cNvSpPr>
            <p:nvPr/>
          </p:nvSpPr>
          <p:spPr bwMode="auto">
            <a:xfrm>
              <a:off x="1393" y="1665"/>
              <a:ext cx="1" cy="17"/>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Rectangle 1462"/>
            <p:cNvSpPr>
              <a:spLocks noChangeArrowheads="1"/>
            </p:cNvSpPr>
            <p:nvPr/>
          </p:nvSpPr>
          <p:spPr bwMode="auto">
            <a:xfrm>
              <a:off x="1261" y="2622"/>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 name="Rectangle 1463"/>
            <p:cNvSpPr>
              <a:spLocks noChangeArrowheads="1"/>
            </p:cNvSpPr>
            <p:nvPr/>
          </p:nvSpPr>
          <p:spPr bwMode="auto">
            <a:xfrm>
              <a:off x="1454" y="2455"/>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6" name="Rectangle 1464"/>
            <p:cNvSpPr>
              <a:spLocks noChangeArrowheads="1"/>
            </p:cNvSpPr>
            <p:nvPr/>
          </p:nvSpPr>
          <p:spPr bwMode="auto">
            <a:xfrm>
              <a:off x="1612" y="2332"/>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 name="Rectangle 1465"/>
            <p:cNvSpPr>
              <a:spLocks noChangeArrowheads="1"/>
            </p:cNvSpPr>
            <p:nvPr/>
          </p:nvSpPr>
          <p:spPr bwMode="auto">
            <a:xfrm>
              <a:off x="1735" y="2253"/>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 name="Line 1466"/>
            <p:cNvSpPr>
              <a:spLocks noChangeShapeType="1"/>
            </p:cNvSpPr>
            <p:nvPr/>
          </p:nvSpPr>
          <p:spPr bwMode="auto">
            <a:xfrm>
              <a:off x="1823" y="1375"/>
              <a:ext cx="18" cy="1"/>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1467"/>
            <p:cNvSpPr>
              <a:spLocks noChangeShapeType="1"/>
            </p:cNvSpPr>
            <p:nvPr/>
          </p:nvSpPr>
          <p:spPr bwMode="auto">
            <a:xfrm>
              <a:off x="1832" y="1366"/>
              <a:ext cx="1" cy="18"/>
            </a:xfrm>
            <a:prstGeom prst="line">
              <a:avLst/>
            </a:prstGeom>
            <a:noFill/>
            <a:ln w="14288">
              <a:solidFill>
                <a:srgbClr val="00D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Rectangle 1468"/>
            <p:cNvSpPr>
              <a:spLocks noChangeArrowheads="1"/>
            </p:cNvSpPr>
            <p:nvPr/>
          </p:nvSpPr>
          <p:spPr bwMode="auto">
            <a:xfrm>
              <a:off x="1612" y="2332"/>
              <a:ext cx="18" cy="1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 name="Rectangle 1469"/>
            <p:cNvSpPr>
              <a:spLocks noChangeArrowheads="1"/>
            </p:cNvSpPr>
            <p:nvPr/>
          </p:nvSpPr>
          <p:spPr bwMode="auto">
            <a:xfrm>
              <a:off x="1735" y="2253"/>
              <a:ext cx="18" cy="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 name="Line 1470"/>
            <p:cNvSpPr>
              <a:spLocks noChangeShapeType="1"/>
            </p:cNvSpPr>
            <p:nvPr/>
          </p:nvSpPr>
          <p:spPr bwMode="auto">
            <a:xfrm>
              <a:off x="646" y="1244"/>
              <a:ext cx="166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1471"/>
            <p:cNvSpPr>
              <a:spLocks noChangeShapeType="1"/>
            </p:cNvSpPr>
            <p:nvPr/>
          </p:nvSpPr>
          <p:spPr bwMode="auto">
            <a:xfrm>
              <a:off x="2315" y="1244"/>
              <a:ext cx="1" cy="166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1472"/>
            <p:cNvSpPr>
              <a:spLocks noChangeShapeType="1"/>
            </p:cNvSpPr>
            <p:nvPr/>
          </p:nvSpPr>
          <p:spPr bwMode="auto">
            <a:xfrm flipH="1">
              <a:off x="646" y="2911"/>
              <a:ext cx="166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1473"/>
            <p:cNvSpPr>
              <a:spLocks noChangeShapeType="1"/>
            </p:cNvSpPr>
            <p:nvPr/>
          </p:nvSpPr>
          <p:spPr bwMode="auto">
            <a:xfrm flipV="1">
              <a:off x="646" y="1244"/>
              <a:ext cx="1" cy="166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1474"/>
            <p:cNvSpPr>
              <a:spLocks noChangeShapeType="1"/>
            </p:cNvSpPr>
            <p:nvPr/>
          </p:nvSpPr>
          <p:spPr bwMode="auto">
            <a:xfrm>
              <a:off x="646" y="2911"/>
              <a:ext cx="1" cy="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1475"/>
            <p:cNvSpPr>
              <a:spLocks noChangeShapeType="1"/>
            </p:cNvSpPr>
            <p:nvPr/>
          </p:nvSpPr>
          <p:spPr bwMode="auto">
            <a:xfrm>
              <a:off x="725" y="2911"/>
              <a:ext cx="1" cy="5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Rectangle 1476"/>
            <p:cNvSpPr>
              <a:spLocks noChangeArrowheads="1"/>
            </p:cNvSpPr>
            <p:nvPr/>
          </p:nvSpPr>
          <p:spPr bwMode="auto">
            <a:xfrm>
              <a:off x="655" y="3008"/>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pitchFamily="34" charset="0"/>
                </a:rPr>
                <a:t>.0</a:t>
              </a:r>
              <a:endParaRPr lang="en-US"/>
            </a:p>
          </p:txBody>
        </p:sp>
        <p:sp>
          <p:nvSpPr>
            <p:cNvPr id="79" name="Line 1477"/>
            <p:cNvSpPr>
              <a:spLocks noChangeShapeType="1"/>
            </p:cNvSpPr>
            <p:nvPr/>
          </p:nvSpPr>
          <p:spPr bwMode="auto">
            <a:xfrm>
              <a:off x="796" y="2911"/>
              <a:ext cx="1" cy="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1478"/>
            <p:cNvSpPr>
              <a:spLocks noChangeShapeType="1"/>
            </p:cNvSpPr>
            <p:nvPr/>
          </p:nvSpPr>
          <p:spPr bwMode="auto">
            <a:xfrm>
              <a:off x="875" y="2911"/>
              <a:ext cx="1" cy="5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1479"/>
            <p:cNvSpPr>
              <a:spLocks noChangeShapeType="1"/>
            </p:cNvSpPr>
            <p:nvPr/>
          </p:nvSpPr>
          <p:spPr bwMode="auto">
            <a:xfrm>
              <a:off x="954" y="2911"/>
              <a:ext cx="1" cy="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1480"/>
            <p:cNvSpPr>
              <a:spLocks noChangeShapeType="1"/>
            </p:cNvSpPr>
            <p:nvPr/>
          </p:nvSpPr>
          <p:spPr bwMode="auto">
            <a:xfrm>
              <a:off x="1024" y="2911"/>
              <a:ext cx="1" cy="5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Rectangle 1481"/>
            <p:cNvSpPr>
              <a:spLocks noChangeArrowheads="1"/>
            </p:cNvSpPr>
            <p:nvPr/>
          </p:nvSpPr>
          <p:spPr bwMode="auto">
            <a:xfrm>
              <a:off x="954" y="3008"/>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pitchFamily="34" charset="0"/>
                </a:rPr>
                <a:t>.2</a:t>
              </a:r>
              <a:endParaRPr lang="en-US"/>
            </a:p>
          </p:txBody>
        </p:sp>
        <p:sp>
          <p:nvSpPr>
            <p:cNvPr id="84" name="Line 1482"/>
            <p:cNvSpPr>
              <a:spLocks noChangeShapeType="1"/>
            </p:cNvSpPr>
            <p:nvPr/>
          </p:nvSpPr>
          <p:spPr bwMode="auto">
            <a:xfrm>
              <a:off x="1103" y="2911"/>
              <a:ext cx="1" cy="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1483"/>
            <p:cNvSpPr>
              <a:spLocks noChangeShapeType="1"/>
            </p:cNvSpPr>
            <p:nvPr/>
          </p:nvSpPr>
          <p:spPr bwMode="auto">
            <a:xfrm>
              <a:off x="1173" y="2911"/>
              <a:ext cx="1" cy="5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Line 1484"/>
            <p:cNvSpPr>
              <a:spLocks noChangeShapeType="1"/>
            </p:cNvSpPr>
            <p:nvPr/>
          </p:nvSpPr>
          <p:spPr bwMode="auto">
            <a:xfrm>
              <a:off x="1252" y="2911"/>
              <a:ext cx="1" cy="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 name="Line 1485"/>
            <p:cNvSpPr>
              <a:spLocks noChangeShapeType="1"/>
            </p:cNvSpPr>
            <p:nvPr/>
          </p:nvSpPr>
          <p:spPr bwMode="auto">
            <a:xfrm>
              <a:off x="1331" y="2911"/>
              <a:ext cx="1" cy="5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Rectangle 1486"/>
            <p:cNvSpPr>
              <a:spLocks noChangeArrowheads="1"/>
            </p:cNvSpPr>
            <p:nvPr/>
          </p:nvSpPr>
          <p:spPr bwMode="auto">
            <a:xfrm>
              <a:off x="1261" y="3008"/>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pitchFamily="34" charset="0"/>
                </a:rPr>
                <a:t>.4</a:t>
              </a:r>
              <a:endParaRPr lang="en-US"/>
            </a:p>
          </p:txBody>
        </p:sp>
        <p:sp>
          <p:nvSpPr>
            <p:cNvPr id="89" name="Line 1487"/>
            <p:cNvSpPr>
              <a:spLocks noChangeShapeType="1"/>
            </p:cNvSpPr>
            <p:nvPr/>
          </p:nvSpPr>
          <p:spPr bwMode="auto">
            <a:xfrm>
              <a:off x="1402" y="2911"/>
              <a:ext cx="1" cy="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1488"/>
            <p:cNvSpPr>
              <a:spLocks noChangeShapeType="1"/>
            </p:cNvSpPr>
            <p:nvPr/>
          </p:nvSpPr>
          <p:spPr bwMode="auto">
            <a:xfrm>
              <a:off x="1481" y="2911"/>
              <a:ext cx="1" cy="5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1489"/>
            <p:cNvSpPr>
              <a:spLocks noChangeShapeType="1"/>
            </p:cNvSpPr>
            <p:nvPr/>
          </p:nvSpPr>
          <p:spPr bwMode="auto">
            <a:xfrm>
              <a:off x="1560" y="2911"/>
              <a:ext cx="1" cy="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1490"/>
            <p:cNvSpPr>
              <a:spLocks noChangeShapeType="1"/>
            </p:cNvSpPr>
            <p:nvPr/>
          </p:nvSpPr>
          <p:spPr bwMode="auto">
            <a:xfrm>
              <a:off x="1630" y="2911"/>
              <a:ext cx="1" cy="5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Rectangle 1491"/>
            <p:cNvSpPr>
              <a:spLocks noChangeArrowheads="1"/>
            </p:cNvSpPr>
            <p:nvPr/>
          </p:nvSpPr>
          <p:spPr bwMode="auto">
            <a:xfrm>
              <a:off x="1560" y="3008"/>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pitchFamily="34" charset="0"/>
                </a:rPr>
                <a:t>.6</a:t>
              </a:r>
              <a:endParaRPr lang="en-US"/>
            </a:p>
          </p:txBody>
        </p:sp>
        <p:sp>
          <p:nvSpPr>
            <p:cNvPr id="94" name="Line 1492"/>
            <p:cNvSpPr>
              <a:spLocks noChangeShapeType="1"/>
            </p:cNvSpPr>
            <p:nvPr/>
          </p:nvSpPr>
          <p:spPr bwMode="auto">
            <a:xfrm>
              <a:off x="1709" y="2911"/>
              <a:ext cx="1" cy="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1493"/>
            <p:cNvSpPr>
              <a:spLocks noChangeShapeType="1"/>
            </p:cNvSpPr>
            <p:nvPr/>
          </p:nvSpPr>
          <p:spPr bwMode="auto">
            <a:xfrm>
              <a:off x="1788" y="2911"/>
              <a:ext cx="1" cy="5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Rectangle 1494"/>
            <p:cNvSpPr>
              <a:spLocks noChangeArrowheads="1"/>
            </p:cNvSpPr>
            <p:nvPr/>
          </p:nvSpPr>
          <p:spPr bwMode="auto">
            <a:xfrm>
              <a:off x="1718" y="3008"/>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pitchFamily="34" charset="0"/>
                </a:rPr>
                <a:t>.7</a:t>
              </a:r>
              <a:endParaRPr lang="en-US"/>
            </a:p>
          </p:txBody>
        </p:sp>
        <p:sp>
          <p:nvSpPr>
            <p:cNvPr id="97" name="Line 1495"/>
            <p:cNvSpPr>
              <a:spLocks noChangeShapeType="1"/>
            </p:cNvSpPr>
            <p:nvPr/>
          </p:nvSpPr>
          <p:spPr bwMode="auto">
            <a:xfrm>
              <a:off x="1858" y="2911"/>
              <a:ext cx="1" cy="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1496"/>
            <p:cNvSpPr>
              <a:spLocks noChangeShapeType="1"/>
            </p:cNvSpPr>
            <p:nvPr/>
          </p:nvSpPr>
          <p:spPr bwMode="auto">
            <a:xfrm>
              <a:off x="1937" y="2911"/>
              <a:ext cx="1" cy="5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1497"/>
            <p:cNvSpPr>
              <a:spLocks noChangeShapeType="1"/>
            </p:cNvSpPr>
            <p:nvPr/>
          </p:nvSpPr>
          <p:spPr bwMode="auto">
            <a:xfrm>
              <a:off x="2008" y="2911"/>
              <a:ext cx="1" cy="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1498"/>
            <p:cNvSpPr>
              <a:spLocks noChangeShapeType="1"/>
            </p:cNvSpPr>
            <p:nvPr/>
          </p:nvSpPr>
          <p:spPr bwMode="auto">
            <a:xfrm>
              <a:off x="2087" y="2911"/>
              <a:ext cx="1" cy="5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Rectangle 1499"/>
            <p:cNvSpPr>
              <a:spLocks noChangeArrowheads="1"/>
            </p:cNvSpPr>
            <p:nvPr/>
          </p:nvSpPr>
          <p:spPr bwMode="auto">
            <a:xfrm>
              <a:off x="2017" y="3008"/>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pitchFamily="34" charset="0"/>
                </a:rPr>
                <a:t>.9</a:t>
              </a:r>
              <a:endParaRPr lang="en-US"/>
            </a:p>
          </p:txBody>
        </p:sp>
        <p:sp>
          <p:nvSpPr>
            <p:cNvPr id="102" name="Line 1500"/>
            <p:cNvSpPr>
              <a:spLocks noChangeShapeType="1"/>
            </p:cNvSpPr>
            <p:nvPr/>
          </p:nvSpPr>
          <p:spPr bwMode="auto">
            <a:xfrm>
              <a:off x="2166" y="2911"/>
              <a:ext cx="1" cy="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1501"/>
            <p:cNvSpPr>
              <a:spLocks noChangeShapeType="1"/>
            </p:cNvSpPr>
            <p:nvPr/>
          </p:nvSpPr>
          <p:spPr bwMode="auto">
            <a:xfrm>
              <a:off x="2236" y="2911"/>
              <a:ext cx="1" cy="5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1502"/>
            <p:cNvSpPr>
              <a:spLocks noChangeShapeType="1"/>
            </p:cNvSpPr>
            <p:nvPr/>
          </p:nvSpPr>
          <p:spPr bwMode="auto">
            <a:xfrm>
              <a:off x="2315" y="2911"/>
              <a:ext cx="1" cy="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Rectangle 1503"/>
            <p:cNvSpPr>
              <a:spLocks noChangeArrowheads="1"/>
            </p:cNvSpPr>
            <p:nvPr/>
          </p:nvSpPr>
          <p:spPr bwMode="auto">
            <a:xfrm>
              <a:off x="1147" y="3218"/>
              <a:ext cx="4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pitchFamily="34" charset="0"/>
                </a:rPr>
                <a:t>LoyalCH</a:t>
              </a:r>
              <a:endParaRPr lang="en-US"/>
            </a:p>
          </p:txBody>
        </p:sp>
        <p:sp>
          <p:nvSpPr>
            <p:cNvPr id="106" name="Line 1504"/>
            <p:cNvSpPr>
              <a:spLocks noChangeShapeType="1"/>
            </p:cNvSpPr>
            <p:nvPr/>
          </p:nvSpPr>
          <p:spPr bwMode="auto">
            <a:xfrm>
              <a:off x="2315" y="1902"/>
              <a:ext cx="5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Rectangle 1505"/>
            <p:cNvSpPr>
              <a:spLocks noChangeArrowheads="1"/>
            </p:cNvSpPr>
            <p:nvPr/>
          </p:nvSpPr>
          <p:spPr bwMode="auto">
            <a:xfrm>
              <a:off x="2385" y="2358"/>
              <a:ext cx="17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pitchFamily="34" charset="0"/>
                </a:rPr>
                <a:t>CH</a:t>
              </a:r>
              <a:endParaRPr lang="en-US"/>
            </a:p>
          </p:txBody>
        </p:sp>
        <p:sp>
          <p:nvSpPr>
            <p:cNvPr id="108" name="Line 1506"/>
            <p:cNvSpPr>
              <a:spLocks noChangeShapeType="1"/>
            </p:cNvSpPr>
            <p:nvPr/>
          </p:nvSpPr>
          <p:spPr bwMode="auto">
            <a:xfrm>
              <a:off x="2315" y="1244"/>
              <a:ext cx="5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Rectangle 1507"/>
            <p:cNvSpPr>
              <a:spLocks noChangeArrowheads="1"/>
            </p:cNvSpPr>
            <p:nvPr/>
          </p:nvSpPr>
          <p:spPr bwMode="auto">
            <a:xfrm>
              <a:off x="2385" y="1524"/>
              <a:ext cx="2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latin typeface="Arial" pitchFamily="34" charset="0"/>
                </a:rPr>
                <a:t>MM</a:t>
              </a:r>
              <a:endParaRPr lang="en-US"/>
            </a:p>
          </p:txBody>
        </p:sp>
        <p:sp>
          <p:nvSpPr>
            <p:cNvPr id="110" name="Line 1508"/>
            <p:cNvSpPr>
              <a:spLocks noChangeShapeType="1"/>
            </p:cNvSpPr>
            <p:nvPr/>
          </p:nvSpPr>
          <p:spPr bwMode="auto">
            <a:xfrm flipV="1">
              <a:off x="1632" y="1728"/>
              <a:ext cx="0" cy="1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 name="Line 1509"/>
            <p:cNvSpPr>
              <a:spLocks noChangeShapeType="1"/>
            </p:cNvSpPr>
            <p:nvPr/>
          </p:nvSpPr>
          <p:spPr bwMode="auto">
            <a:xfrm flipH="1">
              <a:off x="648" y="1728"/>
              <a:ext cx="984"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12" name="Rectangle 3"/>
          <p:cNvSpPr>
            <a:spLocks noChangeArrowheads="1"/>
          </p:cNvSpPr>
          <p:nvPr/>
        </p:nvSpPr>
        <p:spPr bwMode="auto">
          <a:xfrm>
            <a:off x="6002417" y="6105341"/>
            <a:ext cx="42886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20000"/>
              </a:spcBef>
              <a:buClr>
                <a:schemeClr val="bg2"/>
              </a:buClr>
              <a:buFont typeface="Monotype Sorts" pitchFamily="2" charset="2"/>
              <a:buNone/>
            </a:pPr>
            <a:r>
              <a:rPr kumimoji="1" lang="en-US" dirty="0"/>
              <a:t>If </a:t>
            </a:r>
            <a:r>
              <a:rPr kumimoji="1" lang="en-US" dirty="0" err="1"/>
              <a:t>LoyalCH</a:t>
            </a:r>
            <a:r>
              <a:rPr kumimoji="1" lang="en-US" dirty="0"/>
              <a:t> is about .6 then </a:t>
            </a:r>
            <a:r>
              <a:rPr kumimoji="1" lang="en-US" dirty="0" err="1"/>
              <a:t>Pr</a:t>
            </a:r>
            <a:r>
              <a:rPr kumimoji="1" lang="en-US" dirty="0"/>
              <a:t>(CH) </a:t>
            </a:r>
            <a:r>
              <a:rPr kumimoji="1" lang="en-US" dirty="0">
                <a:sym typeface="Symbol" pitchFamily="18" charset="2"/>
              </a:rPr>
              <a:t></a:t>
            </a:r>
            <a:r>
              <a:rPr kumimoji="1" lang="en-US" dirty="0"/>
              <a:t> .7. </a:t>
            </a:r>
          </a:p>
        </p:txBody>
      </p:sp>
      <p:sp>
        <p:nvSpPr>
          <p:cNvPr id="1513" name="Line 1544"/>
          <p:cNvSpPr>
            <a:spLocks noChangeShapeType="1"/>
          </p:cNvSpPr>
          <p:nvPr/>
        </p:nvSpPr>
        <p:spPr bwMode="auto">
          <a:xfrm flipH="1" flipV="1">
            <a:off x="8845175" y="4979987"/>
            <a:ext cx="138111" cy="11253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14" name="TextBox 1513"/>
          <p:cNvSpPr txBox="1"/>
          <p:nvPr/>
        </p:nvSpPr>
        <p:spPr>
          <a:xfrm rot="16200000">
            <a:off x="5807721" y="3201740"/>
            <a:ext cx="1001364" cy="307777"/>
          </a:xfrm>
          <a:prstGeom prst="rect">
            <a:avLst/>
          </a:prstGeom>
          <a:noFill/>
        </p:spPr>
        <p:txBody>
          <a:bodyPr wrap="none" rtlCol="0">
            <a:spAutoFit/>
          </a:bodyPr>
          <a:lstStyle/>
          <a:p>
            <a:r>
              <a:rPr lang="en-US" sz="1400" dirty="0"/>
              <a:t>P(Purchase)</a:t>
            </a:r>
          </a:p>
        </p:txBody>
      </p:sp>
    </p:spTree>
    <p:extLst>
      <p:ext uri="{BB962C8B-B14F-4D97-AF65-F5344CB8AC3E}">
        <p14:creationId xmlns:p14="http://schemas.microsoft.com/office/powerpoint/2010/main" val="267975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Credit Card Default Data</a:t>
            </a:r>
          </a:p>
        </p:txBody>
      </p:sp>
      <p:sp>
        <p:nvSpPr>
          <p:cNvPr id="3" name="Content Placeholder 2"/>
          <p:cNvSpPr>
            <a:spLocks noGrp="1"/>
          </p:cNvSpPr>
          <p:nvPr>
            <p:ph idx="1"/>
          </p:nvPr>
        </p:nvSpPr>
        <p:spPr/>
        <p:txBody>
          <a:bodyPr>
            <a:normAutofit lnSpcReduction="10000"/>
          </a:bodyPr>
          <a:lstStyle/>
          <a:p>
            <a:pPr marL="350838" indent="-350838">
              <a:buFont typeface="Wingdings" charset="2"/>
              <a:buChar char="Ø"/>
            </a:pPr>
            <a:r>
              <a:rPr lang="en-US" sz="2800" dirty="0"/>
              <a:t>We would like to be able to predict customers that are likely to default</a:t>
            </a:r>
          </a:p>
          <a:p>
            <a:pPr>
              <a:buFont typeface="Wingdings" charset="2"/>
              <a:buChar char="Ø"/>
            </a:pPr>
            <a:endParaRPr lang="en-US" sz="700" dirty="0"/>
          </a:p>
          <a:p>
            <a:pPr marL="350838" indent="-350838">
              <a:buFont typeface="Wingdings" charset="2"/>
              <a:buChar char="Ø"/>
            </a:pPr>
            <a:r>
              <a:rPr lang="en-US" sz="2800" dirty="0"/>
              <a:t>Possible X variables are:</a:t>
            </a:r>
          </a:p>
          <a:p>
            <a:pPr marL="693738" lvl="1" indent="-342900">
              <a:buFont typeface="Arial" panose="020B0604020202020204" pitchFamily="34" charset="0"/>
              <a:buChar char="•"/>
            </a:pPr>
            <a:r>
              <a:rPr lang="en-US" sz="2400" dirty="0"/>
              <a:t>Annual Income</a:t>
            </a:r>
          </a:p>
          <a:p>
            <a:pPr marL="693738" lvl="1" indent="-342900">
              <a:buFont typeface="Arial" panose="020B0604020202020204" pitchFamily="34" charset="0"/>
              <a:buChar char="•"/>
            </a:pPr>
            <a:r>
              <a:rPr lang="en-US" sz="2400" dirty="0"/>
              <a:t>Monthly credit card balance</a:t>
            </a:r>
          </a:p>
          <a:p>
            <a:pPr lvl="1">
              <a:buFont typeface="Wingdings" charset="2"/>
              <a:buChar char="Ø"/>
            </a:pPr>
            <a:endParaRPr lang="en-US" sz="700" dirty="0"/>
          </a:p>
          <a:p>
            <a:pPr marL="350838" indent="-350838">
              <a:buFont typeface="Wingdings" charset="2"/>
              <a:buChar char="Ø"/>
            </a:pPr>
            <a:r>
              <a:rPr lang="en-US" sz="2800" dirty="0"/>
              <a:t>The Y variable (Default) is </a:t>
            </a:r>
            <a:r>
              <a:rPr lang="en-US" sz="2800" u="sng" dirty="0"/>
              <a:t>categorical</a:t>
            </a:r>
            <a:r>
              <a:rPr lang="en-US" sz="2800" dirty="0"/>
              <a:t>: Yes or No</a:t>
            </a:r>
          </a:p>
          <a:p>
            <a:pPr marL="350838" indent="-350838">
              <a:buNone/>
            </a:pPr>
            <a:endParaRPr lang="en-US" sz="700" dirty="0"/>
          </a:p>
          <a:p>
            <a:pPr marL="350838" indent="-350838">
              <a:buFont typeface="Wingdings" charset="2"/>
              <a:buChar char="Ø"/>
            </a:pPr>
            <a:r>
              <a:rPr lang="en-US" sz="2800" dirty="0"/>
              <a:t>How do we check the relationship between Y and X?</a:t>
            </a:r>
          </a:p>
        </p:txBody>
      </p:sp>
      <p:sp>
        <p:nvSpPr>
          <p:cNvPr id="5" name="Slide Number Placeholder 4"/>
          <p:cNvSpPr>
            <a:spLocks noGrp="1"/>
          </p:cNvSpPr>
          <p:nvPr>
            <p:ph type="sldNum" sz="quarter" idx="12"/>
          </p:nvPr>
        </p:nvSpPr>
        <p:spPr/>
        <p:txBody>
          <a:bodyPr/>
          <a:lstStyle/>
          <a:p>
            <a:fld id="{E4FFCA10-EE3F-AF4E-9EA4-E5CA2D91A1E4}" type="slidenum">
              <a:rPr lang="en-US" smtClean="0"/>
              <a:t>8</a:t>
            </a:fld>
            <a:endParaRPr lang="en-US"/>
          </a:p>
        </p:txBody>
      </p:sp>
    </p:spTree>
    <p:extLst>
      <p:ext uri="{BB962C8B-B14F-4D97-AF65-F5344CB8AC3E}">
        <p14:creationId xmlns:p14="http://schemas.microsoft.com/office/powerpoint/2010/main" val="9966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Default Dataset</a:t>
            </a:r>
          </a:p>
        </p:txBody>
      </p:sp>
      <p:sp>
        <p:nvSpPr>
          <p:cNvPr id="5" name="Slide Number Placeholder 4"/>
          <p:cNvSpPr>
            <a:spLocks noGrp="1"/>
          </p:cNvSpPr>
          <p:nvPr>
            <p:ph type="sldNum" sz="quarter" idx="12"/>
          </p:nvPr>
        </p:nvSpPr>
        <p:spPr/>
        <p:txBody>
          <a:bodyPr/>
          <a:lstStyle/>
          <a:p>
            <a:fld id="{E4FFCA10-EE3F-AF4E-9EA4-E5CA2D91A1E4}" type="slidenum">
              <a:rPr lang="en-US" smtClean="0"/>
              <a:t>9</a:t>
            </a:fld>
            <a:endParaRPr lang="en-US"/>
          </a:p>
        </p:txBody>
      </p:sp>
      <p:pic>
        <p:nvPicPr>
          <p:cNvPr id="6" name="Picture 5" descr="4.1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095" y="1587140"/>
            <a:ext cx="4354327" cy="4633265"/>
          </a:xfrm>
          <a:prstGeom prst="rect">
            <a:avLst/>
          </a:prstGeom>
        </p:spPr>
      </p:pic>
      <p:pic>
        <p:nvPicPr>
          <p:cNvPr id="7" name="Picture 6" descr="4.1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296" y="2084832"/>
            <a:ext cx="3818021" cy="4165370"/>
          </a:xfrm>
          <a:prstGeom prst="rect">
            <a:avLst/>
          </a:prstGeom>
        </p:spPr>
      </p:pic>
    </p:spTree>
    <p:extLst>
      <p:ext uri="{BB962C8B-B14F-4D97-AF65-F5344CB8AC3E}">
        <p14:creationId xmlns:p14="http://schemas.microsoft.com/office/powerpoint/2010/main" val="2932829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4424</TotalTime>
  <Words>4492</Words>
  <Application>Microsoft Office PowerPoint</Application>
  <PresentationFormat>Widescreen</PresentationFormat>
  <Paragraphs>223</Paragraphs>
  <Slides>21</Slides>
  <Notes>21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Arial</vt:lpstr>
      <vt:lpstr>Bookman Old Style</vt:lpstr>
      <vt:lpstr>Calibri</vt:lpstr>
      <vt:lpstr>Monotype Sorts</vt:lpstr>
      <vt:lpstr>Times New Roman</vt:lpstr>
      <vt:lpstr>Tw Cen MT</vt:lpstr>
      <vt:lpstr>Tw Cen MT Condensed</vt:lpstr>
      <vt:lpstr>Wingdings</vt:lpstr>
      <vt:lpstr>Wingdings 3</vt:lpstr>
      <vt:lpstr>Integral</vt:lpstr>
      <vt:lpstr>Equation</vt:lpstr>
      <vt:lpstr>Classification MEthods</vt:lpstr>
      <vt:lpstr>Outline</vt:lpstr>
      <vt:lpstr>Case 1: Brand Preference for Orange Juice</vt:lpstr>
      <vt:lpstr>Why not Linear Regression?</vt:lpstr>
      <vt:lpstr>Problems</vt:lpstr>
      <vt:lpstr>Solution: Use Logistic Function</vt:lpstr>
      <vt:lpstr>Logistic Regression </vt:lpstr>
      <vt:lpstr>Case 2: Credit Card Default Data</vt:lpstr>
      <vt:lpstr>The Default Dataset</vt:lpstr>
      <vt:lpstr>Why not Linear Regression?</vt:lpstr>
      <vt:lpstr>Logistic Function on Default Data</vt:lpstr>
      <vt:lpstr>Interpreting 1 </vt:lpstr>
      <vt:lpstr>Are the coefficients significant?</vt:lpstr>
      <vt:lpstr>Making Prediction</vt:lpstr>
      <vt:lpstr>Qualitative Predictors in Logistic Regression</vt:lpstr>
      <vt:lpstr>Multiple Logistic Regression</vt:lpstr>
      <vt:lpstr>Multiple Logistic Regression- Default Data</vt:lpstr>
      <vt:lpstr>Predictions</vt:lpstr>
      <vt:lpstr>An Apparent Contradiction!</vt:lpstr>
      <vt:lpstr>Students (Orange) vs. Non-students (Blue)</vt:lpstr>
      <vt:lpstr>To whom should credit be offered?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Joey Campbell</cp:lastModifiedBy>
  <cp:revision>145</cp:revision>
  <cp:lastPrinted>2013-09-10T02:43:54Z</cp:lastPrinted>
  <dcterms:created xsi:type="dcterms:W3CDTF">2013-08-14T17:09:52Z</dcterms:created>
  <dcterms:modified xsi:type="dcterms:W3CDTF">2020-04-14T23:02:25Z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1e5f14a2-82c9-460e-a65b-2069f68810b5</vt:lpwstr>
  </property>
</Properties>
</file>