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8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" charset="0"/>
        <a:ea typeface="+mn-ea"/>
        <a:cs typeface="+mn-cs"/>
      </a:defRPr>
    </a:lvl5pPr>
    <a:lvl6pPr marL="3047924" algn="l" defTabSz="609585" rtl="0" eaLnBrk="1" latinLnBrk="0" hangingPunct="1">
      <a:defRPr sz="3200" kern="1200">
        <a:solidFill>
          <a:schemeClr val="tx1"/>
        </a:solidFill>
        <a:latin typeface="Times" charset="0"/>
        <a:ea typeface="+mn-ea"/>
        <a:cs typeface="+mn-cs"/>
      </a:defRPr>
    </a:lvl6pPr>
    <a:lvl7pPr marL="3657509" algn="l" defTabSz="609585" rtl="0" eaLnBrk="1" latinLnBrk="0" hangingPunct="1">
      <a:defRPr sz="3200" kern="1200">
        <a:solidFill>
          <a:schemeClr val="tx1"/>
        </a:solidFill>
        <a:latin typeface="Times" charset="0"/>
        <a:ea typeface="+mn-ea"/>
        <a:cs typeface="+mn-cs"/>
      </a:defRPr>
    </a:lvl7pPr>
    <a:lvl8pPr marL="4267093" algn="l" defTabSz="609585" rtl="0" eaLnBrk="1" latinLnBrk="0" hangingPunct="1">
      <a:defRPr sz="3200" kern="1200">
        <a:solidFill>
          <a:schemeClr val="tx1"/>
        </a:solidFill>
        <a:latin typeface="Times" charset="0"/>
        <a:ea typeface="+mn-ea"/>
        <a:cs typeface="+mn-cs"/>
      </a:defRPr>
    </a:lvl8pPr>
    <a:lvl9pPr marL="4876678" algn="l" defTabSz="609585" rtl="0" eaLnBrk="1" latinLnBrk="0" hangingPunct="1">
      <a:defRPr sz="32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E1126"/>
    <a:srgbClr val="3399FF"/>
    <a:srgbClr val="99CCFF"/>
    <a:srgbClr val="0000FF"/>
    <a:srgbClr val="F1BE48"/>
    <a:srgbClr val="6E6259"/>
    <a:srgbClr val="C8102E"/>
    <a:srgbClr val="7A6E67"/>
    <a:srgbClr val="F2B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E7C88-8D72-4B96-B72C-3EC1D36F67BE}" v="175" dt="2023-01-18T19:47:33.164"/>
    <p1510:client id="{B9D392E4-3A31-4DE5-9E97-E8F472A84701}" v="190" dt="2023-01-18T16:51:04.676"/>
    <p1510:client id="{C39703A8-B848-4B6D-AEBD-E3B072167216}" v="2" dt="2023-01-18T19:00:31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ondo, Fazhir [AN S]" userId="S::fkayondo@iastate.edu::3a76056d-e66d-432f-82fa-70937765ef9a" providerId="AD" clId="Web-{1E3E7C88-8D72-4B96-B72C-3EC1D36F67BE}"/>
    <pc:docChg chg="modSld">
      <pc:chgData name="Kayondo, Fazhir [AN S]" userId="S::fkayondo@iastate.edu::3a76056d-e66d-432f-82fa-70937765ef9a" providerId="AD" clId="Web-{1E3E7C88-8D72-4B96-B72C-3EC1D36F67BE}" dt="2023-01-18T19:47:31.524" v="118" actId="20577"/>
      <pc:docMkLst>
        <pc:docMk/>
      </pc:docMkLst>
      <pc:sldChg chg="modSp">
        <pc:chgData name="Kayondo, Fazhir [AN S]" userId="S::fkayondo@iastate.edu::3a76056d-e66d-432f-82fa-70937765ef9a" providerId="AD" clId="Web-{1E3E7C88-8D72-4B96-B72C-3EC1D36F67BE}" dt="2023-01-18T19:47:31.524" v="118" actId="20577"/>
        <pc:sldMkLst>
          <pc:docMk/>
          <pc:sldMk cId="797157105" sldId="268"/>
        </pc:sldMkLst>
        <pc:spChg chg="mod">
          <ac:chgData name="Kayondo, Fazhir [AN S]" userId="S::fkayondo@iastate.edu::3a76056d-e66d-432f-82fa-70937765ef9a" providerId="AD" clId="Web-{1E3E7C88-8D72-4B96-B72C-3EC1D36F67BE}" dt="2023-01-18T19:47:31.524" v="118" actId="20577"/>
          <ac:spMkLst>
            <pc:docMk/>
            <pc:sldMk cId="797157105" sldId="268"/>
            <ac:spMk id="25" creationId="{9B4FAA1C-9BB5-56D9-9FAD-D1758644053F}"/>
          </ac:spMkLst>
        </pc:spChg>
        <pc:spChg chg="mod">
          <ac:chgData name="Kayondo, Fazhir [AN S]" userId="S::fkayondo@iastate.edu::3a76056d-e66d-432f-82fa-70937765ef9a" providerId="AD" clId="Web-{1E3E7C88-8D72-4B96-B72C-3EC1D36F67BE}" dt="2023-01-18T19:47:23.570" v="117"/>
          <ac:spMkLst>
            <pc:docMk/>
            <pc:sldMk cId="797157105" sldId="268"/>
            <ac:spMk id="26" creationId="{A1018DE2-07A0-D28F-1C4A-8A819A82A421}"/>
          </ac:spMkLst>
        </pc:spChg>
      </pc:sldChg>
    </pc:docChg>
  </pc:docChgLst>
  <pc:docChgLst>
    <pc:chgData name="Juan Pedro steibel" userId="08d14709d58c96e1" providerId="LiveId" clId="{B9D392E4-3A31-4DE5-9E97-E8F472A84701}"/>
    <pc:docChg chg="undo custSel addSld delSld modSld sldOrd">
      <pc:chgData name="Juan Pedro steibel" userId="08d14709d58c96e1" providerId="LiveId" clId="{B9D392E4-3A31-4DE5-9E97-E8F472A84701}" dt="2023-01-18T17:17:07.696" v="4576" actId="47"/>
      <pc:docMkLst>
        <pc:docMk/>
      </pc:docMkLst>
      <pc:sldChg chg="modSp mod">
        <pc:chgData name="Juan Pedro steibel" userId="08d14709d58c96e1" providerId="LiveId" clId="{B9D392E4-3A31-4DE5-9E97-E8F472A84701}" dt="2023-01-18T15:29:38.585" v="4021" actId="313"/>
        <pc:sldMkLst>
          <pc:docMk/>
          <pc:sldMk cId="1834628448" sldId="258"/>
        </pc:sldMkLst>
        <pc:spChg chg="mod">
          <ac:chgData name="Juan Pedro steibel" userId="08d14709d58c96e1" providerId="LiveId" clId="{B9D392E4-3A31-4DE5-9E97-E8F472A84701}" dt="2023-01-18T15:29:38.585" v="4021" actId="313"/>
          <ac:spMkLst>
            <pc:docMk/>
            <pc:sldMk cId="1834628448" sldId="258"/>
            <ac:spMk id="2" creationId="{00000000-0000-0000-0000-000000000000}"/>
          </ac:spMkLst>
        </pc:spChg>
      </pc:sldChg>
      <pc:sldChg chg="modSp mod">
        <pc:chgData name="Juan Pedro steibel" userId="08d14709d58c96e1" providerId="LiveId" clId="{B9D392E4-3A31-4DE5-9E97-E8F472A84701}" dt="2023-01-18T15:30:21.319" v="4030" actId="20577"/>
        <pc:sldMkLst>
          <pc:docMk/>
          <pc:sldMk cId="586797628" sldId="262"/>
        </pc:sldMkLst>
        <pc:spChg chg="mod">
          <ac:chgData name="Juan Pedro steibel" userId="08d14709d58c96e1" providerId="LiveId" clId="{B9D392E4-3A31-4DE5-9E97-E8F472A84701}" dt="2023-01-18T15:30:21.319" v="4030" actId="20577"/>
          <ac:spMkLst>
            <pc:docMk/>
            <pc:sldMk cId="586797628" sldId="262"/>
            <ac:spMk id="3" creationId="{946D1E95-E11E-2D6B-FC1E-E5C1C24C63FE}"/>
          </ac:spMkLst>
        </pc:spChg>
      </pc:sldChg>
      <pc:sldChg chg="addSp modSp mod">
        <pc:chgData name="Juan Pedro steibel" userId="08d14709d58c96e1" providerId="LiveId" clId="{B9D392E4-3A31-4DE5-9E97-E8F472A84701}" dt="2023-01-18T15:45:41.868" v="4081" actId="20577"/>
        <pc:sldMkLst>
          <pc:docMk/>
          <pc:sldMk cId="40680580" sldId="264"/>
        </pc:sldMkLst>
        <pc:spChg chg="mod">
          <ac:chgData name="Juan Pedro steibel" userId="08d14709d58c96e1" providerId="LiveId" clId="{B9D392E4-3A31-4DE5-9E97-E8F472A84701}" dt="2023-01-18T15:45:41.868" v="4081" actId="20577"/>
          <ac:spMkLst>
            <pc:docMk/>
            <pc:sldMk cId="40680580" sldId="264"/>
            <ac:spMk id="4" creationId="{00C814CF-03C4-7C0E-EB7A-52B4102C7FA3}"/>
          </ac:spMkLst>
        </pc:spChg>
        <pc:cxnChg chg="add mod">
          <ac:chgData name="Juan Pedro steibel" userId="08d14709d58c96e1" providerId="LiveId" clId="{B9D392E4-3A31-4DE5-9E97-E8F472A84701}" dt="2023-01-18T15:32:34.299" v="4059" actId="14100"/>
          <ac:cxnSpMkLst>
            <pc:docMk/>
            <pc:sldMk cId="40680580" sldId="264"/>
            <ac:cxnSpMk id="4136" creationId="{FE50BB35-5A0C-3D6A-2AD0-C6FD9117F77B}"/>
          </ac:cxnSpMkLst>
        </pc:cxnChg>
      </pc:sldChg>
      <pc:sldChg chg="del">
        <pc:chgData name="Juan Pedro steibel" userId="08d14709d58c96e1" providerId="LiveId" clId="{B9D392E4-3A31-4DE5-9E97-E8F472A84701}" dt="2023-01-18T17:17:07.696" v="4576" actId="47"/>
        <pc:sldMkLst>
          <pc:docMk/>
          <pc:sldMk cId="237821014" sldId="266"/>
        </pc:sldMkLst>
      </pc:sldChg>
      <pc:sldChg chg="addSp modSp mod modAnim">
        <pc:chgData name="Juan Pedro steibel" userId="08d14709d58c96e1" providerId="LiveId" clId="{B9D392E4-3A31-4DE5-9E97-E8F472A84701}" dt="2023-01-17T21:05:07.463" v="40"/>
        <pc:sldMkLst>
          <pc:docMk/>
          <pc:sldMk cId="797157105" sldId="268"/>
        </pc:sldMkLst>
        <pc:spChg chg="add mod">
          <ac:chgData name="Juan Pedro steibel" userId="08d14709d58c96e1" providerId="LiveId" clId="{B9D392E4-3A31-4DE5-9E97-E8F472A84701}" dt="2023-01-17T21:04:57.838" v="37" actId="1076"/>
          <ac:spMkLst>
            <pc:docMk/>
            <pc:sldMk cId="797157105" sldId="268"/>
            <ac:spMk id="27" creationId="{F8541333-D35B-E944-3553-94E7692D948C}"/>
          </ac:spMkLst>
        </pc:spChg>
      </pc:sldChg>
      <pc:sldChg chg="addSp delSp modSp add mod ord delAnim modAnim">
        <pc:chgData name="Juan Pedro steibel" userId="08d14709d58c96e1" providerId="LiveId" clId="{B9D392E4-3A31-4DE5-9E97-E8F472A84701}" dt="2023-01-17T21:12:55.140" v="368" actId="6549"/>
        <pc:sldMkLst>
          <pc:docMk/>
          <pc:sldMk cId="916396739" sldId="269"/>
        </pc:sldMkLst>
        <pc:spChg chg="mod">
          <ac:chgData name="Juan Pedro steibel" userId="08d14709d58c96e1" providerId="LiveId" clId="{B9D392E4-3A31-4DE5-9E97-E8F472A84701}" dt="2023-01-17T21:05:42.767" v="91" actId="20577"/>
          <ac:spMkLst>
            <pc:docMk/>
            <pc:sldMk cId="916396739" sldId="269"/>
            <ac:spMk id="2" creationId="{5069F468-2636-4F10-93FC-C6579184A473}"/>
          </ac:spMkLst>
        </pc:spChg>
        <pc:spChg chg="add mod">
          <ac:chgData name="Juan Pedro steibel" userId="08d14709d58c96e1" providerId="LiveId" clId="{B9D392E4-3A31-4DE5-9E97-E8F472A84701}" dt="2023-01-17T21:07:07.711" v="115" actId="1076"/>
          <ac:spMkLst>
            <pc:docMk/>
            <pc:sldMk cId="916396739" sldId="269"/>
            <ac:spMk id="7" creationId="{0EC483E9-0A23-C343-23FC-64605664FC47}"/>
          </ac:spMkLst>
        </pc:spChg>
        <pc:spChg chg="add mod">
          <ac:chgData name="Juan Pedro steibel" userId="08d14709d58c96e1" providerId="LiveId" clId="{B9D392E4-3A31-4DE5-9E97-E8F472A84701}" dt="2023-01-17T21:07:45.855" v="133" actId="1076"/>
          <ac:spMkLst>
            <pc:docMk/>
            <pc:sldMk cId="916396739" sldId="269"/>
            <ac:spMk id="12" creationId="{D5541947-B39D-1346-C4F0-6E007FAE6B67}"/>
          </ac:spMkLst>
        </pc:spChg>
        <pc:spChg chg="add mod">
          <ac:chgData name="Juan Pedro steibel" userId="08d14709d58c96e1" providerId="LiveId" clId="{B9D392E4-3A31-4DE5-9E97-E8F472A84701}" dt="2023-01-17T21:10:24.145" v="201" actId="20577"/>
          <ac:spMkLst>
            <pc:docMk/>
            <pc:sldMk cId="916396739" sldId="269"/>
            <ac:spMk id="16" creationId="{1F34D654-F361-221D-C190-7D71AB168C32}"/>
          </ac:spMkLst>
        </pc:spChg>
        <pc:spChg chg="add mod">
          <ac:chgData name="Juan Pedro steibel" userId="08d14709d58c96e1" providerId="LiveId" clId="{B9D392E4-3A31-4DE5-9E97-E8F472A84701}" dt="2023-01-17T21:09:11.448" v="168" actId="20577"/>
          <ac:spMkLst>
            <pc:docMk/>
            <pc:sldMk cId="916396739" sldId="269"/>
            <ac:spMk id="18" creationId="{E591451A-CC4A-1234-07EA-AFF62452F37E}"/>
          </ac:spMkLst>
        </pc:spChg>
        <pc:spChg chg="del">
          <ac:chgData name="Juan Pedro steibel" userId="08d14709d58c96e1" providerId="LiveId" clId="{B9D392E4-3A31-4DE5-9E97-E8F472A84701}" dt="2023-01-17T21:05:50.342" v="92" actId="478"/>
          <ac:spMkLst>
            <pc:docMk/>
            <pc:sldMk cId="916396739" sldId="269"/>
            <ac:spMk id="20" creationId="{935E63FB-6024-E13D-AB22-28789BCC2F65}"/>
          </ac:spMkLst>
        </pc:spChg>
        <pc:spChg chg="del">
          <ac:chgData name="Juan Pedro steibel" userId="08d14709d58c96e1" providerId="LiveId" clId="{B9D392E4-3A31-4DE5-9E97-E8F472A84701}" dt="2023-01-17T21:05:50.342" v="92" actId="478"/>
          <ac:spMkLst>
            <pc:docMk/>
            <pc:sldMk cId="916396739" sldId="269"/>
            <ac:spMk id="21" creationId="{9CCBE9D0-983A-F655-3259-DA5EB629DF52}"/>
          </ac:spMkLst>
        </pc:spChg>
        <pc:spChg chg="del">
          <ac:chgData name="Juan Pedro steibel" userId="08d14709d58c96e1" providerId="LiveId" clId="{B9D392E4-3A31-4DE5-9E97-E8F472A84701}" dt="2023-01-17T21:05:50.342" v="92" actId="478"/>
          <ac:spMkLst>
            <pc:docMk/>
            <pc:sldMk cId="916396739" sldId="269"/>
            <ac:spMk id="23" creationId="{4BA019E3-E9DF-CBE1-68C4-D33A8CA616A4}"/>
          </ac:spMkLst>
        </pc:spChg>
        <pc:spChg chg="del">
          <ac:chgData name="Juan Pedro steibel" userId="08d14709d58c96e1" providerId="LiveId" clId="{B9D392E4-3A31-4DE5-9E97-E8F472A84701}" dt="2023-01-17T21:05:50.342" v="92" actId="478"/>
          <ac:spMkLst>
            <pc:docMk/>
            <pc:sldMk cId="916396739" sldId="269"/>
            <ac:spMk id="24" creationId="{7E075759-0837-FA10-08C1-05D0ED18AAB7}"/>
          </ac:spMkLst>
        </pc:spChg>
        <pc:spChg chg="mod">
          <ac:chgData name="Juan Pedro steibel" userId="08d14709d58c96e1" providerId="LiveId" clId="{B9D392E4-3A31-4DE5-9E97-E8F472A84701}" dt="2023-01-17T21:07:24.349" v="124" actId="20577"/>
          <ac:spMkLst>
            <pc:docMk/>
            <pc:sldMk cId="916396739" sldId="269"/>
            <ac:spMk id="25" creationId="{A0CB252B-1202-FCC4-6ACE-0F271BDE8521}"/>
          </ac:spMkLst>
        </pc:spChg>
        <pc:spChg chg="mod">
          <ac:chgData name="Juan Pedro steibel" userId="08d14709d58c96e1" providerId="LiveId" clId="{B9D392E4-3A31-4DE5-9E97-E8F472A84701}" dt="2023-01-17T21:06:30.551" v="106" actId="1076"/>
          <ac:spMkLst>
            <pc:docMk/>
            <pc:sldMk cId="916396739" sldId="269"/>
            <ac:spMk id="26" creationId="{D8F420E4-96E6-DE38-423D-F9DE40928DE2}"/>
          </ac:spMkLst>
        </pc:spChg>
        <pc:spChg chg="del mod">
          <ac:chgData name="Juan Pedro steibel" userId="08d14709d58c96e1" providerId="LiveId" clId="{B9D392E4-3A31-4DE5-9E97-E8F472A84701}" dt="2023-01-17T21:06:27.064" v="105" actId="478"/>
          <ac:spMkLst>
            <pc:docMk/>
            <pc:sldMk cId="916396739" sldId="269"/>
            <ac:spMk id="27" creationId="{1C05322C-4302-97BC-7E29-27D601CC677F}"/>
          </ac:spMkLst>
        </pc:spChg>
        <pc:spChg chg="del">
          <ac:chgData name="Juan Pedro steibel" userId="08d14709d58c96e1" providerId="LiveId" clId="{B9D392E4-3A31-4DE5-9E97-E8F472A84701}" dt="2023-01-17T21:05:57.682" v="93" actId="478"/>
          <ac:spMkLst>
            <pc:docMk/>
            <pc:sldMk cId="916396739" sldId="269"/>
            <ac:spMk id="28" creationId="{A1C67A3A-20E8-A9C2-734A-ED6522D9EED6}"/>
          </ac:spMkLst>
        </pc:spChg>
        <pc:spChg chg="del">
          <ac:chgData name="Juan Pedro steibel" userId="08d14709d58c96e1" providerId="LiveId" clId="{B9D392E4-3A31-4DE5-9E97-E8F472A84701}" dt="2023-01-17T21:05:50.342" v="92" actId="478"/>
          <ac:spMkLst>
            <pc:docMk/>
            <pc:sldMk cId="916396739" sldId="269"/>
            <ac:spMk id="29" creationId="{4CB836DA-C938-E917-5DB2-EBD0754575B2}"/>
          </ac:spMkLst>
        </pc:spChg>
        <pc:spChg chg="add mod">
          <ac:chgData name="Juan Pedro steibel" userId="08d14709d58c96e1" providerId="LiveId" clId="{B9D392E4-3A31-4DE5-9E97-E8F472A84701}" dt="2023-01-17T21:11:40.234" v="288" actId="6549"/>
          <ac:spMkLst>
            <pc:docMk/>
            <pc:sldMk cId="916396739" sldId="269"/>
            <ac:spMk id="31" creationId="{4AB044A6-6E22-6985-A173-D9E258C66F2F}"/>
          </ac:spMkLst>
        </pc:spChg>
        <pc:spChg chg="add mod">
          <ac:chgData name="Juan Pedro steibel" userId="08d14709d58c96e1" providerId="LiveId" clId="{B9D392E4-3A31-4DE5-9E97-E8F472A84701}" dt="2023-01-17T21:12:55.140" v="368" actId="6549"/>
          <ac:spMkLst>
            <pc:docMk/>
            <pc:sldMk cId="916396739" sldId="269"/>
            <ac:spMk id="34" creationId="{A0CDF3AF-00B9-6A54-1A66-89F324F6F227}"/>
          </ac:spMkLst>
        </pc:spChg>
        <pc:spChg chg="add mod">
          <ac:chgData name="Juan Pedro steibel" userId="08d14709d58c96e1" providerId="LiveId" clId="{B9D392E4-3A31-4DE5-9E97-E8F472A84701}" dt="2023-01-17T21:11:58.703" v="292" actId="1076"/>
          <ac:spMkLst>
            <pc:docMk/>
            <pc:sldMk cId="916396739" sldId="269"/>
            <ac:spMk id="35" creationId="{AAF554C1-2D4B-442F-B1B9-A188CEACA89D}"/>
          </ac:spMkLst>
        </pc:spChg>
        <pc:spChg chg="add mod">
          <ac:chgData name="Juan Pedro steibel" userId="08d14709d58c96e1" providerId="LiveId" clId="{B9D392E4-3A31-4DE5-9E97-E8F472A84701}" dt="2023-01-17T21:12:43.984" v="357" actId="1076"/>
          <ac:spMkLst>
            <pc:docMk/>
            <pc:sldMk cId="916396739" sldId="269"/>
            <ac:spMk id="36" creationId="{C850CFC4-7D1A-AF53-693D-113A609296EC}"/>
          </ac:spMkLst>
        </pc:spChg>
        <pc:spChg chg="add mod">
          <ac:chgData name="Juan Pedro steibel" userId="08d14709d58c96e1" providerId="LiveId" clId="{B9D392E4-3A31-4DE5-9E97-E8F472A84701}" dt="2023-01-17T21:12:47.928" v="367" actId="20577"/>
          <ac:spMkLst>
            <pc:docMk/>
            <pc:sldMk cId="916396739" sldId="269"/>
            <ac:spMk id="37" creationId="{56954C9E-CFC0-A0DF-2292-317DAC41A19A}"/>
          </ac:spMkLst>
        </pc:spChg>
        <pc:cxnChg chg="add">
          <ac:chgData name="Juan Pedro steibel" userId="08d14709d58c96e1" providerId="LiveId" clId="{B9D392E4-3A31-4DE5-9E97-E8F472A84701}" dt="2023-01-17T21:09:24.113" v="170" actId="11529"/>
          <ac:cxnSpMkLst>
            <pc:docMk/>
            <pc:sldMk cId="916396739" sldId="269"/>
            <ac:cxnSpMk id="30" creationId="{2AAED582-A8C6-4EFE-80E4-44D083424467}"/>
          </ac:cxnSpMkLst>
        </pc:cxnChg>
        <pc:cxnChg chg="add mod">
          <ac:chgData name="Juan Pedro steibel" userId="08d14709d58c96e1" providerId="LiveId" clId="{B9D392E4-3A31-4DE5-9E97-E8F472A84701}" dt="2023-01-17T21:11:05.103" v="262" actId="14100"/>
          <ac:cxnSpMkLst>
            <pc:docMk/>
            <pc:sldMk cId="916396739" sldId="269"/>
            <ac:cxnSpMk id="32" creationId="{1D7D5BCC-5CBC-4B17-2F9E-5253B53165BA}"/>
          </ac:cxnSpMkLst>
        </pc:cxnChg>
      </pc:sldChg>
      <pc:sldChg chg="addSp delSp modSp add mod">
        <pc:chgData name="Juan Pedro steibel" userId="08d14709d58c96e1" providerId="LiveId" clId="{B9D392E4-3A31-4DE5-9E97-E8F472A84701}" dt="2023-01-17T21:19:37.071" v="575" actId="693"/>
        <pc:sldMkLst>
          <pc:docMk/>
          <pc:sldMk cId="0" sldId="270"/>
        </pc:sldMkLst>
        <pc:spChg chg="add del mod">
          <ac:chgData name="Juan Pedro steibel" userId="08d14709d58c96e1" providerId="LiveId" clId="{B9D392E4-3A31-4DE5-9E97-E8F472A84701}" dt="2023-01-17T21:16:18.348" v="534"/>
          <ac:spMkLst>
            <pc:docMk/>
            <pc:sldMk cId="0" sldId="270"/>
            <ac:spMk id="4" creationId="{2125A4D7-E3E8-7FAD-5FD0-0663027BDE34}"/>
          </ac:spMkLst>
        </pc:spChg>
        <pc:spChg chg="add mod">
          <ac:chgData name="Juan Pedro steibel" userId="08d14709d58c96e1" providerId="LiveId" clId="{B9D392E4-3A31-4DE5-9E97-E8F472A84701}" dt="2023-01-17T21:18:12.798" v="559" actId="1076"/>
          <ac:spMkLst>
            <pc:docMk/>
            <pc:sldMk cId="0" sldId="270"/>
            <ac:spMk id="6" creationId="{DBAD5128-AA1D-F058-9E9E-FF5930F6DBEB}"/>
          </ac:spMkLst>
        </pc:spChg>
        <pc:spChg chg="mod">
          <ac:chgData name="Juan Pedro steibel" userId="08d14709d58c96e1" providerId="LiveId" clId="{B9D392E4-3A31-4DE5-9E97-E8F472A84701}" dt="2023-01-17T21:15:04.002" v="470" actId="1076"/>
          <ac:spMkLst>
            <pc:docMk/>
            <pc:sldMk cId="0" sldId="270"/>
            <ac:spMk id="8197" creationId="{162CC1A4-7A86-1D2A-8532-F0E9A37E898D}"/>
          </ac:spMkLst>
        </pc:spChg>
        <pc:spChg chg="mod">
          <ac:chgData name="Juan Pedro steibel" userId="08d14709d58c96e1" providerId="LiveId" clId="{B9D392E4-3A31-4DE5-9E97-E8F472A84701}" dt="2023-01-17T21:17:35.433" v="550" actId="20577"/>
          <ac:spMkLst>
            <pc:docMk/>
            <pc:sldMk cId="0" sldId="270"/>
            <ac:spMk id="8201" creationId="{8653D36D-D01F-39B6-4D64-A5925BB93BFD}"/>
          </ac:spMkLst>
        </pc:spChg>
        <pc:spChg chg="mod">
          <ac:chgData name="Juan Pedro steibel" userId="08d14709d58c96e1" providerId="LiveId" clId="{B9D392E4-3A31-4DE5-9E97-E8F472A84701}" dt="2023-01-17T21:17:32.832" v="549" actId="14100"/>
          <ac:spMkLst>
            <pc:docMk/>
            <pc:sldMk cId="0" sldId="270"/>
            <ac:spMk id="8202" creationId="{2487156D-FC30-7915-E42B-D83457D6E373}"/>
          </ac:spMkLst>
        </pc:spChg>
        <pc:spChg chg="mod">
          <ac:chgData name="Juan Pedro steibel" userId="08d14709d58c96e1" providerId="LiveId" clId="{B9D392E4-3A31-4DE5-9E97-E8F472A84701}" dt="2023-01-17T21:17:41.878" v="551" actId="1076"/>
          <ac:spMkLst>
            <pc:docMk/>
            <pc:sldMk cId="0" sldId="270"/>
            <ac:spMk id="8203" creationId="{92433E52-6963-8470-BF2A-F6FDBEDB1BEF}"/>
          </ac:spMkLst>
        </pc:spChg>
        <pc:spChg chg="del">
          <ac:chgData name="Juan Pedro steibel" userId="08d14709d58c96e1" providerId="LiveId" clId="{B9D392E4-3A31-4DE5-9E97-E8F472A84701}" dt="2023-01-17T21:17:06.777" v="544" actId="478"/>
          <ac:spMkLst>
            <pc:docMk/>
            <pc:sldMk cId="0" sldId="270"/>
            <ac:spMk id="8204" creationId="{BF89F563-807E-7697-C60B-02F3519A7044}"/>
          </ac:spMkLst>
        </pc:spChg>
        <pc:spChg chg="del">
          <ac:chgData name="Juan Pedro steibel" userId="08d14709d58c96e1" providerId="LiveId" clId="{B9D392E4-3A31-4DE5-9E97-E8F472A84701}" dt="2023-01-17T21:17:06.777" v="544" actId="478"/>
          <ac:spMkLst>
            <pc:docMk/>
            <pc:sldMk cId="0" sldId="270"/>
            <ac:spMk id="8205" creationId="{00F0BF35-0DAA-ACA2-4DAC-89C043FEC610}"/>
          </ac:spMkLst>
        </pc:spChg>
        <pc:cxnChg chg="add mod">
          <ac:chgData name="Juan Pedro steibel" userId="08d14709d58c96e1" providerId="LiveId" clId="{B9D392E4-3A31-4DE5-9E97-E8F472A84701}" dt="2023-01-17T21:18:20.039" v="562" actId="14100"/>
          <ac:cxnSpMkLst>
            <pc:docMk/>
            <pc:sldMk cId="0" sldId="270"/>
            <ac:cxnSpMk id="7" creationId="{F5C2EC63-B1F9-3270-3F1E-56C60D5730D7}"/>
          </ac:cxnSpMkLst>
        </pc:cxnChg>
        <pc:cxnChg chg="add mod">
          <ac:chgData name="Juan Pedro steibel" userId="08d14709d58c96e1" providerId="LiveId" clId="{B9D392E4-3A31-4DE5-9E97-E8F472A84701}" dt="2023-01-17T21:19:37.071" v="575" actId="693"/>
          <ac:cxnSpMkLst>
            <pc:docMk/>
            <pc:sldMk cId="0" sldId="270"/>
            <ac:cxnSpMk id="10" creationId="{E615F24B-30CE-1D67-60DC-674C5107A6C5}"/>
          </ac:cxnSpMkLst>
        </pc:cxnChg>
        <pc:cxnChg chg="mod">
          <ac:chgData name="Juan Pedro steibel" userId="08d14709d58c96e1" providerId="LiveId" clId="{B9D392E4-3A31-4DE5-9E97-E8F472A84701}" dt="2023-01-17T21:15:04.002" v="470" actId="1076"/>
          <ac:cxnSpMkLst>
            <pc:docMk/>
            <pc:sldMk cId="0" sldId="270"/>
            <ac:cxnSpMk id="8199" creationId="{B4EB4AC1-1BFF-130B-14C8-E9800FD54A2B}"/>
          </ac:cxnSpMkLst>
        </pc:cxnChg>
        <pc:cxnChg chg="mod">
          <ac:chgData name="Juan Pedro steibel" userId="08d14709d58c96e1" providerId="LiveId" clId="{B9D392E4-3A31-4DE5-9E97-E8F472A84701}" dt="2023-01-17T21:18:50.365" v="563" actId="693"/>
          <ac:cxnSpMkLst>
            <pc:docMk/>
            <pc:sldMk cId="0" sldId="270"/>
            <ac:cxnSpMk id="8200" creationId="{943425C1-AC67-21B1-EDB9-5B39B6AB4E10}"/>
          </ac:cxnSpMkLst>
        </pc:cxnChg>
      </pc:sldChg>
      <pc:sldChg chg="addSp delSp modSp new mod modClrScheme chgLayout">
        <pc:chgData name="Juan Pedro steibel" userId="08d14709d58c96e1" providerId="LiveId" clId="{B9D392E4-3A31-4DE5-9E97-E8F472A84701}" dt="2023-01-17T21:23:05.511" v="722" actId="1076"/>
        <pc:sldMkLst>
          <pc:docMk/>
          <pc:sldMk cId="1703390592" sldId="271"/>
        </pc:sldMkLst>
        <pc:spChg chg="del mod ord">
          <ac:chgData name="Juan Pedro steibel" userId="08d14709d58c96e1" providerId="LiveId" clId="{B9D392E4-3A31-4DE5-9E97-E8F472A84701}" dt="2023-01-17T21:20:40.770" v="577" actId="700"/>
          <ac:spMkLst>
            <pc:docMk/>
            <pc:sldMk cId="1703390592" sldId="271"/>
            <ac:spMk id="2" creationId="{E0A0595F-A7D7-83F4-A9B4-E77036D289EE}"/>
          </ac:spMkLst>
        </pc:spChg>
        <pc:spChg chg="del mod ord">
          <ac:chgData name="Juan Pedro steibel" userId="08d14709d58c96e1" providerId="LiveId" clId="{B9D392E4-3A31-4DE5-9E97-E8F472A84701}" dt="2023-01-17T21:20:40.770" v="577" actId="700"/>
          <ac:spMkLst>
            <pc:docMk/>
            <pc:sldMk cId="1703390592" sldId="271"/>
            <ac:spMk id="3" creationId="{5C0F1844-5433-3FCA-003E-BA05749C5E1C}"/>
          </ac:spMkLst>
        </pc:spChg>
        <pc:spChg chg="add mod ord">
          <ac:chgData name="Juan Pedro steibel" userId="08d14709d58c96e1" providerId="LiveId" clId="{B9D392E4-3A31-4DE5-9E97-E8F472A84701}" dt="2023-01-17T21:20:49.640" v="603" actId="1076"/>
          <ac:spMkLst>
            <pc:docMk/>
            <pc:sldMk cId="1703390592" sldId="271"/>
            <ac:spMk id="4" creationId="{A43E0318-11DE-76B9-D0E4-EDF9448F30A9}"/>
          </ac:spMkLst>
        </pc:spChg>
        <pc:spChg chg="add del mod ord">
          <ac:chgData name="Juan Pedro steibel" userId="08d14709d58c96e1" providerId="LiveId" clId="{B9D392E4-3A31-4DE5-9E97-E8F472A84701}" dt="2023-01-17T21:20:56.346" v="604" actId="478"/>
          <ac:spMkLst>
            <pc:docMk/>
            <pc:sldMk cId="1703390592" sldId="271"/>
            <ac:spMk id="5" creationId="{86F6D698-DAFC-24B1-669F-DE312E2AE5F5}"/>
          </ac:spMkLst>
        </pc:spChg>
        <pc:spChg chg="add mod ord">
          <ac:chgData name="Juan Pedro steibel" userId="08d14709d58c96e1" providerId="LiveId" clId="{B9D392E4-3A31-4DE5-9E97-E8F472A84701}" dt="2023-01-17T21:20:40.770" v="577" actId="700"/>
          <ac:spMkLst>
            <pc:docMk/>
            <pc:sldMk cId="1703390592" sldId="271"/>
            <ac:spMk id="6" creationId="{29CB4339-0E26-2532-9208-78603974E428}"/>
          </ac:spMkLst>
        </pc:spChg>
        <pc:spChg chg="add mod">
          <ac:chgData name="Juan Pedro steibel" userId="08d14709d58c96e1" providerId="LiveId" clId="{B9D392E4-3A31-4DE5-9E97-E8F472A84701}" dt="2023-01-17T21:22:00.999" v="632" actId="1076"/>
          <ac:spMkLst>
            <pc:docMk/>
            <pc:sldMk cId="1703390592" sldId="271"/>
            <ac:spMk id="7" creationId="{33CDB48C-4E25-41DC-EB7E-0BCFB6D7972D}"/>
          </ac:spMkLst>
        </pc:spChg>
        <pc:spChg chg="add mod">
          <ac:chgData name="Juan Pedro steibel" userId="08d14709d58c96e1" providerId="LiveId" clId="{B9D392E4-3A31-4DE5-9E97-E8F472A84701}" dt="2023-01-17T21:22:05.080" v="634" actId="1076"/>
          <ac:spMkLst>
            <pc:docMk/>
            <pc:sldMk cId="1703390592" sldId="271"/>
            <ac:spMk id="8" creationId="{C65F1CB1-B342-5D3D-0AB2-BD1EEFBE7718}"/>
          </ac:spMkLst>
        </pc:spChg>
        <pc:spChg chg="add mod">
          <ac:chgData name="Juan Pedro steibel" userId="08d14709d58c96e1" providerId="LiveId" clId="{B9D392E4-3A31-4DE5-9E97-E8F472A84701}" dt="2023-01-17T21:22:02.537" v="633" actId="1076"/>
          <ac:spMkLst>
            <pc:docMk/>
            <pc:sldMk cId="1703390592" sldId="271"/>
            <ac:spMk id="9" creationId="{D86F09DA-5820-77D7-24E6-A3B160B6BD6C}"/>
          </ac:spMkLst>
        </pc:spChg>
        <pc:spChg chg="add mod">
          <ac:chgData name="Juan Pedro steibel" userId="08d14709d58c96e1" providerId="LiveId" clId="{B9D392E4-3A31-4DE5-9E97-E8F472A84701}" dt="2023-01-17T21:22:30.095" v="716" actId="1076"/>
          <ac:spMkLst>
            <pc:docMk/>
            <pc:sldMk cId="1703390592" sldId="271"/>
            <ac:spMk id="10" creationId="{20CE6566-A797-5776-02FC-8FB1F8301864}"/>
          </ac:spMkLst>
        </pc:spChg>
        <pc:picChg chg="add mod modCrop">
          <ac:chgData name="Juan Pedro steibel" userId="08d14709d58c96e1" providerId="LiveId" clId="{B9D392E4-3A31-4DE5-9E97-E8F472A84701}" dt="2023-01-17T21:23:05.511" v="722" actId="1076"/>
          <ac:picMkLst>
            <pc:docMk/>
            <pc:sldMk cId="1703390592" sldId="271"/>
            <ac:picMk id="11" creationId="{41F4F10F-0588-3BAE-3536-E8346E24932F}"/>
          </ac:picMkLst>
        </pc:picChg>
      </pc:sldChg>
      <pc:sldChg chg="addSp delSp modSp new mod chgLayout">
        <pc:chgData name="Juan Pedro steibel" userId="08d14709d58c96e1" providerId="LiveId" clId="{B9D392E4-3A31-4DE5-9E97-E8F472A84701}" dt="2023-01-18T16:54:57.619" v="4457" actId="732"/>
        <pc:sldMkLst>
          <pc:docMk/>
          <pc:sldMk cId="3946057985" sldId="272"/>
        </pc:sldMkLst>
        <pc:spChg chg="mod ord">
          <ac:chgData name="Juan Pedro steibel" userId="08d14709d58c96e1" providerId="LiveId" clId="{B9D392E4-3A31-4DE5-9E97-E8F472A84701}" dt="2023-01-17T21:24:57.432" v="871" actId="20577"/>
          <ac:spMkLst>
            <pc:docMk/>
            <pc:sldMk cId="3946057985" sldId="272"/>
            <ac:spMk id="2" creationId="{727F17C4-3B17-A3DC-67E4-C22036B6B255}"/>
          </ac:spMkLst>
        </pc:spChg>
        <pc:spChg chg="del">
          <ac:chgData name="Juan Pedro steibel" userId="08d14709d58c96e1" providerId="LiveId" clId="{B9D392E4-3A31-4DE5-9E97-E8F472A84701}" dt="2023-01-17T21:23:41.225" v="796" actId="478"/>
          <ac:spMkLst>
            <pc:docMk/>
            <pc:sldMk cId="3946057985" sldId="272"/>
            <ac:spMk id="3" creationId="{F2293995-B7BF-1F68-89E3-1DAABD9B9BC7}"/>
          </ac:spMkLst>
        </pc:spChg>
        <pc:spChg chg="del">
          <ac:chgData name="Juan Pedro steibel" userId="08d14709d58c96e1" providerId="LiveId" clId="{B9D392E4-3A31-4DE5-9E97-E8F472A84701}" dt="2023-01-17T21:24:22.296" v="803" actId="700"/>
          <ac:spMkLst>
            <pc:docMk/>
            <pc:sldMk cId="3946057985" sldId="272"/>
            <ac:spMk id="4" creationId="{75703143-BA8E-AC1F-7C69-8FD58ECBAD4C}"/>
          </ac:spMkLst>
        </pc:spChg>
        <pc:spChg chg="add mod ord">
          <ac:chgData name="Juan Pedro steibel" userId="08d14709d58c96e1" providerId="LiveId" clId="{B9D392E4-3A31-4DE5-9E97-E8F472A84701}" dt="2023-01-17T21:26:00.441" v="1031" actId="20577"/>
          <ac:spMkLst>
            <pc:docMk/>
            <pc:sldMk cId="3946057985" sldId="272"/>
            <ac:spMk id="6" creationId="{647B68D6-6D03-49D9-192B-343C98DF3C29}"/>
          </ac:spMkLst>
        </pc:spChg>
        <pc:spChg chg="add mod ord">
          <ac:chgData name="Juan Pedro steibel" userId="08d14709d58c96e1" providerId="LiveId" clId="{B9D392E4-3A31-4DE5-9E97-E8F472A84701}" dt="2023-01-17T21:24:22.296" v="803" actId="700"/>
          <ac:spMkLst>
            <pc:docMk/>
            <pc:sldMk cId="3946057985" sldId="272"/>
            <ac:spMk id="7" creationId="{54A3D89D-F8EB-5B2C-D805-EAD6FDA8A7EE}"/>
          </ac:spMkLst>
        </pc:spChg>
        <pc:spChg chg="add mod">
          <ac:chgData name="Juan Pedro steibel" userId="08d14709d58c96e1" providerId="LiveId" clId="{B9D392E4-3A31-4DE5-9E97-E8F472A84701}" dt="2023-01-17T21:24:52.321" v="869" actId="1076"/>
          <ac:spMkLst>
            <pc:docMk/>
            <pc:sldMk cId="3946057985" sldId="272"/>
            <ac:spMk id="8" creationId="{6F8A29B4-0190-D937-4772-19BA08A692A6}"/>
          </ac:spMkLst>
        </pc:spChg>
        <pc:spChg chg="add mod">
          <ac:chgData name="Juan Pedro steibel" userId="08d14709d58c96e1" providerId="LiveId" clId="{B9D392E4-3A31-4DE5-9E97-E8F472A84701}" dt="2023-01-17T21:24:52.321" v="869" actId="1076"/>
          <ac:spMkLst>
            <pc:docMk/>
            <pc:sldMk cId="3946057985" sldId="272"/>
            <ac:spMk id="9" creationId="{D0BDB284-7D85-7C05-2689-9B32FF9D30B8}"/>
          </ac:spMkLst>
        </pc:spChg>
        <pc:picChg chg="add mod modCrop">
          <ac:chgData name="Juan Pedro steibel" userId="08d14709d58c96e1" providerId="LiveId" clId="{B9D392E4-3A31-4DE5-9E97-E8F472A84701}" dt="2023-01-18T16:54:57.619" v="4457" actId="732"/>
          <ac:picMkLst>
            <pc:docMk/>
            <pc:sldMk cId="3946057985" sldId="272"/>
            <ac:picMk id="5" creationId="{CDC79FE4-AD96-A083-1796-70A7565FBF64}"/>
          </ac:picMkLst>
        </pc:picChg>
      </pc:sldChg>
      <pc:sldChg chg="addSp delSp modSp new mod chgLayout">
        <pc:chgData name="Juan Pedro steibel" userId="08d14709d58c96e1" providerId="LiveId" clId="{B9D392E4-3A31-4DE5-9E97-E8F472A84701}" dt="2023-01-18T16:55:10.388" v="4459" actId="732"/>
        <pc:sldMkLst>
          <pc:docMk/>
          <pc:sldMk cId="236198475" sldId="273"/>
        </pc:sldMkLst>
        <pc:spChg chg="mod ord">
          <ac:chgData name="Juan Pedro steibel" userId="08d14709d58c96e1" providerId="LiveId" clId="{B9D392E4-3A31-4DE5-9E97-E8F472A84701}" dt="2023-01-17T21:27:03.873" v="1072" actId="700"/>
          <ac:spMkLst>
            <pc:docMk/>
            <pc:sldMk cId="236198475" sldId="273"/>
            <ac:spMk id="2" creationId="{11537751-9CD3-0016-E11F-C585EE4A2B53}"/>
          </ac:spMkLst>
        </pc:spChg>
        <pc:spChg chg="del">
          <ac:chgData name="Juan Pedro steibel" userId="08d14709d58c96e1" providerId="LiveId" clId="{B9D392E4-3A31-4DE5-9E97-E8F472A84701}" dt="2023-01-17T21:26:33.408" v="1063" actId="478"/>
          <ac:spMkLst>
            <pc:docMk/>
            <pc:sldMk cId="236198475" sldId="273"/>
            <ac:spMk id="3" creationId="{6B942CA1-7601-FF84-6ECA-7DBCB63F0786}"/>
          </ac:spMkLst>
        </pc:spChg>
        <pc:spChg chg="del">
          <ac:chgData name="Juan Pedro steibel" userId="08d14709d58c96e1" providerId="LiveId" clId="{B9D392E4-3A31-4DE5-9E97-E8F472A84701}" dt="2023-01-17T21:27:03.873" v="1072" actId="700"/>
          <ac:spMkLst>
            <pc:docMk/>
            <pc:sldMk cId="236198475" sldId="273"/>
            <ac:spMk id="4" creationId="{F7891346-7619-7645-8409-3CF2824B0EA3}"/>
          </ac:spMkLst>
        </pc:spChg>
        <pc:spChg chg="add mod ord">
          <ac:chgData name="Juan Pedro steibel" userId="08d14709d58c96e1" providerId="LiveId" clId="{B9D392E4-3A31-4DE5-9E97-E8F472A84701}" dt="2023-01-17T21:27:58.538" v="1237" actId="20577"/>
          <ac:spMkLst>
            <pc:docMk/>
            <pc:sldMk cId="236198475" sldId="273"/>
            <ac:spMk id="6" creationId="{68ED9B7C-B32B-3009-B8BA-53DBF18EDA4E}"/>
          </ac:spMkLst>
        </pc:spChg>
        <pc:spChg chg="add mod ord">
          <ac:chgData name="Juan Pedro steibel" userId="08d14709d58c96e1" providerId="LiveId" clId="{B9D392E4-3A31-4DE5-9E97-E8F472A84701}" dt="2023-01-17T21:27:03.873" v="1072" actId="700"/>
          <ac:spMkLst>
            <pc:docMk/>
            <pc:sldMk cId="236198475" sldId="273"/>
            <ac:spMk id="7" creationId="{ACCDBB1E-06C6-0882-2051-37D125F8843E}"/>
          </ac:spMkLst>
        </pc:spChg>
        <pc:picChg chg="add mod modCrop">
          <ac:chgData name="Juan Pedro steibel" userId="08d14709d58c96e1" providerId="LiveId" clId="{B9D392E4-3A31-4DE5-9E97-E8F472A84701}" dt="2023-01-18T16:55:10.388" v="4459" actId="732"/>
          <ac:picMkLst>
            <pc:docMk/>
            <pc:sldMk cId="236198475" sldId="273"/>
            <ac:picMk id="5" creationId="{5B3EA6EF-0760-D825-D13F-C42A7B2E802F}"/>
          </ac:picMkLst>
        </pc:picChg>
      </pc:sldChg>
      <pc:sldChg chg="addSp modSp new mod">
        <pc:chgData name="Juan Pedro steibel" userId="08d14709d58c96e1" providerId="LiveId" clId="{B9D392E4-3A31-4DE5-9E97-E8F472A84701}" dt="2023-01-18T16:55:24.228" v="4461" actId="18131"/>
        <pc:sldMkLst>
          <pc:docMk/>
          <pc:sldMk cId="3280453166" sldId="274"/>
        </pc:sldMkLst>
        <pc:spChg chg="mod">
          <ac:chgData name="Juan Pedro steibel" userId="08d14709d58c96e1" providerId="LiveId" clId="{B9D392E4-3A31-4DE5-9E97-E8F472A84701}" dt="2023-01-17T21:28:42.376" v="1306" actId="20577"/>
          <ac:spMkLst>
            <pc:docMk/>
            <pc:sldMk cId="3280453166" sldId="274"/>
            <ac:spMk id="2" creationId="{3D826DE6-36A4-D15B-99D3-31C88A98E54D}"/>
          </ac:spMkLst>
        </pc:spChg>
        <pc:spChg chg="mod">
          <ac:chgData name="Juan Pedro steibel" userId="08d14709d58c96e1" providerId="LiveId" clId="{B9D392E4-3A31-4DE5-9E97-E8F472A84701}" dt="2023-01-17T21:30:08.425" v="1400" actId="5793"/>
          <ac:spMkLst>
            <pc:docMk/>
            <pc:sldMk cId="3280453166" sldId="274"/>
            <ac:spMk id="3" creationId="{4CC65631-97D5-A27E-D62C-107E5D9D3127}"/>
          </ac:spMkLst>
        </pc:spChg>
        <pc:picChg chg="add mod modCrop">
          <ac:chgData name="Juan Pedro steibel" userId="08d14709d58c96e1" providerId="LiveId" clId="{B9D392E4-3A31-4DE5-9E97-E8F472A84701}" dt="2023-01-18T16:55:24.228" v="4461" actId="18131"/>
          <ac:picMkLst>
            <pc:docMk/>
            <pc:sldMk cId="3280453166" sldId="274"/>
            <ac:picMk id="5" creationId="{D7522F4B-2BD0-C995-F3B0-A66441B58E94}"/>
          </ac:picMkLst>
        </pc:picChg>
      </pc:sldChg>
      <pc:sldChg chg="addSp delSp modSp add mod">
        <pc:chgData name="Juan Pedro steibel" userId="08d14709d58c96e1" providerId="LiveId" clId="{B9D392E4-3A31-4DE5-9E97-E8F472A84701}" dt="2023-01-18T16:55:35.860" v="4462" actId="732"/>
        <pc:sldMkLst>
          <pc:docMk/>
          <pc:sldMk cId="3188479888" sldId="275"/>
        </pc:sldMkLst>
        <pc:spChg chg="mod">
          <ac:chgData name="Juan Pedro steibel" userId="08d14709d58c96e1" providerId="LiveId" clId="{B9D392E4-3A31-4DE5-9E97-E8F472A84701}" dt="2023-01-17T21:32:11.417" v="1620" actId="20577"/>
          <ac:spMkLst>
            <pc:docMk/>
            <pc:sldMk cId="3188479888" sldId="275"/>
            <ac:spMk id="3" creationId="{4CC65631-97D5-A27E-D62C-107E5D9D3127}"/>
          </ac:spMkLst>
        </pc:spChg>
        <pc:spChg chg="add mod">
          <ac:chgData name="Juan Pedro steibel" userId="08d14709d58c96e1" providerId="LiveId" clId="{B9D392E4-3A31-4DE5-9E97-E8F472A84701}" dt="2023-01-17T21:32:55.816" v="1680" actId="20577"/>
          <ac:spMkLst>
            <pc:docMk/>
            <pc:sldMk cId="3188479888" sldId="275"/>
            <ac:spMk id="6" creationId="{E18ED9EC-79DE-703F-4652-16AFE899AF35}"/>
          </ac:spMkLst>
        </pc:spChg>
        <pc:picChg chg="add del mod modCrop">
          <ac:chgData name="Juan Pedro steibel" userId="08d14709d58c96e1" providerId="LiveId" clId="{B9D392E4-3A31-4DE5-9E97-E8F472A84701}" dt="2023-01-18T16:55:35.860" v="4462" actId="732"/>
          <ac:picMkLst>
            <pc:docMk/>
            <pc:sldMk cId="3188479888" sldId="275"/>
            <ac:picMk id="5" creationId="{D7522F4B-2BD0-C995-F3B0-A66441B58E94}"/>
          </ac:picMkLst>
        </pc:picChg>
      </pc:sldChg>
      <pc:sldChg chg="addSp delSp modSp add mod">
        <pc:chgData name="Juan Pedro steibel" userId="08d14709d58c96e1" providerId="LiveId" clId="{B9D392E4-3A31-4DE5-9E97-E8F472A84701}" dt="2023-01-18T16:55:46.594" v="4463" actId="732"/>
        <pc:sldMkLst>
          <pc:docMk/>
          <pc:sldMk cId="3019786355" sldId="276"/>
        </pc:sldMkLst>
        <pc:spChg chg="mod">
          <ac:chgData name="Juan Pedro steibel" userId="08d14709d58c96e1" providerId="LiveId" clId="{B9D392E4-3A31-4DE5-9E97-E8F472A84701}" dt="2023-01-17T21:34:53.144" v="1825" actId="20577"/>
          <ac:spMkLst>
            <pc:docMk/>
            <pc:sldMk cId="3019786355" sldId="276"/>
            <ac:spMk id="3" creationId="{4CC65631-97D5-A27E-D62C-107E5D9D3127}"/>
          </ac:spMkLst>
        </pc:spChg>
        <pc:spChg chg="del">
          <ac:chgData name="Juan Pedro steibel" userId="08d14709d58c96e1" providerId="LiveId" clId="{B9D392E4-3A31-4DE5-9E97-E8F472A84701}" dt="2023-01-17T21:33:55.486" v="1688" actId="478"/>
          <ac:spMkLst>
            <pc:docMk/>
            <pc:sldMk cId="3019786355" sldId="276"/>
            <ac:spMk id="6" creationId="{E18ED9EC-79DE-703F-4652-16AFE899AF35}"/>
          </ac:spMkLst>
        </pc:spChg>
        <pc:picChg chg="add del mod modCrop">
          <ac:chgData name="Juan Pedro steibel" userId="08d14709d58c96e1" providerId="LiveId" clId="{B9D392E4-3A31-4DE5-9E97-E8F472A84701}" dt="2023-01-18T16:55:46.594" v="4463" actId="732"/>
          <ac:picMkLst>
            <pc:docMk/>
            <pc:sldMk cId="3019786355" sldId="276"/>
            <ac:picMk id="5" creationId="{D7522F4B-2BD0-C995-F3B0-A66441B58E94}"/>
          </ac:picMkLst>
        </pc:picChg>
      </pc:sldChg>
      <pc:sldChg chg="addSp modSp add mod">
        <pc:chgData name="Juan Pedro steibel" userId="08d14709d58c96e1" providerId="LiveId" clId="{B9D392E4-3A31-4DE5-9E97-E8F472A84701}" dt="2023-01-18T16:55:55.261" v="4465" actId="732"/>
        <pc:sldMkLst>
          <pc:docMk/>
          <pc:sldMk cId="1925946845" sldId="277"/>
        </pc:sldMkLst>
        <pc:spChg chg="mod">
          <ac:chgData name="Juan Pedro steibel" userId="08d14709d58c96e1" providerId="LiveId" clId="{B9D392E4-3A31-4DE5-9E97-E8F472A84701}" dt="2023-01-17T21:35:39.818" v="1882" actId="20577"/>
          <ac:spMkLst>
            <pc:docMk/>
            <pc:sldMk cId="1925946845" sldId="277"/>
            <ac:spMk id="2" creationId="{3D826DE6-36A4-D15B-99D3-31C88A98E54D}"/>
          </ac:spMkLst>
        </pc:spChg>
        <pc:spChg chg="mod">
          <ac:chgData name="Juan Pedro steibel" userId="08d14709d58c96e1" providerId="LiveId" clId="{B9D392E4-3A31-4DE5-9E97-E8F472A84701}" dt="2023-01-17T21:36:50.759" v="2071" actId="14100"/>
          <ac:spMkLst>
            <pc:docMk/>
            <pc:sldMk cId="1925946845" sldId="277"/>
            <ac:spMk id="3" creationId="{4CC65631-97D5-A27E-D62C-107E5D9D3127}"/>
          </ac:spMkLst>
        </pc:spChg>
        <pc:spChg chg="add mod">
          <ac:chgData name="Juan Pedro steibel" userId="08d14709d58c96e1" providerId="LiveId" clId="{B9D392E4-3A31-4DE5-9E97-E8F472A84701}" dt="2023-01-17T21:37:13.568" v="2091" actId="1076"/>
          <ac:spMkLst>
            <pc:docMk/>
            <pc:sldMk cId="1925946845" sldId="277"/>
            <ac:spMk id="6" creationId="{9F296D14-36C8-525F-A43D-A56B0C909409}"/>
          </ac:spMkLst>
        </pc:spChg>
        <pc:picChg chg="mod modCrop">
          <ac:chgData name="Juan Pedro steibel" userId="08d14709d58c96e1" providerId="LiveId" clId="{B9D392E4-3A31-4DE5-9E97-E8F472A84701}" dt="2023-01-18T16:55:55.261" v="4465" actId="732"/>
          <ac:picMkLst>
            <pc:docMk/>
            <pc:sldMk cId="1925946845" sldId="277"/>
            <ac:picMk id="5" creationId="{D7522F4B-2BD0-C995-F3B0-A66441B58E94}"/>
          </ac:picMkLst>
        </pc:picChg>
      </pc:sldChg>
      <pc:sldChg chg="addSp delSp modSp new mod chgLayout">
        <pc:chgData name="Juan Pedro steibel" userId="08d14709d58c96e1" providerId="LiveId" clId="{B9D392E4-3A31-4DE5-9E97-E8F472A84701}" dt="2023-01-17T22:29:01.087" v="3496" actId="1076"/>
        <pc:sldMkLst>
          <pc:docMk/>
          <pc:sldMk cId="2749857252" sldId="278"/>
        </pc:sldMkLst>
        <pc:spChg chg="mod ord">
          <ac:chgData name="Juan Pedro steibel" userId="08d14709d58c96e1" providerId="LiveId" clId="{B9D392E4-3A31-4DE5-9E97-E8F472A84701}" dt="2023-01-17T22:26:21.844" v="3412" actId="700"/>
          <ac:spMkLst>
            <pc:docMk/>
            <pc:sldMk cId="2749857252" sldId="278"/>
            <ac:spMk id="2" creationId="{F56E6F66-4191-1F9D-5173-0DB047D6D1CF}"/>
          </ac:spMkLst>
        </pc:spChg>
        <pc:spChg chg="del mod">
          <ac:chgData name="Juan Pedro steibel" userId="08d14709d58c96e1" providerId="LiveId" clId="{B9D392E4-3A31-4DE5-9E97-E8F472A84701}" dt="2023-01-17T21:50:19.467" v="3404" actId="478"/>
          <ac:spMkLst>
            <pc:docMk/>
            <pc:sldMk cId="2749857252" sldId="278"/>
            <ac:spMk id="3" creationId="{AE79BE4D-7410-ABD7-A0FA-B4C9B9BA5FC2}"/>
          </ac:spMkLst>
        </pc:spChg>
        <pc:spChg chg="del">
          <ac:chgData name="Juan Pedro steibel" userId="08d14709d58c96e1" providerId="LiveId" clId="{B9D392E4-3A31-4DE5-9E97-E8F472A84701}" dt="2023-01-17T22:26:21.844" v="3412" actId="700"/>
          <ac:spMkLst>
            <pc:docMk/>
            <pc:sldMk cId="2749857252" sldId="278"/>
            <ac:spMk id="4" creationId="{31B7429F-5B83-3CA3-F3D9-D7062FF23B26}"/>
          </ac:spMkLst>
        </pc:spChg>
        <pc:spChg chg="add del mod">
          <ac:chgData name="Juan Pedro steibel" userId="08d14709d58c96e1" providerId="LiveId" clId="{B9D392E4-3A31-4DE5-9E97-E8F472A84701}" dt="2023-01-17T21:50:23.529" v="3405" actId="478"/>
          <ac:spMkLst>
            <pc:docMk/>
            <pc:sldMk cId="2749857252" sldId="278"/>
            <ac:spMk id="6" creationId="{CB575BAA-78D5-935D-C795-BAB1F95740F7}"/>
          </ac:spMkLst>
        </pc:spChg>
        <pc:spChg chg="add mod ord">
          <ac:chgData name="Juan Pedro steibel" userId="08d14709d58c96e1" providerId="LiveId" clId="{B9D392E4-3A31-4DE5-9E97-E8F472A84701}" dt="2023-01-17T22:29:01.087" v="3496" actId="1076"/>
          <ac:spMkLst>
            <pc:docMk/>
            <pc:sldMk cId="2749857252" sldId="278"/>
            <ac:spMk id="10" creationId="{DC52AA8A-630A-816D-A7D4-D99643490262}"/>
          </ac:spMkLst>
        </pc:spChg>
        <pc:spChg chg="add mod ord">
          <ac:chgData name="Juan Pedro steibel" userId="08d14709d58c96e1" providerId="LiveId" clId="{B9D392E4-3A31-4DE5-9E97-E8F472A84701}" dt="2023-01-17T22:26:21.844" v="3412" actId="700"/>
          <ac:spMkLst>
            <pc:docMk/>
            <pc:sldMk cId="2749857252" sldId="278"/>
            <ac:spMk id="11" creationId="{5BDBE48D-90A2-44E1-8E31-8D991F16063A}"/>
          </ac:spMkLst>
        </pc:spChg>
        <pc:graphicFrameChg chg="add del mod">
          <ac:chgData name="Juan Pedro steibel" userId="08d14709d58c96e1" providerId="LiveId" clId="{B9D392E4-3A31-4DE5-9E97-E8F472A84701}" dt="2023-01-17T21:54:13.096" v="3407"/>
          <ac:graphicFrameMkLst>
            <pc:docMk/>
            <pc:sldMk cId="2749857252" sldId="278"/>
            <ac:graphicFrameMk id="7" creationId="{902E33C5-1CAE-F3BB-D20D-208FEE27D307}"/>
          </ac:graphicFrameMkLst>
        </pc:graphicFrameChg>
        <pc:graphicFrameChg chg="add del mod">
          <ac:chgData name="Juan Pedro steibel" userId="08d14709d58c96e1" providerId="LiveId" clId="{B9D392E4-3A31-4DE5-9E97-E8F472A84701}" dt="2023-01-17T21:54:19.900" v="3409"/>
          <ac:graphicFrameMkLst>
            <pc:docMk/>
            <pc:sldMk cId="2749857252" sldId="278"/>
            <ac:graphicFrameMk id="8" creationId="{B77BD90B-ACDC-9646-85E3-6EB05D036AA1}"/>
          </ac:graphicFrameMkLst>
        </pc:graphicFrameChg>
        <pc:graphicFrameChg chg="add del mod">
          <ac:chgData name="Juan Pedro steibel" userId="08d14709d58c96e1" providerId="LiveId" clId="{B9D392E4-3A31-4DE5-9E97-E8F472A84701}" dt="2023-01-17T21:54:24.283" v="3411"/>
          <ac:graphicFrameMkLst>
            <pc:docMk/>
            <pc:sldMk cId="2749857252" sldId="278"/>
            <ac:graphicFrameMk id="9" creationId="{E7DC9E62-FADA-C886-4D11-741457A29E67}"/>
          </ac:graphicFrameMkLst>
        </pc:graphicFrameChg>
        <pc:picChg chg="add mod">
          <ac:chgData name="Juan Pedro steibel" userId="08d14709d58c96e1" providerId="LiveId" clId="{B9D392E4-3A31-4DE5-9E97-E8F472A84701}" dt="2023-01-17T22:28:55.375" v="3494" actId="14100"/>
          <ac:picMkLst>
            <pc:docMk/>
            <pc:sldMk cId="2749857252" sldId="278"/>
            <ac:picMk id="11266" creationId="{23C37BA4-1D1A-F0C3-1784-C2565F395D54}"/>
          </ac:picMkLst>
        </pc:picChg>
      </pc:sldChg>
      <pc:sldChg chg="addSp delSp modSp add mod">
        <pc:chgData name="Juan Pedro steibel" userId="08d14709d58c96e1" providerId="LiveId" clId="{B9D392E4-3A31-4DE5-9E97-E8F472A84701}" dt="2023-01-17T21:44:31.159" v="2693" actId="1076"/>
        <pc:sldMkLst>
          <pc:docMk/>
          <pc:sldMk cId="2373290765" sldId="279"/>
        </pc:sldMkLst>
        <pc:spChg chg="mod">
          <ac:chgData name="Juan Pedro steibel" userId="08d14709d58c96e1" providerId="LiveId" clId="{B9D392E4-3A31-4DE5-9E97-E8F472A84701}" dt="2023-01-17T21:40:54.456" v="2628" actId="20577"/>
          <ac:spMkLst>
            <pc:docMk/>
            <pc:sldMk cId="2373290765" sldId="279"/>
            <ac:spMk id="2" creationId="{F56E6F66-4191-1F9D-5173-0DB047D6D1CF}"/>
          </ac:spMkLst>
        </pc:spChg>
        <pc:spChg chg="del mod">
          <ac:chgData name="Juan Pedro steibel" userId="08d14709d58c96e1" providerId="LiveId" clId="{B9D392E4-3A31-4DE5-9E97-E8F472A84701}" dt="2023-01-17T21:41:07.700" v="2646" actId="478"/>
          <ac:spMkLst>
            <pc:docMk/>
            <pc:sldMk cId="2373290765" sldId="279"/>
            <ac:spMk id="3" creationId="{AE79BE4D-7410-ABD7-A0FA-B4C9B9BA5FC2}"/>
          </ac:spMkLst>
        </pc:spChg>
        <pc:spChg chg="add mod">
          <ac:chgData name="Juan Pedro steibel" userId="08d14709d58c96e1" providerId="LiveId" clId="{B9D392E4-3A31-4DE5-9E97-E8F472A84701}" dt="2023-01-17T21:44:31.159" v="2693" actId="1076"/>
          <ac:spMkLst>
            <pc:docMk/>
            <pc:sldMk cId="2373290765" sldId="279"/>
            <ac:spMk id="6" creationId="{2903BB19-F950-19DA-C467-B17459246B2E}"/>
          </ac:spMkLst>
        </pc:spChg>
        <pc:graphicFrameChg chg="add mod modGraphic">
          <ac:chgData name="Juan Pedro steibel" userId="08d14709d58c96e1" providerId="LiveId" clId="{B9D392E4-3A31-4DE5-9E97-E8F472A84701}" dt="2023-01-17T21:44:07.808" v="2654" actId="1076"/>
          <ac:graphicFrameMkLst>
            <pc:docMk/>
            <pc:sldMk cId="2373290765" sldId="279"/>
            <ac:graphicFrameMk id="5" creationId="{BA08C82B-EBF0-E156-61F5-51F22D19BD6D}"/>
          </ac:graphicFrameMkLst>
        </pc:graphicFrameChg>
      </pc:sldChg>
      <pc:sldChg chg="modSp new mod">
        <pc:chgData name="Juan Pedro steibel" userId="08d14709d58c96e1" providerId="LiveId" clId="{B9D392E4-3A31-4DE5-9E97-E8F472A84701}" dt="2023-01-17T21:48:23.866" v="3131" actId="20577"/>
        <pc:sldMkLst>
          <pc:docMk/>
          <pc:sldMk cId="33432281" sldId="280"/>
        </pc:sldMkLst>
        <pc:spChg chg="mod">
          <ac:chgData name="Juan Pedro steibel" userId="08d14709d58c96e1" providerId="LiveId" clId="{B9D392E4-3A31-4DE5-9E97-E8F472A84701}" dt="2023-01-17T21:44:41.962" v="2709" actId="20577"/>
          <ac:spMkLst>
            <pc:docMk/>
            <pc:sldMk cId="33432281" sldId="280"/>
            <ac:spMk id="2" creationId="{D40A7CC5-9C17-A784-8926-8E0B39CC60AC}"/>
          </ac:spMkLst>
        </pc:spChg>
        <pc:spChg chg="mod">
          <ac:chgData name="Juan Pedro steibel" userId="08d14709d58c96e1" providerId="LiveId" clId="{B9D392E4-3A31-4DE5-9E97-E8F472A84701}" dt="2023-01-17T21:48:23.866" v="3131" actId="20577"/>
          <ac:spMkLst>
            <pc:docMk/>
            <pc:sldMk cId="33432281" sldId="280"/>
            <ac:spMk id="3" creationId="{00BED919-663C-1244-CDD1-B8B37D18767C}"/>
          </ac:spMkLst>
        </pc:spChg>
      </pc:sldChg>
      <pc:sldChg chg="modSp new mod">
        <pc:chgData name="Juan Pedro steibel" userId="08d14709d58c96e1" providerId="LiveId" clId="{B9D392E4-3A31-4DE5-9E97-E8F472A84701}" dt="2023-01-17T21:49:58.265" v="3386" actId="20577"/>
        <pc:sldMkLst>
          <pc:docMk/>
          <pc:sldMk cId="1079014558" sldId="281"/>
        </pc:sldMkLst>
        <pc:spChg chg="mod">
          <ac:chgData name="Juan Pedro steibel" userId="08d14709d58c96e1" providerId="LiveId" clId="{B9D392E4-3A31-4DE5-9E97-E8F472A84701}" dt="2023-01-17T21:48:50.972" v="3172" actId="20577"/>
          <ac:spMkLst>
            <pc:docMk/>
            <pc:sldMk cId="1079014558" sldId="281"/>
            <ac:spMk id="2" creationId="{1240ED67-2847-99E6-27A3-946C0EDC81E0}"/>
          </ac:spMkLst>
        </pc:spChg>
        <pc:spChg chg="mod">
          <ac:chgData name="Juan Pedro steibel" userId="08d14709d58c96e1" providerId="LiveId" clId="{B9D392E4-3A31-4DE5-9E97-E8F472A84701}" dt="2023-01-17T21:49:58.265" v="3386" actId="20577"/>
          <ac:spMkLst>
            <pc:docMk/>
            <pc:sldMk cId="1079014558" sldId="281"/>
            <ac:spMk id="3" creationId="{C2BF52CB-90B2-E596-0533-997E3C6492F3}"/>
          </ac:spMkLst>
        </pc:spChg>
      </pc:sldChg>
      <pc:sldChg chg="modSp new mod">
        <pc:chgData name="Juan Pedro steibel" userId="08d14709d58c96e1" providerId="LiveId" clId="{B9D392E4-3A31-4DE5-9E97-E8F472A84701}" dt="2023-01-18T15:24:30.396" v="3620" actId="20577"/>
        <pc:sldMkLst>
          <pc:docMk/>
          <pc:sldMk cId="4250227175" sldId="282"/>
        </pc:sldMkLst>
        <pc:spChg chg="mod">
          <ac:chgData name="Juan Pedro steibel" userId="08d14709d58c96e1" providerId="LiveId" clId="{B9D392E4-3A31-4DE5-9E97-E8F472A84701}" dt="2023-01-18T15:24:30.396" v="3620" actId="20577"/>
          <ac:spMkLst>
            <pc:docMk/>
            <pc:sldMk cId="4250227175" sldId="282"/>
            <ac:spMk id="2" creationId="{4D520ECE-360D-BE14-1D77-8F82C674AF46}"/>
          </ac:spMkLst>
        </pc:spChg>
        <pc:spChg chg="mod">
          <ac:chgData name="Juan Pedro steibel" userId="08d14709d58c96e1" providerId="LiveId" clId="{B9D392E4-3A31-4DE5-9E97-E8F472A84701}" dt="2023-01-18T15:24:21.707" v="3581" actId="20577"/>
          <ac:spMkLst>
            <pc:docMk/>
            <pc:sldMk cId="4250227175" sldId="282"/>
            <ac:spMk id="3" creationId="{0A724AE3-5A2D-47A1-30CB-6A22CF2E6DA0}"/>
          </ac:spMkLst>
        </pc:spChg>
      </pc:sldChg>
      <pc:sldChg chg="addSp delSp modSp new add del mod">
        <pc:chgData name="Juan Pedro steibel" userId="08d14709d58c96e1" providerId="LiveId" clId="{B9D392E4-3A31-4DE5-9E97-E8F472A84701}" dt="2023-01-18T16:58:05.487" v="4568" actId="313"/>
        <pc:sldMkLst>
          <pc:docMk/>
          <pc:sldMk cId="759141266" sldId="283"/>
        </pc:sldMkLst>
        <pc:spChg chg="mod">
          <ac:chgData name="Juan Pedro steibel" userId="08d14709d58c96e1" providerId="LiveId" clId="{B9D392E4-3A31-4DE5-9E97-E8F472A84701}" dt="2023-01-18T15:24:40.093" v="3638" actId="20577"/>
          <ac:spMkLst>
            <pc:docMk/>
            <pc:sldMk cId="759141266" sldId="283"/>
            <ac:spMk id="2" creationId="{A3E36F9E-EBF7-BE62-3A87-968037E6E156}"/>
          </ac:spMkLst>
        </pc:spChg>
        <pc:spChg chg="mod">
          <ac:chgData name="Juan Pedro steibel" userId="08d14709d58c96e1" providerId="LiveId" clId="{B9D392E4-3A31-4DE5-9E97-E8F472A84701}" dt="2023-01-18T16:58:05.487" v="4568" actId="313"/>
          <ac:spMkLst>
            <pc:docMk/>
            <pc:sldMk cId="759141266" sldId="283"/>
            <ac:spMk id="3" creationId="{2F31B7F9-3036-19CA-0C2E-20974070523C}"/>
          </ac:spMkLst>
        </pc:spChg>
        <pc:spChg chg="add del">
          <ac:chgData name="Juan Pedro steibel" userId="08d14709d58c96e1" providerId="LiveId" clId="{B9D392E4-3A31-4DE5-9E97-E8F472A84701}" dt="2023-01-18T15:25:41.632" v="3691"/>
          <ac:spMkLst>
            <pc:docMk/>
            <pc:sldMk cId="759141266" sldId="283"/>
            <ac:spMk id="5" creationId="{18A6450C-463A-C679-5860-4E426A1B1AD1}"/>
          </ac:spMkLst>
        </pc:spChg>
      </pc:sldChg>
      <pc:sldChg chg="modSp add mod">
        <pc:chgData name="Juan Pedro steibel" userId="08d14709d58c96e1" providerId="LiveId" clId="{B9D392E4-3A31-4DE5-9E97-E8F472A84701}" dt="2023-01-18T15:27:23.968" v="3765" actId="113"/>
        <pc:sldMkLst>
          <pc:docMk/>
          <pc:sldMk cId="3920214069" sldId="284"/>
        </pc:sldMkLst>
        <pc:spChg chg="mod">
          <ac:chgData name="Juan Pedro steibel" userId="08d14709d58c96e1" providerId="LiveId" clId="{B9D392E4-3A31-4DE5-9E97-E8F472A84701}" dt="2023-01-18T15:27:23.968" v="3765" actId="113"/>
          <ac:spMkLst>
            <pc:docMk/>
            <pc:sldMk cId="3920214069" sldId="284"/>
            <ac:spMk id="3" creationId="{2F31B7F9-3036-19CA-0C2E-20974070523C}"/>
          </ac:spMkLst>
        </pc:spChg>
      </pc:sldChg>
      <pc:sldChg chg="modSp add mod">
        <pc:chgData name="Juan Pedro steibel" userId="08d14709d58c96e1" providerId="LiveId" clId="{B9D392E4-3A31-4DE5-9E97-E8F472A84701}" dt="2023-01-18T15:29:09.659" v="4019" actId="20577"/>
        <pc:sldMkLst>
          <pc:docMk/>
          <pc:sldMk cId="2524399962" sldId="285"/>
        </pc:sldMkLst>
        <pc:spChg chg="mod">
          <ac:chgData name="Juan Pedro steibel" userId="08d14709d58c96e1" providerId="LiveId" clId="{B9D392E4-3A31-4DE5-9E97-E8F472A84701}" dt="2023-01-18T15:29:09.659" v="4019" actId="20577"/>
          <ac:spMkLst>
            <pc:docMk/>
            <pc:sldMk cId="2524399962" sldId="285"/>
            <ac:spMk id="2" creationId="{A3E36F9E-EBF7-BE62-3A87-968037E6E156}"/>
          </ac:spMkLst>
        </pc:spChg>
        <pc:spChg chg="mod">
          <ac:chgData name="Juan Pedro steibel" userId="08d14709d58c96e1" providerId="LiveId" clId="{B9D392E4-3A31-4DE5-9E97-E8F472A84701}" dt="2023-01-18T15:29:04.033" v="4006" actId="20577"/>
          <ac:spMkLst>
            <pc:docMk/>
            <pc:sldMk cId="2524399962" sldId="285"/>
            <ac:spMk id="3" creationId="{2F31B7F9-3036-19CA-0C2E-20974070523C}"/>
          </ac:spMkLst>
        </pc:spChg>
      </pc:sldChg>
      <pc:sldChg chg="addSp delSp modSp new mod modClrScheme modAnim chgLayout">
        <pc:chgData name="Juan Pedro steibel" userId="08d14709d58c96e1" providerId="LiveId" clId="{B9D392E4-3A31-4DE5-9E97-E8F472A84701}" dt="2023-01-18T16:51:35.814" v="4456" actId="113"/>
        <pc:sldMkLst>
          <pc:docMk/>
          <pc:sldMk cId="307820829" sldId="286"/>
        </pc:sldMkLst>
        <pc:spChg chg="del mod ord">
          <ac:chgData name="Juan Pedro steibel" userId="08d14709d58c96e1" providerId="LiveId" clId="{B9D392E4-3A31-4DE5-9E97-E8F472A84701}" dt="2023-01-18T16:46:45.764" v="4083" actId="700"/>
          <ac:spMkLst>
            <pc:docMk/>
            <pc:sldMk cId="307820829" sldId="286"/>
            <ac:spMk id="2" creationId="{ACA75EAB-61D6-737B-4E1D-52EBFA90272A}"/>
          </ac:spMkLst>
        </pc:spChg>
        <pc:spChg chg="del mod ord">
          <ac:chgData name="Juan Pedro steibel" userId="08d14709d58c96e1" providerId="LiveId" clId="{B9D392E4-3A31-4DE5-9E97-E8F472A84701}" dt="2023-01-18T16:46:45.764" v="4083" actId="700"/>
          <ac:spMkLst>
            <pc:docMk/>
            <pc:sldMk cId="307820829" sldId="286"/>
            <ac:spMk id="3" creationId="{B4C4DC2E-2F37-3141-D025-709C5F27ECEA}"/>
          </ac:spMkLst>
        </pc:spChg>
        <pc:spChg chg="del">
          <ac:chgData name="Juan Pedro steibel" userId="08d14709d58c96e1" providerId="LiveId" clId="{B9D392E4-3A31-4DE5-9E97-E8F472A84701}" dt="2023-01-18T16:46:45.764" v="4083" actId="700"/>
          <ac:spMkLst>
            <pc:docMk/>
            <pc:sldMk cId="307820829" sldId="286"/>
            <ac:spMk id="4" creationId="{4C1D37B6-2E09-33E5-9A65-A333B0B3D083}"/>
          </ac:spMkLst>
        </pc:spChg>
        <pc:spChg chg="del mod ord">
          <ac:chgData name="Juan Pedro steibel" userId="08d14709d58c96e1" providerId="LiveId" clId="{B9D392E4-3A31-4DE5-9E97-E8F472A84701}" dt="2023-01-18T16:46:45.764" v="4083" actId="700"/>
          <ac:spMkLst>
            <pc:docMk/>
            <pc:sldMk cId="307820829" sldId="286"/>
            <ac:spMk id="5" creationId="{CE8878A8-9929-3E0C-F87B-25A5DAC6261F}"/>
          </ac:spMkLst>
        </pc:spChg>
        <pc:spChg chg="add mod ord">
          <ac:chgData name="Juan Pedro steibel" userId="08d14709d58c96e1" providerId="LiveId" clId="{B9D392E4-3A31-4DE5-9E97-E8F472A84701}" dt="2023-01-18T16:49:38.722" v="4316" actId="20577"/>
          <ac:spMkLst>
            <pc:docMk/>
            <pc:sldMk cId="307820829" sldId="286"/>
            <ac:spMk id="6" creationId="{9DA19D43-B1F4-415E-710F-75FDE4EF319D}"/>
          </ac:spMkLst>
        </pc:spChg>
        <pc:spChg chg="add del mod ord">
          <ac:chgData name="Juan Pedro steibel" userId="08d14709d58c96e1" providerId="LiveId" clId="{B9D392E4-3A31-4DE5-9E97-E8F472A84701}" dt="2023-01-18T16:47:06.162" v="4129" actId="478"/>
          <ac:spMkLst>
            <pc:docMk/>
            <pc:sldMk cId="307820829" sldId="286"/>
            <ac:spMk id="7" creationId="{9E66E140-9FAB-ADB6-AA23-419A88A946C7}"/>
          </ac:spMkLst>
        </pc:spChg>
        <pc:spChg chg="add mod ord">
          <ac:chgData name="Juan Pedro steibel" userId="08d14709d58c96e1" providerId="LiveId" clId="{B9D392E4-3A31-4DE5-9E97-E8F472A84701}" dt="2023-01-18T16:46:45.764" v="4083" actId="700"/>
          <ac:spMkLst>
            <pc:docMk/>
            <pc:sldMk cId="307820829" sldId="286"/>
            <ac:spMk id="8" creationId="{04B29061-B0CA-7185-4D91-9EC695094220}"/>
          </ac:spMkLst>
        </pc:spChg>
        <pc:spChg chg="add mod">
          <ac:chgData name="Juan Pedro steibel" userId="08d14709d58c96e1" providerId="LiveId" clId="{B9D392E4-3A31-4DE5-9E97-E8F472A84701}" dt="2023-01-18T16:51:35.814" v="4456" actId="113"/>
          <ac:spMkLst>
            <pc:docMk/>
            <pc:sldMk cId="307820829" sldId="286"/>
            <ac:spMk id="11" creationId="{E22C700D-9622-E2D6-4FE7-888C1A23D0B7}"/>
          </ac:spMkLst>
        </pc:spChg>
        <pc:spChg chg="add mod">
          <ac:chgData name="Juan Pedro steibel" userId="08d14709d58c96e1" providerId="LiveId" clId="{B9D392E4-3A31-4DE5-9E97-E8F472A84701}" dt="2023-01-18T16:48:49.979" v="4203" actId="1076"/>
          <ac:spMkLst>
            <pc:docMk/>
            <pc:sldMk cId="307820829" sldId="286"/>
            <ac:spMk id="20" creationId="{C81A24EA-59F8-FD5C-EDA7-9A0A85EA36A4}"/>
          </ac:spMkLst>
        </pc:spChg>
        <pc:spChg chg="add mod">
          <ac:chgData name="Juan Pedro steibel" userId="08d14709d58c96e1" providerId="LiveId" clId="{B9D392E4-3A31-4DE5-9E97-E8F472A84701}" dt="2023-01-18T16:49:04.461" v="4244" actId="20577"/>
          <ac:spMkLst>
            <pc:docMk/>
            <pc:sldMk cId="307820829" sldId="286"/>
            <ac:spMk id="21" creationId="{44B93363-9B3B-E437-7CD8-DD54834BCF1C}"/>
          </ac:spMkLst>
        </pc:spChg>
        <pc:spChg chg="add mod">
          <ac:chgData name="Juan Pedro steibel" userId="08d14709d58c96e1" providerId="LiveId" clId="{B9D392E4-3A31-4DE5-9E97-E8F472A84701}" dt="2023-01-18T16:49:15.269" v="4255" actId="1076"/>
          <ac:spMkLst>
            <pc:docMk/>
            <pc:sldMk cId="307820829" sldId="286"/>
            <ac:spMk id="22" creationId="{25F8BEED-0A72-42EE-53FF-2356B812A4C4}"/>
          </ac:spMkLst>
        </pc:spChg>
        <pc:spChg chg="add mod">
          <ac:chgData name="Juan Pedro steibel" userId="08d14709d58c96e1" providerId="LiveId" clId="{B9D392E4-3A31-4DE5-9E97-E8F472A84701}" dt="2023-01-18T16:50:11.939" v="4352" actId="1076"/>
          <ac:spMkLst>
            <pc:docMk/>
            <pc:sldMk cId="307820829" sldId="286"/>
            <ac:spMk id="23" creationId="{C1A34707-2063-7692-8591-0EE63A7F580C}"/>
          </ac:spMkLst>
        </pc:spChg>
        <pc:spChg chg="add mod">
          <ac:chgData name="Juan Pedro steibel" userId="08d14709d58c96e1" providerId="LiveId" clId="{B9D392E4-3A31-4DE5-9E97-E8F472A84701}" dt="2023-01-18T16:50:19.807" v="4361" actId="20577"/>
          <ac:spMkLst>
            <pc:docMk/>
            <pc:sldMk cId="307820829" sldId="286"/>
            <ac:spMk id="24" creationId="{E18251A4-1205-DAEF-4917-56C9BED6CAF7}"/>
          </ac:spMkLst>
        </pc:spChg>
        <pc:spChg chg="add mod">
          <ac:chgData name="Juan Pedro steibel" userId="08d14709d58c96e1" providerId="LiveId" clId="{B9D392E4-3A31-4DE5-9E97-E8F472A84701}" dt="2023-01-18T16:50:46.614" v="4417" actId="1076"/>
          <ac:spMkLst>
            <pc:docMk/>
            <pc:sldMk cId="307820829" sldId="286"/>
            <ac:spMk id="25" creationId="{2F47C887-5A83-93D0-EBD8-62CAFFCC261C}"/>
          </ac:spMkLst>
        </pc:spChg>
        <pc:spChg chg="add mod">
          <ac:chgData name="Juan Pedro steibel" userId="08d14709d58c96e1" providerId="LiveId" clId="{B9D392E4-3A31-4DE5-9E97-E8F472A84701}" dt="2023-01-18T16:51:02.492" v="4441" actId="6549"/>
          <ac:spMkLst>
            <pc:docMk/>
            <pc:sldMk cId="307820829" sldId="286"/>
            <ac:spMk id="26" creationId="{79D7A825-3EC9-CF70-DAD1-1C6B096E7BDB}"/>
          </ac:spMkLst>
        </pc:spChg>
        <pc:spChg chg="add mod">
          <ac:chgData name="Juan Pedro steibel" userId="08d14709d58c96e1" providerId="LiveId" clId="{B9D392E4-3A31-4DE5-9E97-E8F472A84701}" dt="2023-01-18T16:51:19.133" v="4452" actId="20577"/>
          <ac:spMkLst>
            <pc:docMk/>
            <pc:sldMk cId="307820829" sldId="286"/>
            <ac:spMk id="27" creationId="{7F256FEF-8197-2546-78C5-06E8A7C2A10D}"/>
          </ac:spMkLst>
        </pc:spChg>
        <pc:picChg chg="add mod">
          <ac:chgData name="Juan Pedro steibel" userId="08d14709d58c96e1" providerId="LiveId" clId="{B9D392E4-3A31-4DE5-9E97-E8F472A84701}" dt="2023-01-18T16:47:28.115" v="4134" actId="1076"/>
          <ac:picMkLst>
            <pc:docMk/>
            <pc:sldMk cId="307820829" sldId="286"/>
            <ac:picMk id="9" creationId="{EF7F2AA2-F2E3-8A0C-531A-6D4F201E5B9B}"/>
          </ac:picMkLst>
        </pc:picChg>
        <pc:picChg chg="add mod">
          <ac:chgData name="Juan Pedro steibel" userId="08d14709d58c96e1" providerId="LiveId" clId="{B9D392E4-3A31-4DE5-9E97-E8F472A84701}" dt="2023-01-18T16:47:30.686" v="4136" actId="1076"/>
          <ac:picMkLst>
            <pc:docMk/>
            <pc:sldMk cId="307820829" sldId="286"/>
            <ac:picMk id="10" creationId="{E99C3F54-5F16-D800-04A1-395629BACE64}"/>
          </ac:picMkLst>
        </pc:picChg>
        <pc:picChg chg="add mod">
          <ac:chgData name="Juan Pedro steibel" userId="08d14709d58c96e1" providerId="LiveId" clId="{B9D392E4-3A31-4DE5-9E97-E8F472A84701}" dt="2023-01-18T16:47:47.339" v="4143" actId="1076"/>
          <ac:picMkLst>
            <pc:docMk/>
            <pc:sldMk cId="307820829" sldId="286"/>
            <ac:picMk id="12" creationId="{52AA64EF-5D0F-C8A1-A7D3-A37F8DBDE5FC}"/>
          </ac:picMkLst>
        </pc:picChg>
        <pc:picChg chg="add mod">
          <ac:chgData name="Juan Pedro steibel" userId="08d14709d58c96e1" providerId="LiveId" clId="{B9D392E4-3A31-4DE5-9E97-E8F472A84701}" dt="2023-01-18T16:47:52.891" v="4146" actId="14100"/>
          <ac:picMkLst>
            <pc:docMk/>
            <pc:sldMk cId="307820829" sldId="286"/>
            <ac:picMk id="13" creationId="{E2CA84DA-41EB-C752-A844-14EC365FD220}"/>
          </ac:picMkLst>
        </pc:picChg>
        <pc:picChg chg="add mod">
          <ac:chgData name="Juan Pedro steibel" userId="08d14709d58c96e1" providerId="LiveId" clId="{B9D392E4-3A31-4DE5-9E97-E8F472A84701}" dt="2023-01-18T16:47:56.933" v="4148" actId="1076"/>
          <ac:picMkLst>
            <pc:docMk/>
            <pc:sldMk cId="307820829" sldId="286"/>
            <ac:picMk id="14" creationId="{A753E3C9-CA9A-8FAD-EB4B-641E18BB1747}"/>
          </ac:picMkLst>
        </pc:picChg>
        <pc:picChg chg="add mod">
          <ac:chgData name="Juan Pedro steibel" userId="08d14709d58c96e1" providerId="LiveId" clId="{B9D392E4-3A31-4DE5-9E97-E8F472A84701}" dt="2023-01-18T16:48:01.742" v="4150" actId="1076"/>
          <ac:picMkLst>
            <pc:docMk/>
            <pc:sldMk cId="307820829" sldId="286"/>
            <ac:picMk id="15" creationId="{B0B19782-4BF8-0B2B-63F0-9CC78C5641CA}"/>
          </ac:picMkLst>
        </pc:picChg>
        <pc:picChg chg="add mod">
          <ac:chgData name="Juan Pedro steibel" userId="08d14709d58c96e1" providerId="LiveId" clId="{B9D392E4-3A31-4DE5-9E97-E8F472A84701}" dt="2023-01-18T16:48:04.255" v="4152" actId="1076"/>
          <ac:picMkLst>
            <pc:docMk/>
            <pc:sldMk cId="307820829" sldId="286"/>
            <ac:picMk id="16" creationId="{C6218A44-D19E-8793-5ABB-DDE83BEB54F2}"/>
          </ac:picMkLst>
        </pc:picChg>
        <pc:picChg chg="add mod">
          <ac:chgData name="Juan Pedro steibel" userId="08d14709d58c96e1" providerId="LiveId" clId="{B9D392E4-3A31-4DE5-9E97-E8F472A84701}" dt="2023-01-18T16:48:07.310" v="4154" actId="1076"/>
          <ac:picMkLst>
            <pc:docMk/>
            <pc:sldMk cId="307820829" sldId="286"/>
            <ac:picMk id="17" creationId="{48A41C3F-5DBC-C838-D0A4-D61BF56AB96E}"/>
          </ac:picMkLst>
        </pc:picChg>
        <pc:picChg chg="add mod">
          <ac:chgData name="Juan Pedro steibel" userId="08d14709d58c96e1" providerId="LiveId" clId="{B9D392E4-3A31-4DE5-9E97-E8F472A84701}" dt="2023-01-18T16:48:08.940" v="4156" actId="1076"/>
          <ac:picMkLst>
            <pc:docMk/>
            <pc:sldMk cId="307820829" sldId="286"/>
            <ac:picMk id="18" creationId="{525C990C-115E-5375-ADF7-2CE9E6699DE3}"/>
          </ac:picMkLst>
        </pc:picChg>
        <pc:picChg chg="add mod">
          <ac:chgData name="Juan Pedro steibel" userId="08d14709d58c96e1" providerId="LiveId" clId="{B9D392E4-3A31-4DE5-9E97-E8F472A84701}" dt="2023-01-18T16:48:12.260" v="4158" actId="1076"/>
          <ac:picMkLst>
            <pc:docMk/>
            <pc:sldMk cId="307820829" sldId="286"/>
            <ac:picMk id="19" creationId="{FCD0F99A-D8C8-08A7-AEE4-B37700C72BF1}"/>
          </ac:picMkLst>
        </pc:picChg>
      </pc:sldChg>
      <pc:sldChg chg="addSp delSp modSp new del mod modClrScheme chgLayout">
        <pc:chgData name="Juan Pedro steibel" userId="08d14709d58c96e1" providerId="LiveId" clId="{B9D392E4-3A31-4DE5-9E97-E8F472A84701}" dt="2023-01-18T17:17:07.696" v="4576" actId="47"/>
        <pc:sldMkLst>
          <pc:docMk/>
          <pc:sldMk cId="4044959909" sldId="287"/>
        </pc:sldMkLst>
        <pc:spChg chg="mod ord">
          <ac:chgData name="Juan Pedro steibel" userId="08d14709d58c96e1" providerId="LiveId" clId="{B9D392E4-3A31-4DE5-9E97-E8F472A84701}" dt="2023-01-18T17:16:58.333" v="4575" actId="700"/>
          <ac:spMkLst>
            <pc:docMk/>
            <pc:sldMk cId="4044959909" sldId="287"/>
            <ac:spMk id="2" creationId="{C13CAE33-EB76-418F-9919-2F2C3E881486}"/>
          </ac:spMkLst>
        </pc:spChg>
        <pc:spChg chg="del mod ord">
          <ac:chgData name="Juan Pedro steibel" userId="08d14709d58c96e1" providerId="LiveId" clId="{B9D392E4-3A31-4DE5-9E97-E8F472A84701}" dt="2023-01-18T17:16:58.333" v="4575" actId="700"/>
          <ac:spMkLst>
            <pc:docMk/>
            <pc:sldMk cId="4044959909" sldId="287"/>
            <ac:spMk id="3" creationId="{88E990A2-BB89-BB5F-6ABE-24B92B6F5DB5}"/>
          </ac:spMkLst>
        </pc:spChg>
        <pc:spChg chg="del mod ord">
          <ac:chgData name="Juan Pedro steibel" userId="08d14709d58c96e1" providerId="LiveId" clId="{B9D392E4-3A31-4DE5-9E97-E8F472A84701}" dt="2023-01-18T17:16:58.333" v="4575" actId="700"/>
          <ac:spMkLst>
            <pc:docMk/>
            <pc:sldMk cId="4044959909" sldId="287"/>
            <ac:spMk id="4" creationId="{04DDC510-3678-E874-EFBE-6273887B0F66}"/>
          </ac:spMkLst>
        </pc:spChg>
        <pc:spChg chg="add mod ord">
          <ac:chgData name="Juan Pedro steibel" userId="08d14709d58c96e1" providerId="LiveId" clId="{B9D392E4-3A31-4DE5-9E97-E8F472A84701}" dt="2023-01-18T17:16:58.333" v="4575" actId="700"/>
          <ac:spMkLst>
            <pc:docMk/>
            <pc:sldMk cId="4044959909" sldId="287"/>
            <ac:spMk id="5" creationId="{3500F269-0F2C-A839-A8AF-EE73A1321B66}"/>
          </ac:spMkLst>
        </pc:spChg>
        <pc:spChg chg="add mod ord">
          <ac:chgData name="Juan Pedro steibel" userId="08d14709d58c96e1" providerId="LiveId" clId="{B9D392E4-3A31-4DE5-9E97-E8F472A84701}" dt="2023-01-18T17:16:58.333" v="4575" actId="700"/>
          <ac:spMkLst>
            <pc:docMk/>
            <pc:sldMk cId="4044959909" sldId="287"/>
            <ac:spMk id="6" creationId="{D53E4F4B-C3D9-D28B-4481-AA03630A925D}"/>
          </ac:spMkLst>
        </pc:spChg>
      </pc:sldChg>
    </pc:docChg>
  </pc:docChgLst>
  <pc:docChgLst>
    <pc:chgData name="Ni, Zhengqiang [AN S]" userId="6079b5a8-a63f-487b-84a7-1c9ae4d1569c" providerId="ADAL" clId="{C39703A8-B848-4B6D-AEBD-E3B072167216}"/>
    <pc:docChg chg="modSld">
      <pc:chgData name="Ni, Zhengqiang [AN S]" userId="6079b5a8-a63f-487b-84a7-1c9ae4d1569c" providerId="ADAL" clId="{C39703A8-B848-4B6D-AEBD-E3B072167216}" dt="2023-01-18T19:00:31.788" v="1"/>
      <pc:docMkLst>
        <pc:docMk/>
      </pc:docMkLst>
      <pc:sldChg chg="addSp delSp mod">
        <pc:chgData name="Ni, Zhengqiang [AN S]" userId="6079b5a8-a63f-487b-84a7-1c9ae4d1569c" providerId="ADAL" clId="{C39703A8-B848-4B6D-AEBD-E3B072167216}" dt="2023-01-18T19:00:31.788" v="1"/>
        <pc:sldMkLst>
          <pc:docMk/>
          <pc:sldMk cId="759141266" sldId="283"/>
        </pc:sldMkLst>
        <pc:inkChg chg="add del">
          <ac:chgData name="Ni, Zhengqiang [AN S]" userId="6079b5a8-a63f-487b-84a7-1c9ae4d1569c" providerId="ADAL" clId="{C39703A8-B848-4B6D-AEBD-E3B072167216}" dt="2023-01-18T19:00:31.788" v="1"/>
          <ac:inkMkLst>
            <pc:docMk/>
            <pc:sldMk cId="759141266" sldId="283"/>
            <ac:inkMk id="5" creationId="{B343EDC7-13B1-B094-092F-D81C054123B8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345FEADC-2C87-F7D9-17B8-30A34E9AE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13888C11-A6E8-3976-6DE2-8D0DAE495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4267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1200" y="2514600"/>
            <a:ext cx="88392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11200" y="3581400"/>
            <a:ext cx="8331200" cy="1752600"/>
          </a:xfrm>
        </p:spPr>
        <p:txBody>
          <a:bodyPr/>
          <a:lstStyle>
            <a:lvl1pPr marL="0" indent="0">
              <a:buFont typeface="Times" charset="0"/>
              <a:buNone/>
              <a:defRPr sz="3200">
                <a:solidFill>
                  <a:srgbClr val="6E6259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83634" y="3489325"/>
            <a:ext cx="184731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4267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711200" y="830263"/>
            <a:ext cx="4749800" cy="39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1295400"/>
            <a:ext cx="5181600" cy="381000"/>
          </a:xfrm>
        </p:spPr>
        <p:txBody>
          <a:bodyPr/>
          <a:lstStyle>
            <a:lvl1pPr marL="0" indent="0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667000" cy="5029200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7797800" cy="5029200"/>
          </a:xfrm>
        </p:spPr>
        <p:txBody>
          <a:bodyPr vert="eaVert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28C2AE-5375-7AEB-ECFF-3DEDFB0847E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2E50B-B6BA-416C-86CF-2FD5DBC37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7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10744200" cy="838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10744200" cy="4876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0668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0668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4267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066800"/>
            <a:ext cx="1016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83634" y="3489325"/>
            <a:ext cx="184731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4267"/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4"/>
          <a:srcRect b="38235"/>
          <a:stretch>
            <a:fillRect/>
          </a:stretch>
        </p:blipFill>
        <p:spPr bwMode="auto">
          <a:xfrm>
            <a:off x="711200" y="6365929"/>
            <a:ext cx="3195320" cy="26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689851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r>
              <a:rPr lang="en-US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667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67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4667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4667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4667">
          <a:solidFill>
            <a:srgbClr val="CE1126"/>
          </a:solidFill>
          <a:latin typeface="Univers 67 CondensedBold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4667">
          <a:solidFill>
            <a:srgbClr val="CE1126"/>
          </a:solidFill>
          <a:latin typeface="Univers 67 CondensedBold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4667">
          <a:solidFill>
            <a:srgbClr val="CE1126"/>
          </a:solidFill>
          <a:latin typeface="Univers 67 CondensedBold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4667">
          <a:solidFill>
            <a:srgbClr val="CE1126"/>
          </a:solidFill>
          <a:latin typeface="Univers 67 CondensedBold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4667">
          <a:solidFill>
            <a:srgbClr val="CE1126"/>
          </a:solidFill>
          <a:latin typeface="Univers 67 CondensedBold" charset="0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3467">
          <a:solidFill>
            <a:srgbClr val="6E6259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3467">
          <a:solidFill>
            <a:srgbClr val="6E6259"/>
          </a:solidFill>
          <a:latin typeface="+mn-lt"/>
          <a:ea typeface="Geneva" charset="-128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3467">
          <a:solidFill>
            <a:srgbClr val="6E6259"/>
          </a:solidFill>
          <a:latin typeface="+mn-lt"/>
          <a:ea typeface="Geneva" charset="-128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3467">
          <a:solidFill>
            <a:srgbClr val="6E6259"/>
          </a:solidFill>
          <a:latin typeface="+mn-lt"/>
          <a:ea typeface="Geneva" charset="-128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3467">
          <a:solidFill>
            <a:srgbClr val="6E6259"/>
          </a:solidFill>
          <a:latin typeface="+mn-lt"/>
          <a:ea typeface="Geneva" charset="-128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3467">
          <a:solidFill>
            <a:srgbClr val="7A6E67"/>
          </a:solidFill>
          <a:latin typeface="+mn-lt"/>
          <a:ea typeface="Geneva" charset="-128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3467">
          <a:solidFill>
            <a:srgbClr val="7A6E67"/>
          </a:solidFill>
          <a:latin typeface="+mn-lt"/>
          <a:ea typeface="Geneva" charset="-128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3467">
          <a:solidFill>
            <a:srgbClr val="7A6E67"/>
          </a:solidFill>
          <a:latin typeface="+mn-lt"/>
          <a:ea typeface="Geneva" charset="-128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3467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6.jpeg"/><Relationship Id="rId7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4.png"/><Relationship Id="rId4" Type="http://schemas.openxmlformats.org/officeDocument/2006/relationships/image" Target="../media/image5.jpe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jpe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6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2971800"/>
            <a:ext cx="10668000" cy="1066800"/>
          </a:xfrm>
        </p:spPr>
        <p:txBody>
          <a:bodyPr/>
          <a:lstStyle/>
          <a:p>
            <a:r>
              <a:rPr lang="en-US" sz="3733"/>
              <a:t>562 </a:t>
            </a:r>
            <a:r>
              <a:rPr lang="fr-FR" sz="3733" err="1"/>
              <a:t>Methodologies</a:t>
            </a:r>
            <a:r>
              <a:rPr lang="fr-FR" sz="3733"/>
              <a:t> for Population/Quantitative </a:t>
            </a:r>
            <a:r>
              <a:rPr lang="fr-FR" sz="3733" err="1"/>
              <a:t>Genetics</a:t>
            </a:r>
            <a:r>
              <a:rPr lang="fr-FR" sz="3733"/>
              <a:t> </a:t>
            </a:r>
            <a:endParaRPr lang="en-US" sz="3733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4318000"/>
            <a:ext cx="8331200" cy="1752600"/>
          </a:xfrm>
        </p:spPr>
        <p:txBody>
          <a:bodyPr/>
          <a:lstStyle/>
          <a:p>
            <a:r>
              <a:rPr lang="en-US"/>
              <a:t>Juan P. Steibel</a:t>
            </a:r>
          </a:p>
          <a:p>
            <a:r>
              <a:rPr lang="en-US" sz="2400"/>
              <a:t>Professor of Animal Science</a:t>
            </a:r>
          </a:p>
          <a:p>
            <a:r>
              <a:rPr lang="en-US" sz="2400"/>
              <a:t>J. Lush Endowed Chair of Animal Breeding and Genetics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Department of Animal Science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F468-2636-4F10-93FC-C6579184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5579"/>
            <a:ext cx="10744200" cy="838200"/>
          </a:xfrm>
        </p:spPr>
        <p:txBody>
          <a:bodyPr/>
          <a:lstStyle/>
          <a:p>
            <a:r>
              <a:rPr lang="en-US"/>
              <a:t>What is a linear model?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78875-413F-3297-4759-7C5957805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S 562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F8A16-628F-518E-2956-3D599510AAEC}"/>
                  </a:ext>
                </a:extLst>
              </p:cNvPr>
              <p:cNvSpPr txBox="1"/>
              <p:nvPr/>
            </p:nvSpPr>
            <p:spPr>
              <a:xfrm>
                <a:off x="2667000" y="1752600"/>
                <a:ext cx="2209800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>
                  <a:latin typeface="+mj-lt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F8A16-628F-518E-2956-3D599510A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52600"/>
                <a:ext cx="2209800" cy="700063"/>
              </a:xfrm>
              <a:prstGeom prst="rect">
                <a:avLst/>
              </a:prstGeom>
              <a:blipFill>
                <a:blip r:embed="rId2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8221B2C-38B8-67FD-C841-AD8C759C6214}"/>
              </a:ext>
            </a:extLst>
          </p:cNvPr>
          <p:cNvSpPr txBox="1"/>
          <p:nvPr/>
        </p:nvSpPr>
        <p:spPr>
          <a:xfrm>
            <a:off x="1905000" y="1424608"/>
            <a:ext cx="97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A3F3BA-7E42-EAE1-A1BB-77288205556A}"/>
              </a:ext>
            </a:extLst>
          </p:cNvPr>
          <p:cNvCxnSpPr>
            <a:stCxn id="6" idx="2"/>
          </p:cNvCxnSpPr>
          <p:nvPr/>
        </p:nvCxnSpPr>
        <p:spPr bwMode="auto">
          <a:xfrm>
            <a:off x="2392057" y="1763162"/>
            <a:ext cx="579743" cy="339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FF286A-FD5E-A14F-FE33-FF7D47280B6C}"/>
              </a:ext>
            </a:extLst>
          </p:cNvPr>
          <p:cNvSpPr txBox="1"/>
          <p:nvPr/>
        </p:nvSpPr>
        <p:spPr>
          <a:xfrm>
            <a:off x="3635258" y="1136489"/>
            <a:ext cx="1018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predictors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9A5FC0-5A1D-FE16-7C75-FC84AC196DDE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3810000" y="1475043"/>
            <a:ext cx="334661" cy="582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972E9C-0A93-A0BD-61E3-B9BE3F2A8255}"/>
              </a:ext>
            </a:extLst>
          </p:cNvPr>
          <p:cNvSpPr txBox="1"/>
          <p:nvPr/>
        </p:nvSpPr>
        <p:spPr>
          <a:xfrm>
            <a:off x="3305809" y="2716247"/>
            <a:ext cx="1677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Linear coefficients</a:t>
            </a:r>
          </a:p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(unknown)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94AB76-25E0-1495-6329-EDD518402C55}"/>
              </a:ext>
            </a:extLst>
          </p:cNvPr>
          <p:cNvCxnSpPr>
            <a:cxnSpLocks/>
            <a:stCxn id="13" idx="0"/>
          </p:cNvCxnSpPr>
          <p:nvPr/>
        </p:nvCxnSpPr>
        <p:spPr bwMode="auto">
          <a:xfrm flipH="1" flipV="1">
            <a:off x="3977330" y="2249869"/>
            <a:ext cx="167331" cy="466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844B4B-432B-6691-42F4-3DF737495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4102" y="1241358"/>
            <a:ext cx="683698" cy="804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370D22-C08F-A99C-9A99-EC1EC9FC8E06}"/>
              </a:ext>
            </a:extLst>
          </p:cNvPr>
          <p:cNvSpPr txBox="1"/>
          <p:nvPr/>
        </p:nvSpPr>
        <p:spPr>
          <a:xfrm>
            <a:off x="4800688" y="917252"/>
            <a:ext cx="91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5E63FB-6024-E13D-AB22-28789BCC2F65}"/>
                  </a:ext>
                </a:extLst>
              </p:cNvPr>
              <p:cNvSpPr txBox="1"/>
              <p:nvPr/>
            </p:nvSpPr>
            <p:spPr>
              <a:xfrm>
                <a:off x="6826908" y="2138303"/>
                <a:ext cx="2728270" cy="278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</m:oMath>
                </a14:m>
                <a:r>
                  <a:rPr lang="en-US" sz="160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>
                  <a:latin typeface="+mj-lt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5E63FB-6024-E13D-AB22-28789BCC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908" y="2138303"/>
                <a:ext cx="2728270" cy="278346"/>
              </a:xfrm>
              <a:prstGeom prst="rect">
                <a:avLst/>
              </a:prstGeom>
              <a:blipFill>
                <a:blip r:embed="rId3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CBE9D0-983A-F655-3259-DA5EB629DF52}"/>
              </a:ext>
            </a:extLst>
          </p:cNvPr>
          <p:cNvSpPr txBox="1"/>
          <p:nvPr/>
        </p:nvSpPr>
        <p:spPr>
          <a:xfrm>
            <a:off x="6976017" y="1583323"/>
            <a:ext cx="245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Identify each element 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A019E3-E9DF-CBE1-68C4-D33A8CA616A4}"/>
                  </a:ext>
                </a:extLst>
              </p:cNvPr>
              <p:cNvSpPr txBox="1"/>
              <p:nvPr/>
            </p:nvSpPr>
            <p:spPr>
              <a:xfrm>
                <a:off x="2284686" y="3678798"/>
                <a:ext cx="16777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A019E3-E9DF-CBE1-68C4-D33A8CA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686" y="3678798"/>
                <a:ext cx="167770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E075759-0837-FA10-08C1-05D0ED18AAB7}"/>
              </a:ext>
            </a:extLst>
          </p:cNvPr>
          <p:cNvSpPr txBox="1"/>
          <p:nvPr/>
        </p:nvSpPr>
        <p:spPr>
          <a:xfrm>
            <a:off x="585997" y="3387702"/>
            <a:ext cx="2785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Residuals are random variables: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B252B-1202-FCC4-6ACE-0F271BDE8521}"/>
                  </a:ext>
                </a:extLst>
              </p:cNvPr>
              <p:cNvSpPr txBox="1"/>
              <p:nvPr/>
            </p:nvSpPr>
            <p:spPr>
              <a:xfrm>
                <a:off x="2392057" y="4277816"/>
                <a:ext cx="16777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B252B-1202-FCC4-6ACE-0F271BDE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57" y="4277816"/>
                <a:ext cx="1677703" cy="584775"/>
              </a:xfrm>
              <a:prstGeom prst="rect">
                <a:avLst/>
              </a:prstGeom>
              <a:blipFill>
                <a:blip r:embed="rId5"/>
                <a:stretch>
                  <a:fillRect r="-25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8F420E4-96E6-DE38-423D-F9DE40928DE2}"/>
              </a:ext>
            </a:extLst>
          </p:cNvPr>
          <p:cNvSpPr txBox="1"/>
          <p:nvPr/>
        </p:nvSpPr>
        <p:spPr>
          <a:xfrm>
            <a:off x="6496242" y="3150170"/>
            <a:ext cx="3329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What are the parameters to estimate?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5322C-4302-97BC-7E29-27D601CC677F}"/>
              </a:ext>
            </a:extLst>
          </p:cNvPr>
          <p:cNvSpPr txBox="1"/>
          <p:nvPr/>
        </p:nvSpPr>
        <p:spPr>
          <a:xfrm>
            <a:off x="6073366" y="4133871"/>
            <a:ext cx="5036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What is the difference between prediction and estimation?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C67A3A-20E8-A9C2-734A-ED6522D9EED6}"/>
              </a:ext>
            </a:extLst>
          </p:cNvPr>
          <p:cNvSpPr txBox="1"/>
          <p:nvPr/>
        </p:nvSpPr>
        <p:spPr>
          <a:xfrm>
            <a:off x="977442" y="5181519"/>
            <a:ext cx="2502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This is a “single level model”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B836DA-C938-E917-5DB2-EBD0754575B2}"/>
              </a:ext>
            </a:extLst>
          </p:cNvPr>
          <p:cNvSpPr txBox="1"/>
          <p:nvPr/>
        </p:nvSpPr>
        <p:spPr>
          <a:xfrm>
            <a:off x="6853621" y="977774"/>
            <a:ext cx="198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Questions to the class</a:t>
            </a:r>
          </a:p>
        </p:txBody>
      </p:sp>
    </p:spTree>
    <p:extLst>
      <p:ext uri="{BB962C8B-B14F-4D97-AF65-F5344CB8AC3E}">
        <p14:creationId xmlns:p14="http://schemas.microsoft.com/office/powerpoint/2010/main" val="29142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9B6-FD8C-1840-615E-123C4DC2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10744200" cy="838200"/>
          </a:xfrm>
        </p:spPr>
        <p:txBody>
          <a:bodyPr/>
          <a:lstStyle/>
          <a:p>
            <a:r>
              <a:rPr lang="en-US"/>
              <a:t>A more complex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A2FA6-A00D-9140-4336-43AE24D2D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F28A69-4316-78A2-17F0-36AE85A0B4FC}"/>
                  </a:ext>
                </a:extLst>
              </p:cNvPr>
              <p:cNvSpPr txBox="1"/>
              <p:nvPr/>
            </p:nvSpPr>
            <p:spPr>
              <a:xfrm>
                <a:off x="2666999" y="1752600"/>
                <a:ext cx="3047913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>
                  <a:latin typeface="+mj-lt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F28A69-4316-78A2-17F0-36AE85A0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9" y="1752600"/>
                <a:ext cx="3047913" cy="700063"/>
              </a:xfrm>
              <a:prstGeom prst="rect">
                <a:avLst/>
              </a:prstGeom>
              <a:blipFill>
                <a:blip r:embed="rId2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36E8BA1-3917-6803-1E8D-10BE2D42493B}"/>
              </a:ext>
            </a:extLst>
          </p:cNvPr>
          <p:cNvSpPr txBox="1"/>
          <p:nvPr/>
        </p:nvSpPr>
        <p:spPr>
          <a:xfrm>
            <a:off x="1905000" y="1424608"/>
            <a:ext cx="97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Response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F4F75F-B0A5-7E03-EF2F-0239C16BCD3F}"/>
              </a:ext>
            </a:extLst>
          </p:cNvPr>
          <p:cNvCxnSpPr>
            <a:stCxn id="6" idx="2"/>
          </p:cNvCxnSpPr>
          <p:nvPr/>
        </p:nvCxnSpPr>
        <p:spPr bwMode="auto">
          <a:xfrm>
            <a:off x="2392057" y="1763162"/>
            <a:ext cx="579743" cy="339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84B4A-BDDA-3084-3F59-31F5E395A799}"/>
              </a:ext>
            </a:extLst>
          </p:cNvPr>
          <p:cNvSpPr txBox="1"/>
          <p:nvPr/>
        </p:nvSpPr>
        <p:spPr>
          <a:xfrm>
            <a:off x="3635258" y="1136489"/>
            <a:ext cx="1018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predictors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C04A4-527B-412B-7947-13F3D5167246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3810000" y="1475043"/>
            <a:ext cx="334661" cy="582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6E48E6-1629-7C55-A6B3-9CE1FCDFF2D9}"/>
              </a:ext>
            </a:extLst>
          </p:cNvPr>
          <p:cNvSpPr txBox="1"/>
          <p:nvPr/>
        </p:nvSpPr>
        <p:spPr>
          <a:xfrm>
            <a:off x="3305809" y="2716247"/>
            <a:ext cx="1677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Linear coefficients</a:t>
            </a:r>
          </a:p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(unknown)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DC4819-9FD7-8FDE-6AD5-366B764E2C41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H="1" flipV="1">
            <a:off x="3977330" y="2249869"/>
            <a:ext cx="167331" cy="466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59340B-4E4D-E68C-61A3-A4D087226F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58363" y="1204235"/>
            <a:ext cx="683698" cy="804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EEB6D6-3753-D2FB-4AF7-F960FB4793EB}"/>
              </a:ext>
            </a:extLst>
          </p:cNvPr>
          <p:cNvSpPr txBox="1"/>
          <p:nvPr/>
        </p:nvSpPr>
        <p:spPr>
          <a:xfrm>
            <a:off x="5584949" y="880129"/>
            <a:ext cx="91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residuals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9CC33-9EB5-0EBC-770C-521B0065F158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4144661" y="1475043"/>
            <a:ext cx="509402" cy="5112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0BB456-F2CB-4BA7-CB73-7DEF9046AD0E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4144661" y="2192798"/>
            <a:ext cx="761999" cy="523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CDFB1D-B582-AE7C-0000-B0ED56B69484}"/>
              </a:ext>
            </a:extLst>
          </p:cNvPr>
          <p:cNvSpPr txBox="1"/>
          <p:nvPr/>
        </p:nvSpPr>
        <p:spPr>
          <a:xfrm>
            <a:off x="900570" y="3387702"/>
            <a:ext cx="2155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More random variables: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8499B2-AFE4-9AD6-2BDE-D4251120EA1F}"/>
                  </a:ext>
                </a:extLst>
              </p:cNvPr>
              <p:cNvSpPr txBox="1"/>
              <p:nvPr/>
            </p:nvSpPr>
            <p:spPr>
              <a:xfrm>
                <a:off x="2299627" y="3930838"/>
                <a:ext cx="16777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8499B2-AFE4-9AD6-2BDE-D4251120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627" y="3930838"/>
                <a:ext cx="1677703" cy="584775"/>
              </a:xfrm>
              <a:prstGeom prst="rect">
                <a:avLst/>
              </a:prstGeom>
              <a:blipFill>
                <a:blip r:embed="rId3"/>
                <a:stretch>
                  <a:fillRect r="-26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0F0F59-9E5D-6DB3-A1EB-2C6DBA52E0EF}"/>
                  </a:ext>
                </a:extLst>
              </p:cNvPr>
              <p:cNvSpPr txBox="1"/>
              <p:nvPr/>
            </p:nvSpPr>
            <p:spPr>
              <a:xfrm>
                <a:off x="2333577" y="4661295"/>
                <a:ext cx="16777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0F0F59-9E5D-6DB3-A1EB-2C6DBA52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577" y="4661295"/>
                <a:ext cx="1677703" cy="584775"/>
              </a:xfrm>
              <a:prstGeom prst="rect">
                <a:avLst/>
              </a:prstGeom>
              <a:blipFill>
                <a:blip r:embed="rId4"/>
                <a:stretch>
                  <a:fillRect r="-28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678A2-8D42-C791-456D-1674F6E11D04}"/>
                  </a:ext>
                </a:extLst>
              </p:cNvPr>
              <p:cNvSpPr txBox="1"/>
              <p:nvPr/>
            </p:nvSpPr>
            <p:spPr>
              <a:xfrm>
                <a:off x="2339612" y="5374515"/>
                <a:ext cx="33775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?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678A2-8D42-C791-456D-1674F6E1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612" y="5374515"/>
                <a:ext cx="3377563" cy="584775"/>
              </a:xfrm>
              <a:prstGeom prst="rect">
                <a:avLst/>
              </a:prstGeom>
              <a:blipFill>
                <a:blip r:embed="rId5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3B71BF6-6CE0-2CCA-5150-7B3A042A8925}"/>
              </a:ext>
            </a:extLst>
          </p:cNvPr>
          <p:cNvSpPr txBox="1"/>
          <p:nvPr/>
        </p:nvSpPr>
        <p:spPr>
          <a:xfrm>
            <a:off x="8400358" y="1136489"/>
            <a:ext cx="198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Questions to the class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FAA1C-9BB5-56D9-9FAD-D1758644053F}"/>
              </a:ext>
            </a:extLst>
          </p:cNvPr>
          <p:cNvSpPr txBox="1"/>
          <p:nvPr/>
        </p:nvSpPr>
        <p:spPr>
          <a:xfrm>
            <a:off x="6435842" y="1535502"/>
            <a:ext cx="575686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Cambria"/>
              </a:rPr>
              <a:t>How to decide if an effect is fixed or random?</a:t>
            </a:r>
            <a:endParaRPr lang="en-US" sz="1600" b="1" dirty="0">
              <a:latin typeface="+mj-lt"/>
              <a:ea typeface="Cambria"/>
              <a:cs typeface="Calibri Light"/>
            </a:endParaRPr>
          </a:p>
          <a:p>
            <a:pPr algn="ctr"/>
            <a:endParaRPr lang="en-US" sz="1600" dirty="0">
              <a:latin typeface="+mj-lt"/>
              <a:ea typeface="Cambria"/>
              <a:cs typeface="Calibri Light"/>
            </a:endParaRPr>
          </a:p>
          <a:p>
            <a:pPr algn="ctr"/>
            <a:r>
              <a:rPr lang="en-US" sz="1600" dirty="0">
                <a:latin typeface="+mj-lt"/>
                <a:ea typeface="Cambria"/>
                <a:cs typeface="Calibri Light"/>
              </a:rPr>
              <a:t>If the range of your data is having all the levels that you need for the analysis, then such might be used as a fixed effect</a:t>
            </a:r>
            <a:endParaRPr lang="en-US" sz="1600" dirty="0">
              <a:latin typeface="+mj-lt"/>
              <a:ea typeface="Cambria" panose="02040503050406030204" pitchFamily="18" charset="0"/>
              <a:cs typeface="Calibri Light"/>
            </a:endParaRPr>
          </a:p>
          <a:p>
            <a:pPr algn="ctr"/>
            <a:endParaRPr lang="en-US" sz="1600" dirty="0">
              <a:latin typeface="+mj-lt"/>
              <a:ea typeface="Cambria" panose="02040503050406030204" pitchFamily="18" charset="0"/>
              <a:cs typeface="Calibri Light"/>
            </a:endParaRPr>
          </a:p>
          <a:p>
            <a:pPr algn="ctr"/>
            <a:endParaRPr lang="en-US" sz="1600" dirty="0">
              <a:latin typeface="+mj-lt"/>
              <a:ea typeface="Cambria" panose="02040503050406030204" pitchFamily="18" charset="0"/>
              <a:cs typeface="Calibri Light"/>
            </a:endParaRPr>
          </a:p>
          <a:p>
            <a:pPr algn="ctr"/>
            <a:endParaRPr lang="en-US" sz="1600" dirty="0">
              <a:latin typeface="+mj-lt"/>
              <a:ea typeface="Cambria" panose="02040503050406030204" pitchFamily="18" charset="0"/>
              <a:cs typeface="Calibri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18DE2-07A0-D28F-1C4A-8A819A82A421}"/>
              </a:ext>
            </a:extLst>
          </p:cNvPr>
          <p:cNvSpPr txBox="1"/>
          <p:nvPr/>
        </p:nvSpPr>
        <p:spPr>
          <a:xfrm>
            <a:off x="5700212" y="3726256"/>
            <a:ext cx="625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  <a:ea typeface="Cambria" panose="02040503050406030204" pitchFamily="18" charset="0"/>
              </a:rPr>
              <a:t>Give examples of fixed and random effects in models you work(ed) with?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41333-D35B-E944-3553-94E7692D948C}"/>
              </a:ext>
            </a:extLst>
          </p:cNvPr>
          <p:cNvSpPr txBox="1"/>
          <p:nvPr/>
        </p:nvSpPr>
        <p:spPr>
          <a:xfrm>
            <a:off x="205500" y="4806875"/>
            <a:ext cx="210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This model is multilevel</a:t>
            </a:r>
          </a:p>
        </p:txBody>
      </p:sp>
    </p:spTree>
    <p:extLst>
      <p:ext uri="{BB962C8B-B14F-4D97-AF65-F5344CB8AC3E}">
        <p14:creationId xmlns:p14="http://schemas.microsoft.com/office/powerpoint/2010/main" val="7971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F468-2636-4F10-93FC-C6579184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5579"/>
            <a:ext cx="10744200" cy="838200"/>
          </a:xfrm>
        </p:spPr>
        <p:txBody>
          <a:bodyPr/>
          <a:lstStyle/>
          <a:p>
            <a:r>
              <a:rPr lang="en-US"/>
              <a:t>How to solve a simple linear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78875-413F-3297-4759-7C5957805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S 562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F8A16-628F-518E-2956-3D599510AAEC}"/>
                  </a:ext>
                </a:extLst>
              </p:cNvPr>
              <p:cNvSpPr txBox="1"/>
              <p:nvPr/>
            </p:nvSpPr>
            <p:spPr>
              <a:xfrm>
                <a:off x="2667000" y="1752600"/>
                <a:ext cx="2209800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>
                  <a:latin typeface="+mj-lt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F8A16-628F-518E-2956-3D599510A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52600"/>
                <a:ext cx="2209800" cy="700063"/>
              </a:xfrm>
              <a:prstGeom prst="rect">
                <a:avLst/>
              </a:prstGeom>
              <a:blipFill>
                <a:blip r:embed="rId2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8221B2C-38B8-67FD-C841-AD8C759C6214}"/>
              </a:ext>
            </a:extLst>
          </p:cNvPr>
          <p:cNvSpPr txBox="1"/>
          <p:nvPr/>
        </p:nvSpPr>
        <p:spPr>
          <a:xfrm>
            <a:off x="1905000" y="1424608"/>
            <a:ext cx="97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A3F3BA-7E42-EAE1-A1BB-77288205556A}"/>
              </a:ext>
            </a:extLst>
          </p:cNvPr>
          <p:cNvCxnSpPr>
            <a:stCxn id="6" idx="2"/>
          </p:cNvCxnSpPr>
          <p:nvPr/>
        </p:nvCxnSpPr>
        <p:spPr bwMode="auto">
          <a:xfrm>
            <a:off x="2392057" y="1763162"/>
            <a:ext cx="579743" cy="339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FF286A-FD5E-A14F-FE33-FF7D47280B6C}"/>
              </a:ext>
            </a:extLst>
          </p:cNvPr>
          <p:cNvSpPr txBox="1"/>
          <p:nvPr/>
        </p:nvSpPr>
        <p:spPr>
          <a:xfrm>
            <a:off x="3635258" y="1136489"/>
            <a:ext cx="1018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predictors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9A5FC0-5A1D-FE16-7C75-FC84AC196DDE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3810000" y="1475043"/>
            <a:ext cx="334661" cy="582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972E9C-0A93-A0BD-61E3-B9BE3F2A8255}"/>
              </a:ext>
            </a:extLst>
          </p:cNvPr>
          <p:cNvSpPr txBox="1"/>
          <p:nvPr/>
        </p:nvSpPr>
        <p:spPr>
          <a:xfrm>
            <a:off x="3305809" y="2716247"/>
            <a:ext cx="1677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Linear coefficients</a:t>
            </a:r>
          </a:p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(unknown)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94AB76-25E0-1495-6329-EDD518402C55}"/>
              </a:ext>
            </a:extLst>
          </p:cNvPr>
          <p:cNvCxnSpPr>
            <a:cxnSpLocks/>
            <a:stCxn id="13" idx="0"/>
          </p:cNvCxnSpPr>
          <p:nvPr/>
        </p:nvCxnSpPr>
        <p:spPr bwMode="auto">
          <a:xfrm flipH="1" flipV="1">
            <a:off x="3977330" y="2249869"/>
            <a:ext cx="167331" cy="466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844B4B-432B-6691-42F4-3DF737495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4102" y="1241358"/>
            <a:ext cx="683698" cy="804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370D22-C08F-A99C-9A99-EC1EC9FC8E06}"/>
              </a:ext>
            </a:extLst>
          </p:cNvPr>
          <p:cNvSpPr txBox="1"/>
          <p:nvPr/>
        </p:nvSpPr>
        <p:spPr>
          <a:xfrm>
            <a:off x="4800688" y="917252"/>
            <a:ext cx="91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B252B-1202-FCC4-6ACE-0F271BDE8521}"/>
                  </a:ext>
                </a:extLst>
              </p:cNvPr>
              <p:cNvSpPr txBox="1"/>
              <p:nvPr/>
            </p:nvSpPr>
            <p:spPr>
              <a:xfrm>
                <a:off x="5004740" y="1912697"/>
                <a:ext cx="1677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B252B-1202-FCC4-6ACE-0F271BDE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40" y="1912697"/>
                <a:ext cx="1677703" cy="338554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8F420E4-96E6-DE38-423D-F9DE40928DE2}"/>
              </a:ext>
            </a:extLst>
          </p:cNvPr>
          <p:cNvSpPr txBox="1"/>
          <p:nvPr/>
        </p:nvSpPr>
        <p:spPr>
          <a:xfrm>
            <a:off x="2312707" y="3499912"/>
            <a:ext cx="3329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What are the parameters to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C483E9-0A23-C343-23FC-64605664FC47}"/>
                  </a:ext>
                </a:extLst>
              </p:cNvPr>
              <p:cNvSpPr txBox="1"/>
              <p:nvPr/>
            </p:nvSpPr>
            <p:spPr>
              <a:xfrm>
                <a:off x="2238501" y="3906492"/>
                <a:ext cx="1281225" cy="662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C483E9-0A23-C343-23FC-64605664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501" y="3906492"/>
                <a:ext cx="1281225" cy="662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541947-B39D-1346-C4F0-6E007FAE6B67}"/>
                  </a:ext>
                </a:extLst>
              </p:cNvPr>
              <p:cNvSpPr txBox="1"/>
              <p:nvPr/>
            </p:nvSpPr>
            <p:spPr>
              <a:xfrm>
                <a:off x="3267847" y="3964908"/>
                <a:ext cx="7072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541947-B39D-1346-C4F0-6E007FAE6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47" y="3964908"/>
                <a:ext cx="7072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4D654-F361-221D-C190-7D71AB168C32}"/>
                  </a:ext>
                </a:extLst>
              </p:cNvPr>
              <p:cNvSpPr txBox="1"/>
              <p:nvPr/>
            </p:nvSpPr>
            <p:spPr>
              <a:xfrm>
                <a:off x="4227881" y="4364914"/>
                <a:ext cx="3451738" cy="14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?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?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4D654-F361-221D-C190-7D71AB16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81" y="4364914"/>
                <a:ext cx="3451738" cy="1492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591451A-CC4A-1234-07EA-AFF62452F37E}"/>
              </a:ext>
            </a:extLst>
          </p:cNvPr>
          <p:cNvSpPr txBox="1"/>
          <p:nvPr/>
        </p:nvSpPr>
        <p:spPr>
          <a:xfrm>
            <a:off x="2924511" y="4953741"/>
            <a:ext cx="1587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How about this?: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AED582-A8C6-4EFE-80E4-44D083424467}"/>
              </a:ext>
            </a:extLst>
          </p:cNvPr>
          <p:cNvCxnSpPr/>
          <p:nvPr/>
        </p:nvCxnSpPr>
        <p:spPr bwMode="auto">
          <a:xfrm flipV="1">
            <a:off x="7010400" y="2716247"/>
            <a:ext cx="1143000" cy="208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B044A6-6E22-6985-A173-D9E258C66F2F}"/>
              </a:ext>
            </a:extLst>
          </p:cNvPr>
          <p:cNvSpPr txBox="1"/>
          <p:nvPr/>
        </p:nvSpPr>
        <p:spPr>
          <a:xfrm>
            <a:off x="7449742" y="2383808"/>
            <a:ext cx="4144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  <a:ea typeface="Cambria" panose="02040503050406030204" pitchFamily="18" charset="0"/>
              </a:rPr>
              <a:t>Estimate</a:t>
            </a:r>
            <a:r>
              <a:rPr lang="en-US" sz="1600">
                <a:latin typeface="+mj-lt"/>
                <a:ea typeface="Cambria" panose="02040503050406030204" pitchFamily="18" charset="0"/>
              </a:rPr>
              <a:t> the </a:t>
            </a:r>
            <a:r>
              <a:rPr lang="en-US" sz="1600" b="1">
                <a:latin typeface="+mj-lt"/>
                <a:ea typeface="Cambria" panose="02040503050406030204" pitchFamily="18" charset="0"/>
              </a:rPr>
              <a:t>mean response </a:t>
            </a:r>
            <a:r>
              <a:rPr lang="en-US" sz="1600">
                <a:latin typeface="+mj-lt"/>
                <a:ea typeface="Cambria" panose="02040503050406030204" pitchFamily="18" charset="0"/>
              </a:rPr>
              <a:t>at certain value of 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7D5BCC-5CBC-4B17-2F9E-5253B53165BA}"/>
              </a:ext>
            </a:extLst>
          </p:cNvPr>
          <p:cNvCxnSpPr>
            <a:cxnSpLocks/>
          </p:cNvCxnSpPr>
          <p:nvPr/>
        </p:nvCxnSpPr>
        <p:spPr bwMode="auto">
          <a:xfrm flipV="1">
            <a:off x="7162800" y="4568981"/>
            <a:ext cx="685800" cy="384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CDF3AF-00B9-6A54-1A66-89F324F6F227}"/>
              </a:ext>
            </a:extLst>
          </p:cNvPr>
          <p:cNvSpPr txBox="1"/>
          <p:nvPr/>
        </p:nvSpPr>
        <p:spPr>
          <a:xfrm>
            <a:off x="8198071" y="4195637"/>
            <a:ext cx="31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  <a:ea typeface="Cambria" panose="02040503050406030204" pitchFamily="18" charset="0"/>
              </a:rPr>
              <a:t>Predict</a:t>
            </a:r>
            <a:r>
              <a:rPr lang="en-US" sz="1600">
                <a:latin typeface="+mj-lt"/>
                <a:ea typeface="Cambria" panose="02040503050406030204" pitchFamily="18" charset="0"/>
              </a:rPr>
              <a:t> </a:t>
            </a:r>
            <a:r>
              <a:rPr lang="en-US" sz="1600" b="1">
                <a:latin typeface="+mj-lt"/>
                <a:ea typeface="Cambria" panose="02040503050406030204" pitchFamily="18" charset="0"/>
              </a:rPr>
              <a:t>response </a:t>
            </a:r>
            <a:r>
              <a:rPr lang="en-US" sz="1600">
                <a:latin typeface="+mj-lt"/>
                <a:ea typeface="Cambria" panose="02040503050406030204" pitchFamily="18" charset="0"/>
              </a:rPr>
              <a:t>at certain value of 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AF554C1-2D4B-442F-B1B9-A188CEACA89D}"/>
              </a:ext>
            </a:extLst>
          </p:cNvPr>
          <p:cNvSpPr/>
          <p:nvPr/>
        </p:nvSpPr>
        <p:spPr bwMode="auto">
          <a:xfrm>
            <a:off x="9390861" y="2804188"/>
            <a:ext cx="1035057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50CFC4-7D1A-AF53-693D-113A609296EC}"/>
              </a:ext>
            </a:extLst>
          </p:cNvPr>
          <p:cNvSpPr txBox="1"/>
          <p:nvPr/>
        </p:nvSpPr>
        <p:spPr>
          <a:xfrm>
            <a:off x="8574889" y="3207524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Inference: estimation</a:t>
            </a:r>
          </a:p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Inference: hypothesis testing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954C9E-CFC0-A0DF-2292-317DAC41A19A}"/>
              </a:ext>
            </a:extLst>
          </p:cNvPr>
          <p:cNvSpPr txBox="1"/>
          <p:nvPr/>
        </p:nvSpPr>
        <p:spPr>
          <a:xfrm>
            <a:off x="9324097" y="4614446"/>
            <a:ext cx="134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91639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00902ACB-8F68-7C30-5324-16661B7A49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3051"/>
            <a:ext cx="8229600" cy="11461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i="1">
                <a:ea typeface="+mj-ea"/>
              </a:rPr>
              <a:t>universal</a:t>
            </a:r>
            <a:r>
              <a:rPr lang="en-US">
                <a:ea typeface="+mj-ea"/>
              </a:rPr>
              <a:t> steps of data analysis</a:t>
            </a:r>
          </a:p>
        </p:txBody>
      </p:sp>
      <p:sp>
        <p:nvSpPr>
          <p:cNvPr id="8195" name="AutoShape 2">
            <a:extLst>
              <a:ext uri="{FF2B5EF4-FFF2-40B4-BE49-F238E27FC236}">
                <a16:creationId xmlns:a16="http://schemas.microsoft.com/office/drawing/2014/main" id="{F9181AE9-EDBC-950B-ED37-F59C79838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14600"/>
            <a:ext cx="2514600" cy="1143000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s-AR" sz="2400">
                <a:solidFill>
                  <a:srgbClr val="FFFFFF"/>
                </a:solidFill>
              </a:rPr>
              <a:t>Model elicitation</a:t>
            </a:r>
          </a:p>
        </p:txBody>
      </p:sp>
      <p:sp>
        <p:nvSpPr>
          <p:cNvPr id="8196" name="AutoShape 3">
            <a:extLst>
              <a:ext uri="{FF2B5EF4-FFF2-40B4-BE49-F238E27FC236}">
                <a16:creationId xmlns:a16="http://schemas.microsoft.com/office/drawing/2014/main" id="{F1460A31-63AD-9E88-35D2-25218934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2514600"/>
            <a:ext cx="2286000" cy="1143000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s-AR" sz="2400">
                <a:solidFill>
                  <a:srgbClr val="FFFFFF"/>
                </a:solidFill>
              </a:rPr>
              <a:t>Model fit</a:t>
            </a:r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162CC1A4-7A86-1D2A-8532-F0E9A37E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508250"/>
            <a:ext cx="2286000" cy="1143000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s-AR" sz="2400">
                <a:solidFill>
                  <a:srgbClr val="FFFFFF"/>
                </a:solidFill>
              </a:rPr>
              <a:t>Model Checking</a:t>
            </a:r>
          </a:p>
        </p:txBody>
      </p:sp>
      <p:cxnSp>
        <p:nvCxnSpPr>
          <p:cNvPr id="8198" name="AutoShape 5">
            <a:extLst>
              <a:ext uri="{FF2B5EF4-FFF2-40B4-BE49-F238E27FC236}">
                <a16:creationId xmlns:a16="http://schemas.microsoft.com/office/drawing/2014/main" id="{B52F5627-7D50-658A-308B-AA3F03DC2C8E}"/>
              </a:ext>
            </a:extLst>
          </p:cNvPr>
          <p:cNvCxnSpPr>
            <a:cxnSpLocks noChangeShapeType="1"/>
            <a:stCxn id="8195" idx="3"/>
            <a:endCxn id="8196" idx="1"/>
          </p:cNvCxnSpPr>
          <p:nvPr/>
        </p:nvCxnSpPr>
        <p:spPr bwMode="auto">
          <a:xfrm>
            <a:off x="4495801" y="3086100"/>
            <a:ext cx="650875" cy="1588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AutoShape 6">
            <a:extLst>
              <a:ext uri="{FF2B5EF4-FFF2-40B4-BE49-F238E27FC236}">
                <a16:creationId xmlns:a16="http://schemas.microsoft.com/office/drawing/2014/main" id="{B4EB4AC1-1BFF-130B-14C8-E9800FD54A2B}"/>
              </a:ext>
            </a:extLst>
          </p:cNvPr>
          <p:cNvCxnSpPr>
            <a:cxnSpLocks noChangeShapeType="1"/>
            <a:stCxn id="8196" idx="3"/>
            <a:endCxn id="8197" idx="1"/>
          </p:cNvCxnSpPr>
          <p:nvPr/>
        </p:nvCxnSpPr>
        <p:spPr bwMode="auto">
          <a:xfrm flipV="1">
            <a:off x="7431088" y="3079750"/>
            <a:ext cx="950912" cy="635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AutoShape 7">
            <a:extLst>
              <a:ext uri="{FF2B5EF4-FFF2-40B4-BE49-F238E27FC236}">
                <a16:creationId xmlns:a16="http://schemas.microsoft.com/office/drawing/2014/main" id="{943425C1-AC67-21B1-EDB9-5B39B6AB4E1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6435725" y="-631825"/>
            <a:ext cx="6350" cy="6286500"/>
          </a:xfrm>
          <a:prstGeom prst="curvedConnector3">
            <a:avLst>
              <a:gd name="adj1" fmla="val -13297953"/>
            </a:avLst>
          </a:prstGeom>
          <a:noFill/>
          <a:ln w="36000">
            <a:solidFill>
              <a:srgbClr val="00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1" name="Text Box 8">
            <a:extLst>
              <a:ext uri="{FF2B5EF4-FFF2-40B4-BE49-F238E27FC236}">
                <a16:creationId xmlns:a16="http://schemas.microsoft.com/office/drawing/2014/main" id="{8653D36D-D01F-39B6-4D64-A5925BB9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088928"/>
            <a:ext cx="2514599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s-AR" sz="1800"/>
              <a:t>Specify:</a:t>
            </a:r>
          </a:p>
          <a:p>
            <a:pPr algn="ctr" eaLnBrk="1" hangingPunct="1">
              <a:spcBef>
                <a:spcPct val="0"/>
              </a:spcBef>
            </a:pPr>
            <a:endParaRPr lang="en-US" altLang="es-AR" sz="1800"/>
          </a:p>
          <a:p>
            <a:pPr algn="ctr" eaLnBrk="1" hangingPunct="1">
              <a:spcBef>
                <a:spcPct val="0"/>
              </a:spcBef>
            </a:pPr>
            <a:r>
              <a:rPr lang="en-US" altLang="es-AR" sz="1800"/>
              <a:t>Linear model and its assumptions</a:t>
            </a:r>
          </a:p>
        </p:txBody>
      </p:sp>
      <p:sp>
        <p:nvSpPr>
          <p:cNvPr id="8202" name="Text Box 9">
            <a:extLst>
              <a:ext uri="{FF2B5EF4-FFF2-40B4-BE49-F238E27FC236}">
                <a16:creationId xmlns:a16="http://schemas.microsoft.com/office/drawing/2014/main" id="{2487156D-FC30-7915-E42B-D83457D6E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446" y="4277287"/>
            <a:ext cx="2895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s-AR" sz="1800"/>
              <a:t>Obtain: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s-AR" sz="1800"/>
              <a:t>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s-AR" sz="1800"/>
              <a:t>Estimate parameter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s-AR" sz="1800"/>
              <a:t>Predict random quantities</a:t>
            </a:r>
          </a:p>
        </p:txBody>
      </p:sp>
      <p:sp>
        <p:nvSpPr>
          <p:cNvPr id="8203" name="Text Box 10">
            <a:extLst>
              <a:ext uri="{FF2B5EF4-FFF2-40B4-BE49-F238E27FC236}">
                <a16:creationId xmlns:a16="http://schemas.microsoft.com/office/drawing/2014/main" id="{92433E52-6963-8470-BF2A-F6FDBEDB1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16400"/>
            <a:ext cx="2895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s-AR" sz="1800"/>
              <a:t>Compare:</a:t>
            </a:r>
          </a:p>
          <a:p>
            <a:pPr algn="ctr" eaLnBrk="1" hangingPunct="1">
              <a:spcBef>
                <a:spcPct val="0"/>
              </a:spcBef>
            </a:pPr>
            <a:endParaRPr lang="en-US" altLang="es-AR" sz="1800"/>
          </a:p>
          <a:p>
            <a:pPr algn="ctr" eaLnBrk="1" hangingPunct="1">
              <a:spcBef>
                <a:spcPct val="0"/>
              </a:spcBef>
            </a:pPr>
            <a:r>
              <a:rPr lang="en-US" altLang="es-AR" sz="1800"/>
              <a:t>Predicted quantities with observed quantities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DBAD5128-AA1D-F058-9E9E-FF5930F6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1" y="2512914"/>
            <a:ext cx="1295400" cy="1143000"/>
          </a:xfrm>
          <a:prstGeom prst="roundRect">
            <a:avLst>
              <a:gd name="adj" fmla="val 16667"/>
            </a:avLst>
          </a:prstGeom>
          <a:solidFill>
            <a:srgbClr val="94BD5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s-AR" sz="240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7" name="AutoShape 5">
            <a:extLst>
              <a:ext uri="{FF2B5EF4-FFF2-40B4-BE49-F238E27FC236}">
                <a16:creationId xmlns:a16="http://schemas.microsoft.com/office/drawing/2014/main" id="{F5C2EC63-B1F9-3270-3F1E-56C60D5730D7}"/>
              </a:ext>
            </a:extLst>
          </p:cNvPr>
          <p:cNvCxnSpPr>
            <a:cxnSpLocks noChangeShapeType="1"/>
            <a:stCxn id="6" idx="3"/>
            <a:endCxn id="8195" idx="1"/>
          </p:cNvCxnSpPr>
          <p:nvPr/>
        </p:nvCxnSpPr>
        <p:spPr bwMode="auto">
          <a:xfrm>
            <a:off x="1420391" y="3084414"/>
            <a:ext cx="560809" cy="1686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E615F24B-30CE-1D67-60DC-674C5107A6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2691" y="3663951"/>
            <a:ext cx="8371309" cy="7556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E0318-11DE-76B9-D0E4-EDF9448F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08384"/>
            <a:ext cx="10744200" cy="838200"/>
          </a:xfrm>
        </p:spPr>
        <p:txBody>
          <a:bodyPr/>
          <a:lstStyle/>
          <a:p>
            <a:r>
              <a:rPr lang="en-US"/>
              <a:t>Model elicitation and fit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CB4339-0E26-2532-9208-78603974E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DB48C-4E25-41DC-EB7E-0BCFB6D7972D}"/>
                  </a:ext>
                </a:extLst>
              </p:cNvPr>
              <p:cNvSpPr txBox="1"/>
              <p:nvPr/>
            </p:nvSpPr>
            <p:spPr>
              <a:xfrm>
                <a:off x="838200" y="1752600"/>
                <a:ext cx="4419600" cy="14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>
                  <a:latin typeface="+mj-lt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DB48C-4E25-41DC-EB7E-0BCFB6D79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2600"/>
                <a:ext cx="4419600" cy="14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F1CB1-B342-5D3D-0AB2-BD1EEFBE7718}"/>
                  </a:ext>
                </a:extLst>
              </p:cNvPr>
              <p:cNvSpPr txBox="1"/>
              <p:nvPr/>
            </p:nvSpPr>
            <p:spPr>
              <a:xfrm>
                <a:off x="6223000" y="2206409"/>
                <a:ext cx="44196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𝑿𝒃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>
                  <a:latin typeface="+mj-lt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F1CB1-B342-5D3D-0AB2-BD1EEFBE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0" y="2206409"/>
                <a:ext cx="441960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86F09DA-5820-77D7-24E6-A3B160B6BD6C}"/>
              </a:ext>
            </a:extLst>
          </p:cNvPr>
          <p:cNvSpPr/>
          <p:nvPr/>
        </p:nvSpPr>
        <p:spPr bwMode="auto">
          <a:xfrm>
            <a:off x="5038530" y="1961543"/>
            <a:ext cx="1752602" cy="963079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E6566-A797-5776-02FC-8FB1F8301864}"/>
              </a:ext>
            </a:extLst>
          </p:cNvPr>
          <p:cNvSpPr txBox="1"/>
          <p:nvPr/>
        </p:nvSpPr>
        <p:spPr>
          <a:xfrm>
            <a:off x="2292909" y="1141968"/>
            <a:ext cx="724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+mj-lt"/>
                <a:ea typeface="Cambria" panose="02040503050406030204" pitchFamily="18" charset="0"/>
              </a:rPr>
              <a:t>It’s much easier to work with matrix notation (Thanks Dr. S. Searle!!!)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F4F10F-0588-3BAE-3536-E8346E2493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04"/>
          <a:stretch/>
        </p:blipFill>
        <p:spPr bwMode="auto">
          <a:xfrm>
            <a:off x="1295400" y="3929240"/>
            <a:ext cx="9513168" cy="963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39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17C4-3B17-A3DC-67E4-C22036B6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916"/>
            <a:ext cx="10744200" cy="838200"/>
          </a:xfrm>
        </p:spPr>
        <p:txBody>
          <a:bodyPr/>
          <a:lstStyle/>
          <a:p>
            <a:r>
              <a:rPr lang="en-US"/>
              <a:t>The fixed effects (single level model) is a great place to start: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B68D6-6D03-49D9-192B-343C98DF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940260"/>
            <a:ext cx="10744200" cy="3003340"/>
          </a:xfrm>
        </p:spPr>
        <p:txBody>
          <a:bodyPr/>
          <a:lstStyle/>
          <a:p>
            <a:r>
              <a:rPr lang="en-US"/>
              <a:t>Estimation of linear parameters and error variance:</a:t>
            </a:r>
          </a:p>
          <a:p>
            <a:pPr lvl="1"/>
            <a:r>
              <a:rPr lang="en-US"/>
              <a:t>Ordinary Least Squares and Maximum Likelihood</a:t>
            </a:r>
          </a:p>
          <a:p>
            <a:r>
              <a:rPr lang="en-US"/>
              <a:t>Estimation of expectations and prediction of new observations</a:t>
            </a:r>
          </a:p>
          <a:p>
            <a:r>
              <a:rPr lang="en-US"/>
              <a:t>Model checking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A3D89D-F8EB-5B2C-D805-EAD6FDA8A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79FE4-AD96-A083-1796-70A7565F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 r="14403" b="79875"/>
          <a:stretch/>
        </p:blipFill>
        <p:spPr bwMode="auto">
          <a:xfrm>
            <a:off x="381000" y="1614788"/>
            <a:ext cx="9220200" cy="685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8A29B4-0190-D937-4772-19BA08A692A6}"/>
                  </a:ext>
                </a:extLst>
              </p:cNvPr>
              <p:cNvSpPr txBox="1"/>
              <p:nvPr/>
            </p:nvSpPr>
            <p:spPr>
              <a:xfrm>
                <a:off x="2971800" y="640569"/>
                <a:ext cx="2209800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>
                  <a:latin typeface="+mj-lt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8A29B4-0190-D937-4772-19BA08A6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40569"/>
                <a:ext cx="2209800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DB284-7D85-7C05-2689-9B32FF9D30B8}"/>
                  </a:ext>
                </a:extLst>
              </p:cNvPr>
              <p:cNvSpPr txBox="1"/>
              <p:nvPr/>
            </p:nvSpPr>
            <p:spPr>
              <a:xfrm>
                <a:off x="5309540" y="800666"/>
                <a:ext cx="1677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DB284-7D85-7C05-2689-9B32FF9D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40" y="800666"/>
                <a:ext cx="1677703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05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7751-9CD3-0016-E11F-C585EE4A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Mixed effects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D9B7C-B32B-3009-B8BA-53DBF18E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743200"/>
            <a:ext cx="10744200" cy="3200400"/>
          </a:xfrm>
        </p:spPr>
        <p:txBody>
          <a:bodyPr/>
          <a:lstStyle/>
          <a:p>
            <a:r>
              <a:rPr lang="en-US"/>
              <a:t>Mixed model equations</a:t>
            </a:r>
          </a:p>
          <a:p>
            <a:r>
              <a:rPr lang="en-US"/>
              <a:t>Generalized least squares</a:t>
            </a:r>
          </a:p>
          <a:p>
            <a:r>
              <a:rPr lang="en-US"/>
              <a:t>Estimation (BLUE) and prediction (BLUP)</a:t>
            </a:r>
          </a:p>
          <a:p>
            <a:r>
              <a:rPr lang="en-US"/>
              <a:t>Model checking: prediction accuracy</a:t>
            </a:r>
          </a:p>
          <a:p>
            <a:pPr lvl="1"/>
            <a:r>
              <a:rPr lang="en-US"/>
              <a:t>Cross validation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CDBB1E-06C6-0882-2051-37D125F88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EA6EF-0760-D825-D13F-C42A7B2E8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01" t="18672" r="14601" b="66390"/>
          <a:stretch/>
        </p:blipFill>
        <p:spPr bwMode="auto">
          <a:xfrm>
            <a:off x="-914400" y="1219200"/>
            <a:ext cx="10638649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9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DE6-36A4-D15B-99D3-31C88A9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10744200" cy="685800"/>
          </a:xfrm>
        </p:spPr>
        <p:txBody>
          <a:bodyPr/>
          <a:lstStyle/>
          <a:p>
            <a:r>
              <a:rPr lang="en-US"/>
              <a:t>Applications to animal (and plant) breeding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5631-97D5-A27E-D62C-107E5D9D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10744200" cy="3886200"/>
          </a:xfrm>
        </p:spPr>
        <p:txBody>
          <a:bodyPr/>
          <a:lstStyle/>
          <a:p>
            <a:r>
              <a:rPr lang="en-US"/>
              <a:t>Relationship matrices</a:t>
            </a:r>
          </a:p>
          <a:p>
            <a:pPr lvl="1"/>
            <a:r>
              <a:rPr lang="en-US"/>
              <a:t>Pedigree based</a:t>
            </a:r>
          </a:p>
          <a:p>
            <a:pPr lvl="1"/>
            <a:r>
              <a:rPr lang="en-US"/>
              <a:t>Marker-based</a:t>
            </a:r>
          </a:p>
          <a:p>
            <a:pPr lvl="1"/>
            <a:r>
              <a:rPr lang="en-US"/>
              <a:t>Others (?)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630F-EC34-ACCB-CA80-BF01B8CC7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22F4B-2BD0-C995-F3B0-A66441B58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30080" r="14641" b="63281"/>
          <a:stretch/>
        </p:blipFill>
        <p:spPr bwMode="auto">
          <a:xfrm>
            <a:off x="286139" y="1219200"/>
            <a:ext cx="10153261" cy="605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45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DE6-36A4-D15B-99D3-31C88A9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10744200" cy="685800"/>
          </a:xfrm>
        </p:spPr>
        <p:txBody>
          <a:bodyPr/>
          <a:lstStyle/>
          <a:p>
            <a:r>
              <a:rPr lang="en-US"/>
              <a:t>Applications to animal (and plant) breeding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5631-97D5-A27E-D62C-107E5D9D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62200"/>
            <a:ext cx="10744200" cy="3581400"/>
          </a:xfrm>
        </p:spPr>
        <p:txBody>
          <a:bodyPr/>
          <a:lstStyle/>
          <a:p>
            <a:r>
              <a:rPr lang="en-US"/>
              <a:t>Predicting breeding values:</a:t>
            </a:r>
          </a:p>
          <a:p>
            <a:pPr lvl="1"/>
            <a:r>
              <a:rPr lang="en-US"/>
              <a:t>Using progeny records (sire model)</a:t>
            </a:r>
          </a:p>
          <a:p>
            <a:pPr lvl="1"/>
            <a:r>
              <a:rPr lang="en-US"/>
              <a:t>Using records from all individual (single record)</a:t>
            </a:r>
          </a:p>
          <a:p>
            <a:pPr lvl="1"/>
            <a:r>
              <a:rPr lang="en-US"/>
              <a:t>Accuracy of predictions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630F-EC34-ACCB-CA80-BF01B8CC7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22F4B-2BD0-C995-F3B0-A66441B58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35928" r="14260" b="51539"/>
          <a:stretch/>
        </p:blipFill>
        <p:spPr bwMode="auto">
          <a:xfrm>
            <a:off x="152400" y="926841"/>
            <a:ext cx="10210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ED9EC-79DE-703F-4652-16AFE899AF35}"/>
              </a:ext>
            </a:extLst>
          </p:cNvPr>
          <p:cNvSpPr txBox="1"/>
          <p:nvPr/>
        </p:nvSpPr>
        <p:spPr>
          <a:xfrm>
            <a:off x="3982438" y="4724400"/>
            <a:ext cx="2600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Spring break!!!</a:t>
            </a:r>
          </a:p>
          <a:p>
            <a:pPr algn="ctr"/>
            <a:r>
              <a:rPr lang="en-US" b="1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End of Part A</a:t>
            </a:r>
          </a:p>
        </p:txBody>
      </p:sp>
    </p:spTree>
    <p:extLst>
      <p:ext uri="{BB962C8B-B14F-4D97-AF65-F5344CB8AC3E}">
        <p14:creationId xmlns:p14="http://schemas.microsoft.com/office/powerpoint/2010/main" val="318847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DE6-36A4-D15B-99D3-31C88A9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10744200" cy="685800"/>
          </a:xfrm>
        </p:spPr>
        <p:txBody>
          <a:bodyPr/>
          <a:lstStyle/>
          <a:p>
            <a:r>
              <a:rPr lang="en-US"/>
              <a:t>Applications to animal (and plant) breeding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5631-97D5-A27E-D62C-107E5D9D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124198"/>
            <a:ext cx="10744200" cy="2819401"/>
          </a:xfrm>
        </p:spPr>
        <p:txBody>
          <a:bodyPr/>
          <a:lstStyle/>
          <a:p>
            <a:r>
              <a:rPr lang="en-US"/>
              <a:t>More advanced models:</a:t>
            </a:r>
          </a:p>
          <a:p>
            <a:pPr lvl="1"/>
            <a:r>
              <a:rPr lang="en-US"/>
              <a:t>Repeated measured (</a:t>
            </a:r>
            <a:r>
              <a:rPr lang="en-US" err="1"/>
              <a:t>e.g</a:t>
            </a:r>
            <a:r>
              <a:rPr lang="en-US"/>
              <a:t>: growth and lactation curves)</a:t>
            </a:r>
          </a:p>
          <a:p>
            <a:pPr lvl="1"/>
            <a:r>
              <a:rPr lang="en-US"/>
              <a:t>Social effects and maternal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630F-EC34-ACCB-CA80-BF01B8CC7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22F4B-2BD0-C995-F3B0-A66441B58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50830" r="14260" b="26610"/>
          <a:stretch/>
        </p:blipFill>
        <p:spPr bwMode="auto">
          <a:xfrm>
            <a:off x="152400" y="952500"/>
            <a:ext cx="10210800" cy="205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78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0687-D65E-38DF-1E2D-D0512D00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6570"/>
            <a:ext cx="10744200" cy="838200"/>
          </a:xfrm>
        </p:spPr>
        <p:txBody>
          <a:bodyPr/>
          <a:lstStyle/>
          <a:p>
            <a:r>
              <a:rPr lang="fr-FR" err="1"/>
              <a:t>Methodologies</a:t>
            </a:r>
            <a:r>
              <a:rPr lang="fr-FR"/>
              <a:t> for Population/Quantitative </a:t>
            </a:r>
            <a:r>
              <a:rPr lang="fr-FR" err="1"/>
              <a:t>Genetics</a:t>
            </a:r>
            <a:r>
              <a:rPr lang="fr-FR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7564-C9C1-3E57-F44C-8DEF49D8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A: Methodologies for Population/Quantitative Genetics: Linear Models and Genetic Prediction</a:t>
            </a:r>
          </a:p>
          <a:p>
            <a:pPr marL="609585" lvl="1" indent="0">
              <a:buNone/>
            </a:pPr>
            <a:r>
              <a:rPr lang="en-US"/>
              <a:t>From today to spring break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r>
              <a:rPr lang="en-US"/>
              <a:t>AN S 562B: Methodologies for Population/Quantitative Genetics: Advanced Genetic Prediction &amp; Parameter Estimation</a:t>
            </a:r>
          </a:p>
          <a:p>
            <a:pPr marL="609585" lvl="1" indent="0">
              <a:buNone/>
            </a:pPr>
            <a:r>
              <a:rPr lang="en-US"/>
              <a:t>From (after) spring break to the end of the semester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Most of you will want to take the two parts.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0500-403F-5003-2AB0-057F16DFD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S 562</a:t>
            </a:r>
          </a:p>
        </p:txBody>
      </p:sp>
    </p:spTree>
    <p:extLst>
      <p:ext uri="{BB962C8B-B14F-4D97-AF65-F5344CB8AC3E}">
        <p14:creationId xmlns:p14="http://schemas.microsoft.com/office/powerpoint/2010/main" val="11147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DE6-36A4-D15B-99D3-31C88A9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10744200" cy="685800"/>
          </a:xfrm>
        </p:spPr>
        <p:txBody>
          <a:bodyPr/>
          <a:lstStyle/>
          <a:p>
            <a:r>
              <a:rPr lang="en-US"/>
              <a:t>Estimation of variance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5631-97D5-A27E-D62C-107E5D9D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124199"/>
            <a:ext cx="10744200" cy="1524002"/>
          </a:xfrm>
        </p:spPr>
        <p:txBody>
          <a:bodyPr/>
          <a:lstStyle/>
          <a:p>
            <a:r>
              <a:rPr lang="en-US"/>
              <a:t>Up to this point we will assume that all variances are known:</a:t>
            </a:r>
          </a:p>
          <a:p>
            <a:pPr lvl="1"/>
            <a:r>
              <a:rPr lang="en-US"/>
              <a:t>Here we will learn different procedures to estimate variances</a:t>
            </a:r>
          </a:p>
          <a:p>
            <a:pPr lvl="1"/>
            <a:r>
              <a:rPr lang="en-US"/>
              <a:t>We will practice with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630F-EC34-ACCB-CA80-BF01B8CC7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22F4B-2BD0-C995-F3B0-A66441B58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72137" r="14260" b="6139"/>
          <a:stretch/>
        </p:blipFill>
        <p:spPr bwMode="auto">
          <a:xfrm>
            <a:off x="152400" y="1118615"/>
            <a:ext cx="102108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96D14-36C8-525F-A43D-A56B0C909409}"/>
              </a:ext>
            </a:extLst>
          </p:cNvPr>
          <p:cNvSpPr txBox="1"/>
          <p:nvPr/>
        </p:nvSpPr>
        <p:spPr>
          <a:xfrm>
            <a:off x="4114800" y="4876800"/>
            <a:ext cx="2280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End of Part B</a:t>
            </a:r>
          </a:p>
          <a:p>
            <a:pPr algn="ctr"/>
            <a:r>
              <a:rPr lang="en-US" b="1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Summer!!!</a:t>
            </a:r>
          </a:p>
        </p:txBody>
      </p:sp>
    </p:spTree>
    <p:extLst>
      <p:ext uri="{BB962C8B-B14F-4D97-AF65-F5344CB8AC3E}">
        <p14:creationId xmlns:p14="http://schemas.microsoft.com/office/powerpoint/2010/main" val="192594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6F66-4191-1F9D-5173-0DB047D6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52AA8A-630A-816D-A7D4-D99643490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914400"/>
            <a:ext cx="6705600" cy="4876800"/>
          </a:xfrm>
        </p:spPr>
        <p:txBody>
          <a:bodyPr/>
          <a:lstStyle/>
          <a:p>
            <a:pPr algn="l"/>
            <a:r>
              <a:rPr lang="en-US" b="0" i="0">
                <a:effectLst/>
                <a:latin typeface="Arial" panose="020B0604020202020204" pitchFamily="34" charset="0"/>
              </a:rPr>
              <a:t>Linear Models and Animal Breeding. Lawrence R. Schaeffer. Centre for Genetic Improvement of Livestock. Department of Animal and Poultry Science. University of Guelph.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Available online (google)</a:t>
            </a:r>
          </a:p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DBE48D-90A2-44E1-8E31-8D991F160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3C37BA4-1D1A-F0C3-1784-C2565F39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3886200" cy="505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5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6F66-4191-1F9D-5173-0DB047D6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22853"/>
            <a:ext cx="10744200" cy="838200"/>
          </a:xfrm>
        </p:spPr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7429F-5B83-3CA3-F3D9-D7062FF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08C82B-EBF0-E156-61F5-51F22D19B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05897"/>
              </p:ext>
            </p:extLst>
          </p:nvPr>
        </p:nvGraphicFramePr>
        <p:xfrm>
          <a:off x="2819400" y="1295400"/>
          <a:ext cx="5012055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0030">
                  <a:extLst>
                    <a:ext uri="{9D8B030D-6E8A-4147-A177-3AD203B41FA5}">
                      <a16:colId xmlns:a16="http://schemas.microsoft.com/office/drawing/2014/main" val="1538368429"/>
                    </a:ext>
                  </a:extLst>
                </a:gridCol>
                <a:gridCol w="2461009">
                  <a:extLst>
                    <a:ext uri="{9D8B030D-6E8A-4147-A177-3AD203B41FA5}">
                      <a16:colId xmlns:a16="http://schemas.microsoft.com/office/drawing/2014/main" val="4211439026"/>
                    </a:ext>
                  </a:extLst>
                </a:gridCol>
                <a:gridCol w="601016">
                  <a:extLst>
                    <a:ext uri="{9D8B030D-6E8A-4147-A177-3AD203B41FA5}">
                      <a16:colId xmlns:a16="http://schemas.microsoft.com/office/drawing/2014/main" val="115605807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6667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 S 562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Item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127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extLst>
                  <a:ext uri="{0D108BD9-81ED-4DB2-BD59-A6C34878D82A}">
                    <a16:rowId xmlns:a16="http://schemas.microsoft.com/office/drawing/2014/main" val="15839007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667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Homework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extLst>
                  <a:ext uri="{0D108BD9-81ED-4DB2-BD59-A6C34878D82A}">
                    <a16:rowId xmlns:a16="http://schemas.microsoft.com/office/drawing/2014/main" val="287662749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Project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extLst>
                  <a:ext uri="{0D108BD9-81ED-4DB2-BD59-A6C34878D82A}">
                    <a16:rowId xmlns:a16="http://schemas.microsoft.com/office/drawing/2014/main" val="296517162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667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Homework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extLst>
                  <a:ext uri="{0D108BD9-81ED-4DB2-BD59-A6C34878D82A}">
                    <a16:rowId xmlns:a16="http://schemas.microsoft.com/office/drawing/2014/main" val="47083717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Project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175" marB="0"/>
                </a:tc>
                <a:extLst>
                  <a:ext uri="{0D108BD9-81ED-4DB2-BD59-A6C34878D82A}">
                    <a16:rowId xmlns:a16="http://schemas.microsoft.com/office/drawing/2014/main" val="43687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03BB19-F950-19DA-C467-B17459246B2E}"/>
              </a:ext>
            </a:extLst>
          </p:cNvPr>
          <p:cNvSpPr txBox="1"/>
          <p:nvPr/>
        </p:nvSpPr>
        <p:spPr>
          <a:xfrm>
            <a:off x="3581400" y="4191000"/>
            <a:ext cx="4112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latin typeface="+mj-lt"/>
                <a:ea typeface="Cambria" panose="02040503050406030204" pitchFamily="18" charset="0"/>
              </a:rPr>
              <a:t>Take a look on the syllabus!</a:t>
            </a:r>
          </a:p>
        </p:txBody>
      </p:sp>
    </p:spTree>
    <p:extLst>
      <p:ext uri="{BB962C8B-B14F-4D97-AF65-F5344CB8AC3E}">
        <p14:creationId xmlns:p14="http://schemas.microsoft.com/office/powerpoint/2010/main" val="2373290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7CC5-9C17-A784-8926-8E0B39CC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D919-663C-1244-CDD1-B8B37D18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provide a dataset and a general question.</a:t>
            </a:r>
          </a:p>
          <a:p>
            <a:r>
              <a:rPr lang="en-US"/>
              <a:t>You will analyze and write a report</a:t>
            </a:r>
          </a:p>
          <a:p>
            <a:r>
              <a:rPr lang="en-US"/>
              <a:t>Use any tool you want</a:t>
            </a:r>
          </a:p>
          <a:p>
            <a:r>
              <a:rPr lang="en-US"/>
              <a:t>You will have the freedom to:</a:t>
            </a:r>
          </a:p>
          <a:p>
            <a:pPr lvl="1"/>
            <a:r>
              <a:rPr lang="en-US"/>
              <a:t>Decide which model to fit</a:t>
            </a:r>
          </a:p>
          <a:p>
            <a:pPr lvl="1"/>
            <a:r>
              <a:rPr lang="en-US"/>
              <a:t>How to fit it</a:t>
            </a:r>
          </a:p>
          <a:p>
            <a:pPr lvl="1"/>
            <a:r>
              <a:rPr lang="en-US"/>
              <a:t>Check it or not</a:t>
            </a:r>
          </a:p>
          <a:p>
            <a:r>
              <a:rPr lang="en-US"/>
              <a:t>This replaces the final exam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9EFF6-778F-5803-E80B-43200A303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ED67-2847-99E6-27A3-946C0EDC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stay up to date with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52CB-90B2-E596-0533-997E3C64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Come to class or watch the recording.</a:t>
            </a:r>
          </a:p>
          <a:p>
            <a:r>
              <a:rPr lang="en-US"/>
              <a:t>Follow along the demos and try to finish all practices</a:t>
            </a:r>
          </a:p>
          <a:p>
            <a:r>
              <a:rPr lang="en-US"/>
              <a:t>Come to office hours (open doors or appt)</a:t>
            </a:r>
          </a:p>
          <a:p>
            <a:r>
              <a:rPr lang="en-US"/>
              <a:t>Read some papers (readings will be suggested)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62436-087B-4992-2097-8A70B6270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1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0ECE-360D-BE14-1D77-8F82C674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76200"/>
            <a:ext cx="10744200" cy="838200"/>
          </a:xfrm>
        </p:spPr>
        <p:txBody>
          <a:bodyPr/>
          <a:lstStyle/>
          <a:p>
            <a:r>
              <a:rPr lang="en-US"/>
              <a:t>Lab (demo) today: simple linear regression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4AE3-5A2D-47A1-30CB-6A22CF2E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Learning objectives:</a:t>
            </a:r>
          </a:p>
          <a:p>
            <a:pPr lvl="1"/>
            <a:r>
              <a:rPr lang="en-US"/>
              <a:t>Students will review how to fit a simple linear regression model in R using LM and extract quantities of interest</a:t>
            </a:r>
          </a:p>
          <a:p>
            <a:pPr lvl="1"/>
            <a:r>
              <a:rPr lang="en-US"/>
              <a:t>Students will apply model checking using simulations and residual analyses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In the context of the course, this lab sets the stage for the next weeks where students will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EC107-5226-A6C4-0D80-75571F19B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6F9E-EBF7-BE62-3A87-968037E6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Longley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B7F9-3036-19CA-0C2E-20974070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datasets</a:t>
            </a:r>
            <a:r>
              <a:rPr lang="en-US"/>
              <a:t> package</a:t>
            </a:r>
          </a:p>
          <a:p>
            <a:r>
              <a:rPr lang="en-US"/>
              <a:t>A macroeconomic data set which provides a well-known example for a highly collinear regression.</a:t>
            </a:r>
          </a:p>
          <a:p>
            <a:r>
              <a:rPr lang="en-US"/>
              <a:t>A data frame with 7 economical variables, observed yearly from 1947 to 1962 (n=16).</a:t>
            </a:r>
          </a:p>
          <a:p>
            <a:r>
              <a:rPr lang="en-US"/>
              <a:t>Highly colinear = lots of redundancy in predictors.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D5997-576B-61E4-23A2-C0DFD8761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6F9E-EBF7-BE62-3A87-968037E6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Longley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B7F9-3036-19CA-0C2E-20974070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Variables</a:t>
            </a:r>
          </a:p>
          <a:p>
            <a:pPr lvl="1"/>
            <a:r>
              <a:rPr lang="en-US" sz="2400" err="1"/>
              <a:t>GNP.deflator</a:t>
            </a:r>
            <a:r>
              <a:rPr lang="en-US" sz="2400"/>
              <a:t>: GNP implicit price deflator (1954=100)</a:t>
            </a:r>
          </a:p>
          <a:p>
            <a:pPr lvl="1"/>
            <a:r>
              <a:rPr lang="en-US" sz="2400" b="1"/>
              <a:t>GNP: Gross National Product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Unemployed: number of unemployed.</a:t>
            </a:r>
          </a:p>
          <a:p>
            <a:pPr lvl="1"/>
            <a:r>
              <a:rPr lang="en-US" sz="2400" err="1"/>
              <a:t>Armed.Forces</a:t>
            </a:r>
            <a:r>
              <a:rPr lang="en-US" sz="2400"/>
              <a:t>: number of people in the armed forces.</a:t>
            </a:r>
          </a:p>
          <a:p>
            <a:pPr lvl="1"/>
            <a:r>
              <a:rPr lang="en-US" sz="2400"/>
              <a:t>Population: ‘noninstitutionalized’ population \</a:t>
            </a:r>
            <a:r>
              <a:rPr lang="en-US" sz="2400" err="1"/>
              <a:t>ge</a:t>
            </a:r>
            <a:r>
              <a:rPr lang="en-US" sz="2400"/>
              <a:t>≥ 14 years of age.</a:t>
            </a:r>
          </a:p>
          <a:p>
            <a:pPr lvl="1"/>
            <a:r>
              <a:rPr lang="en-US" sz="2400"/>
              <a:t>Year: the year (time).</a:t>
            </a:r>
          </a:p>
          <a:p>
            <a:pPr lvl="1"/>
            <a:r>
              <a:rPr lang="en-US" sz="2400" b="1"/>
              <a:t>Employed: number of people employed</a:t>
            </a:r>
            <a:r>
              <a:rPr lang="en-US" sz="240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D5997-576B-61E4-23A2-C0DFD8761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6F9E-EBF7-BE62-3A87-968037E6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B7F9-3036-19CA-0C2E-20974070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Fit model using LM</a:t>
            </a:r>
          </a:p>
          <a:p>
            <a:r>
              <a:rPr lang="en-US" sz="2400"/>
              <a:t>Extract slope, intercept</a:t>
            </a:r>
          </a:p>
          <a:p>
            <a:r>
              <a:rPr lang="en-US" sz="2400"/>
              <a:t>Extract residuals and predicted</a:t>
            </a:r>
          </a:p>
          <a:p>
            <a:r>
              <a:rPr lang="en-US" sz="2400"/>
              <a:t>Build graphics</a:t>
            </a:r>
          </a:p>
          <a:p>
            <a:r>
              <a:rPr lang="en-US" sz="2400"/>
              <a:t>Extract residual SD</a:t>
            </a:r>
          </a:p>
          <a:p>
            <a:r>
              <a:rPr lang="en-US" sz="2400"/>
              <a:t>Simulate residuals</a:t>
            </a:r>
          </a:p>
          <a:p>
            <a:r>
              <a:rPr lang="en-US" sz="2400"/>
              <a:t>Simulate data</a:t>
            </a:r>
          </a:p>
          <a:p>
            <a:r>
              <a:rPr lang="en-US" sz="2400"/>
              <a:t>Represent in a graphic</a:t>
            </a:r>
          </a:p>
          <a:p>
            <a:endParaRPr lang="en-US" sz="2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D5997-576B-61E4-23A2-C0DFD8761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07A6-F6A5-45E2-C2F4-EB6AE16F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your instructors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B421E2-31E9-2E9E-23EA-752A4209C4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S 562</a:t>
            </a:r>
          </a:p>
          <a:p>
            <a:endParaRPr lang="en-US"/>
          </a:p>
        </p:txBody>
      </p:sp>
      <p:pic>
        <p:nvPicPr>
          <p:cNvPr id="1026" name="Picture 2" descr="Juan Steibel">
            <a:extLst>
              <a:ext uri="{FF2B5EF4-FFF2-40B4-BE49-F238E27FC236}">
                <a16:creationId xmlns:a16="http://schemas.microsoft.com/office/drawing/2014/main" id="{2FEFF1DD-BAC6-A2BA-A954-6D91C9522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3333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of Austin Putz">
            <a:extLst>
              <a:ext uri="{FF2B5EF4-FFF2-40B4-BE49-F238E27FC236}">
                <a16:creationId xmlns:a16="http://schemas.microsoft.com/office/drawing/2014/main" id="{11920F36-401F-C6D1-4F96-9187E840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1301495"/>
            <a:ext cx="4156329" cy="41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26F6B-DF03-775A-2404-7F456E756341}"/>
              </a:ext>
            </a:extLst>
          </p:cNvPr>
          <p:cNvSpPr txBox="1"/>
          <p:nvPr/>
        </p:nvSpPr>
        <p:spPr>
          <a:xfrm>
            <a:off x="2133600" y="5457824"/>
            <a:ext cx="140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+mj-lt"/>
                <a:ea typeface="Cambria" panose="02040503050406030204" pitchFamily="18" charset="0"/>
              </a:rPr>
              <a:t>Juan Steibel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7BC83-7F54-C9B6-6551-48F70ACDCE88}"/>
              </a:ext>
            </a:extLst>
          </p:cNvPr>
          <p:cNvSpPr txBox="1"/>
          <p:nvPr/>
        </p:nvSpPr>
        <p:spPr>
          <a:xfrm>
            <a:off x="7992968" y="5491102"/>
            <a:ext cx="132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+mj-lt"/>
                <a:ea typeface="Cambria" panose="02040503050406030204" pitchFamily="18" charset="0"/>
              </a:rPr>
              <a:t>Austin Putz</a:t>
            </a:r>
          </a:p>
        </p:txBody>
      </p:sp>
    </p:spTree>
    <p:extLst>
      <p:ext uri="{BB962C8B-B14F-4D97-AF65-F5344CB8AC3E}">
        <p14:creationId xmlns:p14="http://schemas.microsoft.com/office/powerpoint/2010/main" val="44877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4121F7-2614-CB56-9843-BAAF1D40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2296"/>
            <a:ext cx="10744200" cy="838200"/>
          </a:xfrm>
        </p:spPr>
        <p:txBody>
          <a:bodyPr/>
          <a:lstStyle/>
          <a:p>
            <a:r>
              <a:rPr lang="en-US"/>
              <a:t>Why this class?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8E5CD-1146-7A86-59F6-EAE4A581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576" y="304800"/>
            <a:ext cx="5029200" cy="4876800"/>
          </a:xfrm>
        </p:spPr>
        <p:txBody>
          <a:bodyPr/>
          <a:lstStyle/>
          <a:p>
            <a:r>
              <a:rPr lang="en-US"/>
              <a:t>Long standing tradition of using linear mixed models in animal breeding and genetics</a:t>
            </a:r>
          </a:p>
          <a:p>
            <a:r>
              <a:rPr lang="en-US"/>
              <a:t>Single most used models in quantitative genetics today</a:t>
            </a:r>
          </a:p>
          <a:p>
            <a:pPr lvl="1"/>
            <a:r>
              <a:rPr lang="en-US"/>
              <a:t>Predicting breeding values</a:t>
            </a:r>
          </a:p>
          <a:p>
            <a:pPr lvl="1"/>
            <a:r>
              <a:rPr lang="en-US"/>
              <a:t>Predicting phenotypes</a:t>
            </a:r>
          </a:p>
          <a:p>
            <a:pPr lvl="1"/>
            <a:r>
              <a:rPr lang="en-US"/>
              <a:t>Estimating contribution of sources of variation to phenotypes</a:t>
            </a:r>
          </a:p>
          <a:p>
            <a:pPr lvl="1"/>
            <a:r>
              <a:rPr lang="en-US"/>
              <a:t>Inferences in multilevel models</a:t>
            </a:r>
          </a:p>
          <a:p>
            <a:pPr lvl="1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E20B50-E61E-9EAC-A61D-9C2D4734C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S 562</a:t>
            </a:r>
          </a:p>
          <a:p>
            <a:endParaRPr lang="en-US"/>
          </a:p>
        </p:txBody>
      </p:sp>
      <p:pic>
        <p:nvPicPr>
          <p:cNvPr id="2052" name="Picture 4" descr="Jay L. Lush">
            <a:extLst>
              <a:ext uri="{FF2B5EF4-FFF2-40B4-BE49-F238E27FC236}">
                <a16:creationId xmlns:a16="http://schemas.microsoft.com/office/drawing/2014/main" id="{5869604F-6AAC-4457-A8AF-D22CE52DB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6808"/>
            <a:ext cx="1247775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ARLES ROY HENDERSON | Biographical Memoirs: Volume 73 |The National  Academies Press">
            <a:extLst>
              <a:ext uri="{FF2B5EF4-FFF2-40B4-BE49-F238E27FC236}">
                <a16:creationId xmlns:a16="http://schemas.microsoft.com/office/drawing/2014/main" id="{F0BB5402-2A9D-50F7-B2A2-8F8E9840B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4"/>
          <a:stretch/>
        </p:blipFill>
        <p:spPr bwMode="auto">
          <a:xfrm>
            <a:off x="1362059" y="3315149"/>
            <a:ext cx="1187591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anoy N. Hazel">
            <a:extLst>
              <a:ext uri="{FF2B5EF4-FFF2-40B4-BE49-F238E27FC236}">
                <a16:creationId xmlns:a16="http://schemas.microsoft.com/office/drawing/2014/main" id="{1C8EB1B0-3BBC-9D6E-F5B1-7AEDBEE0F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3"/>
          <a:stretch/>
        </p:blipFill>
        <p:spPr bwMode="auto">
          <a:xfrm>
            <a:off x="2245201" y="1126808"/>
            <a:ext cx="1107599" cy="162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anola, Daniel - Institute for Advanced Study (IAS)">
            <a:extLst>
              <a:ext uri="{FF2B5EF4-FFF2-40B4-BE49-F238E27FC236}">
                <a16:creationId xmlns:a16="http://schemas.microsoft.com/office/drawing/2014/main" id="{41641AEC-E564-726E-FAFA-20839D833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30" y="3886199"/>
            <a:ext cx="1295400" cy="16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ohan Fernando">
            <a:extLst>
              <a:ext uri="{FF2B5EF4-FFF2-40B4-BE49-F238E27FC236}">
                <a16:creationId xmlns:a16="http://schemas.microsoft.com/office/drawing/2014/main" id="{D62E464A-FAA4-02EF-90D5-C4D063E6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50" y="3886198"/>
            <a:ext cx="1330448" cy="16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B508DD-0D15-0A7E-6BCC-E81ED7876E3B}"/>
              </a:ext>
            </a:extLst>
          </p:cNvPr>
          <p:cNvSpPr txBox="1"/>
          <p:nvPr/>
        </p:nvSpPr>
        <p:spPr>
          <a:xfrm>
            <a:off x="804138" y="805606"/>
            <a:ext cx="85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Jay Lush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CFCDC2-B72E-7FD9-AD41-031D238FA186}"/>
              </a:ext>
            </a:extLst>
          </p:cNvPr>
          <p:cNvSpPr txBox="1"/>
          <p:nvPr/>
        </p:nvSpPr>
        <p:spPr>
          <a:xfrm>
            <a:off x="2218363" y="751219"/>
            <a:ext cx="116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err="1">
                <a:latin typeface="+mj-lt"/>
                <a:ea typeface="Cambria" panose="02040503050406030204" pitchFamily="18" charset="0"/>
              </a:rPr>
              <a:t>Lanoy</a:t>
            </a:r>
            <a:r>
              <a:rPr lang="en-US" sz="1600">
                <a:latin typeface="+mj-lt"/>
                <a:ea typeface="Cambria" panose="02040503050406030204" pitchFamily="18" charset="0"/>
              </a:rPr>
              <a:t> Hazel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BB642-81B7-579F-73F9-823A92383177}"/>
              </a:ext>
            </a:extLst>
          </p:cNvPr>
          <p:cNvSpPr txBox="1"/>
          <p:nvPr/>
        </p:nvSpPr>
        <p:spPr>
          <a:xfrm>
            <a:off x="1069322" y="2942317"/>
            <a:ext cx="1746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Charles Henderson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F60D3-4FC3-8244-C439-D4C7DD5D4164}"/>
              </a:ext>
            </a:extLst>
          </p:cNvPr>
          <p:cNvSpPr txBox="1"/>
          <p:nvPr/>
        </p:nvSpPr>
        <p:spPr>
          <a:xfrm>
            <a:off x="2918901" y="3453271"/>
            <a:ext cx="1542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Rohan Fernando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582D62-CB7C-444C-EA2E-108126F8D5AC}"/>
              </a:ext>
            </a:extLst>
          </p:cNvPr>
          <p:cNvSpPr txBox="1"/>
          <p:nvPr/>
        </p:nvSpPr>
        <p:spPr>
          <a:xfrm>
            <a:off x="4774483" y="3453271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+mj-lt"/>
                <a:ea typeface="Cambria" panose="02040503050406030204" pitchFamily="18" charset="0"/>
              </a:rPr>
              <a:t>Daniel </a:t>
            </a:r>
            <a:r>
              <a:rPr lang="en-US" sz="1600" err="1">
                <a:latin typeface="+mj-lt"/>
                <a:ea typeface="Cambria" panose="02040503050406030204" pitchFamily="18" charset="0"/>
              </a:rPr>
              <a:t>Gianola</a:t>
            </a:r>
            <a:endParaRPr lang="en-US" sz="160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0E742-565E-99D7-E9CF-ED812CBA1A2B}"/>
              </a:ext>
            </a:extLst>
          </p:cNvPr>
          <p:cNvSpPr txBox="1"/>
          <p:nvPr/>
        </p:nvSpPr>
        <p:spPr>
          <a:xfrm rot="19677340">
            <a:off x="518062" y="109527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ISU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28B2F-39C3-DCD7-6AA7-41E6AEE2BE87}"/>
              </a:ext>
            </a:extLst>
          </p:cNvPr>
          <p:cNvSpPr txBox="1"/>
          <p:nvPr/>
        </p:nvSpPr>
        <p:spPr>
          <a:xfrm rot="19677340">
            <a:off x="2184314" y="110290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ISU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4F4A21-D350-8EDE-AFBF-B0579E9E97EC}"/>
              </a:ext>
            </a:extLst>
          </p:cNvPr>
          <p:cNvSpPr txBox="1"/>
          <p:nvPr/>
        </p:nvSpPr>
        <p:spPr>
          <a:xfrm>
            <a:off x="1338494" y="4845845"/>
            <a:ext cx="1187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ISU graduate student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3B826C-C4F8-D329-1902-DB916550E58E}"/>
              </a:ext>
            </a:extLst>
          </p:cNvPr>
          <p:cNvSpPr txBox="1"/>
          <p:nvPr/>
        </p:nvSpPr>
        <p:spPr>
          <a:xfrm rot="19677340">
            <a:off x="3943761" y="521597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ISU</a:t>
            </a:r>
          </a:p>
        </p:txBody>
      </p:sp>
    </p:spTree>
    <p:extLst>
      <p:ext uri="{BB962C8B-B14F-4D97-AF65-F5344CB8AC3E}">
        <p14:creationId xmlns:p14="http://schemas.microsoft.com/office/powerpoint/2010/main" val="4089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303C-FE21-1FCE-2EC5-B2BEE86F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10744200" cy="838200"/>
          </a:xfrm>
        </p:spPr>
        <p:txBody>
          <a:bodyPr/>
          <a:lstStyle/>
          <a:p>
            <a:pPr algn="ctr"/>
            <a:r>
              <a:rPr lang="en-US"/>
              <a:t>(Quantitative?) 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1E95-E11E-2D6B-FC1E-E5C1C24C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77" y="990600"/>
            <a:ext cx="9144000" cy="17526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Gregor Mendel worked with his model organism (peas) in a 10 year long (started in 1850s) experiment </a:t>
            </a:r>
            <a:r>
              <a:rPr lang="en-US">
                <a:sym typeface="Wingdings" panose="05000000000000000000" pitchFamily="2" charset="2"/>
              </a:rPr>
              <a:t>. He barely used any statistics at all. He is considered a founding father of genetics.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B5576-C40D-9D5B-FA7B-68837BCFB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S 562</a:t>
            </a:r>
          </a:p>
          <a:p>
            <a:endParaRPr lang="en-US"/>
          </a:p>
        </p:txBody>
      </p:sp>
      <p:pic>
        <p:nvPicPr>
          <p:cNvPr id="3074" name="Picture 2" descr="Gregor Mendel - Wikipedia">
            <a:extLst>
              <a:ext uri="{FF2B5EF4-FFF2-40B4-BE49-F238E27FC236}">
                <a16:creationId xmlns:a16="http://schemas.microsoft.com/office/drawing/2014/main" id="{CD63C9A8-6081-EC8A-8A22-9E9D2059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7273"/>
            <a:ext cx="2370677" cy="32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able showing Pea traits studied by Mendel. ">
            <a:extLst>
              <a:ext uri="{FF2B5EF4-FFF2-40B4-BE49-F238E27FC236}">
                <a16:creationId xmlns:a16="http://schemas.microsoft.com/office/drawing/2014/main" id="{F4323623-C588-FBF5-9529-8BFE577C2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74950"/>
            <a:ext cx="4953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AC9A4-62AB-16C4-5EDF-67B86718EBC6}"/>
              </a:ext>
            </a:extLst>
          </p:cNvPr>
          <p:cNvSpPr txBox="1"/>
          <p:nvPr/>
        </p:nvSpPr>
        <p:spPr>
          <a:xfrm>
            <a:off x="7844147" y="36576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We are not Mendel, that’s why we must learn statistics.</a:t>
            </a:r>
          </a:p>
        </p:txBody>
      </p:sp>
    </p:spTree>
    <p:extLst>
      <p:ext uri="{BB962C8B-B14F-4D97-AF65-F5344CB8AC3E}">
        <p14:creationId xmlns:p14="http://schemas.microsoft.com/office/powerpoint/2010/main" val="58679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AD48-D8B0-0920-06C9-E2333A8E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363200" cy="798214"/>
          </a:xfrm>
        </p:spPr>
        <p:txBody>
          <a:bodyPr/>
          <a:lstStyle/>
          <a:p>
            <a:r>
              <a:rPr lang="en-US"/>
              <a:t>Linear models and quantitative genetics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1F7401-7CB5-64DE-E34B-B48F50DAD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3800" y="967211"/>
            <a:ext cx="7543800" cy="5054239"/>
          </a:xfrm>
        </p:spPr>
        <p:txBody>
          <a:bodyPr/>
          <a:lstStyle/>
          <a:p>
            <a:r>
              <a:rPr lang="en-US"/>
              <a:t>Introduced the term “variance” and justified its importance in the study of inheritance.</a:t>
            </a:r>
          </a:p>
          <a:p>
            <a:r>
              <a:rPr lang="en-US"/>
              <a:t>Presented methods to estimate variances (the term ANOVA was born)</a:t>
            </a:r>
          </a:p>
          <a:p>
            <a:r>
              <a:rPr lang="en-US"/>
              <a:t>Linear models existed before Fisher, but he introduced their use in genetics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6376A7-AF81-F564-F939-A5925BE57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S 562</a:t>
            </a:r>
          </a:p>
          <a:p>
            <a:endParaRPr lang="en-US"/>
          </a:p>
        </p:txBody>
      </p:sp>
      <p:pic>
        <p:nvPicPr>
          <p:cNvPr id="4098" name="Picture 2" descr="Image Result">
            <a:extLst>
              <a:ext uri="{FF2B5EF4-FFF2-40B4-BE49-F238E27FC236}">
                <a16:creationId xmlns:a16="http://schemas.microsoft.com/office/drawing/2014/main" id="{3DF2698E-73B1-E010-842D-8E6E9AEE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0614"/>
            <a:ext cx="30289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D5ABB-97D3-E908-9A26-E7550A95B4CD}"/>
              </a:ext>
            </a:extLst>
          </p:cNvPr>
          <p:cNvSpPr txBox="1"/>
          <p:nvPr/>
        </p:nvSpPr>
        <p:spPr>
          <a:xfrm>
            <a:off x="457201" y="3990126"/>
            <a:ext cx="30289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Ronald Fisher. 1918. </a:t>
            </a:r>
            <a:r>
              <a:rPr lang="en-US" sz="1800" i="1"/>
              <a:t>“The Correlation between Relatives on the Supposition of Mendelian Inheritance”. </a:t>
            </a:r>
            <a:r>
              <a:rPr lang="en-US" sz="1800"/>
              <a:t>Transactions of the Royal Society of Edinburgh. 52: 399–433.</a:t>
            </a:r>
          </a:p>
        </p:txBody>
      </p:sp>
    </p:spTree>
    <p:extLst>
      <p:ext uri="{BB962C8B-B14F-4D97-AF65-F5344CB8AC3E}">
        <p14:creationId xmlns:p14="http://schemas.microsoft.com/office/powerpoint/2010/main" val="111923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AD48-D8B0-0920-06C9-E2333A8E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" y="48481"/>
            <a:ext cx="10363200" cy="615054"/>
          </a:xfrm>
        </p:spPr>
        <p:txBody>
          <a:bodyPr/>
          <a:lstStyle/>
          <a:p>
            <a:r>
              <a:rPr lang="en-US"/>
              <a:t>Linear models and animal breeding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6376A7-AF81-F564-F939-A5925BE57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S 562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814CF-03C4-7C0E-EB7A-52B4102C7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066800"/>
            <a:ext cx="5740400" cy="4800600"/>
          </a:xfrm>
        </p:spPr>
        <p:txBody>
          <a:bodyPr/>
          <a:lstStyle/>
          <a:p>
            <a:r>
              <a:rPr lang="en-US" sz="2400"/>
              <a:t>Sewall Wright: Path analysis</a:t>
            </a:r>
          </a:p>
          <a:p>
            <a:r>
              <a:rPr lang="en-US" sz="2400"/>
              <a:t>R. Fischer: Analysis of Variance</a:t>
            </a:r>
          </a:p>
          <a:p>
            <a:r>
              <a:rPr lang="en-US" sz="2400"/>
              <a:t>Jay Lush: Individual vs Family performance</a:t>
            </a:r>
          </a:p>
          <a:p>
            <a:r>
              <a:rPr lang="en-US" sz="2400" err="1"/>
              <a:t>Lanoy</a:t>
            </a:r>
            <a:r>
              <a:rPr lang="en-US" sz="2400"/>
              <a:t> Hazel: Selection Index</a:t>
            </a:r>
          </a:p>
          <a:p>
            <a:r>
              <a:rPr lang="en-US" sz="2400"/>
              <a:t>C. R. Henderson: BLUP</a:t>
            </a:r>
          </a:p>
          <a:p>
            <a:r>
              <a:rPr lang="en-US" sz="2400" err="1"/>
              <a:t>Gianola</a:t>
            </a:r>
            <a:r>
              <a:rPr lang="en-US" sz="2400"/>
              <a:t> &amp; Fernando: Bayesian methods in animal breeding</a:t>
            </a:r>
          </a:p>
          <a:p>
            <a:r>
              <a:rPr lang="en-US" sz="2400"/>
              <a:t>Shaley Searle: linear models &amp; matrix algebra</a:t>
            </a:r>
          </a:p>
        </p:txBody>
      </p:sp>
      <p:pic>
        <p:nvPicPr>
          <p:cNvPr id="5" name="Picture 4" descr="Jay L. Lush">
            <a:extLst>
              <a:ext uri="{FF2B5EF4-FFF2-40B4-BE49-F238E27FC236}">
                <a16:creationId xmlns:a16="http://schemas.microsoft.com/office/drawing/2014/main" id="{3D39A77C-FC7F-3CE5-C494-95929E9F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32" y="1505659"/>
            <a:ext cx="1247775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Lanoy N. Hazel">
            <a:extLst>
              <a:ext uri="{FF2B5EF4-FFF2-40B4-BE49-F238E27FC236}">
                <a16:creationId xmlns:a16="http://schemas.microsoft.com/office/drawing/2014/main" id="{CD52F56D-0890-C2DD-3B40-94C708082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3"/>
          <a:stretch/>
        </p:blipFill>
        <p:spPr bwMode="auto">
          <a:xfrm>
            <a:off x="4760084" y="2468412"/>
            <a:ext cx="1107599" cy="162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LES ROY HENDERSON | Biographical Memoirs: Volume 73 |The National  Academies Press">
            <a:extLst>
              <a:ext uri="{FF2B5EF4-FFF2-40B4-BE49-F238E27FC236}">
                <a16:creationId xmlns:a16="http://schemas.microsoft.com/office/drawing/2014/main" id="{1F8FA157-2A64-87A5-861C-B6B9303F2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4"/>
          <a:stretch/>
        </p:blipFill>
        <p:spPr bwMode="auto">
          <a:xfrm>
            <a:off x="3528118" y="3500586"/>
            <a:ext cx="1187591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">
            <a:extLst>
              <a:ext uri="{FF2B5EF4-FFF2-40B4-BE49-F238E27FC236}">
                <a16:creationId xmlns:a16="http://schemas.microsoft.com/office/drawing/2014/main" id="{77B494A6-AC45-2FA5-4B88-142C23F7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336" y="674973"/>
            <a:ext cx="1160164" cy="11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7480A30-07CE-3108-66BA-056368BF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551" y="681608"/>
            <a:ext cx="1096192" cy="14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2B92FF-C584-183D-E62F-BF031E16C490}"/>
              </a:ext>
            </a:extLst>
          </p:cNvPr>
          <p:cNvCxnSpPr>
            <a:cxnSpLocks/>
            <a:stCxn id="5122" idx="3"/>
            <a:endCxn id="5" idx="0"/>
          </p:cNvCxnSpPr>
          <p:nvPr/>
        </p:nvCxnSpPr>
        <p:spPr bwMode="auto">
          <a:xfrm>
            <a:off x="2764743" y="1390948"/>
            <a:ext cx="802777" cy="11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3C6495-854D-41AE-6322-24421BBB3680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 bwMode="auto">
          <a:xfrm flipH="1">
            <a:off x="3567520" y="1255055"/>
            <a:ext cx="814816" cy="2506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72427E-BCA6-A36A-C00B-44665F55ED0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 bwMode="auto">
          <a:xfrm>
            <a:off x="4191407" y="2298615"/>
            <a:ext cx="1122477" cy="1697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E0B2F4-E098-F9BA-FC1C-0D073F56F59E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4121914" y="3279956"/>
            <a:ext cx="638170" cy="2206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98CD61-278D-E5EB-DD01-4E924EA63BC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3567520" y="3091571"/>
            <a:ext cx="554394" cy="4090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6CCD3EDA-7E0D-92D3-E1CE-8937EDB3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82" y="2611998"/>
            <a:ext cx="1011777" cy="13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3AAC2A-668E-2F5D-67E1-48B70E891130}"/>
              </a:ext>
            </a:extLst>
          </p:cNvPr>
          <p:cNvCxnSpPr>
            <a:cxnSpLocks/>
            <a:stCxn id="5122" idx="2"/>
            <a:endCxn id="5124" idx="0"/>
          </p:cNvCxnSpPr>
          <p:nvPr/>
        </p:nvCxnSpPr>
        <p:spPr bwMode="auto">
          <a:xfrm flipH="1">
            <a:off x="1982071" y="2100288"/>
            <a:ext cx="234576" cy="5117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10" descr="Gianola, Daniel - Institute for Advanced Study (IAS)">
            <a:extLst>
              <a:ext uri="{FF2B5EF4-FFF2-40B4-BE49-F238E27FC236}">
                <a16:creationId xmlns:a16="http://schemas.microsoft.com/office/drawing/2014/main" id="{5C85BF36-C64B-14DB-CE14-CC39212C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34038"/>
            <a:ext cx="1295400" cy="16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729CA4-2B39-11BE-73E8-4D24F0FDA863}"/>
              </a:ext>
            </a:extLst>
          </p:cNvPr>
          <p:cNvCxnSpPr>
            <a:cxnSpLocks/>
            <a:stCxn id="5124" idx="2"/>
            <a:endCxn id="42" idx="0"/>
          </p:cNvCxnSpPr>
          <p:nvPr/>
        </p:nvCxnSpPr>
        <p:spPr bwMode="auto">
          <a:xfrm flipH="1">
            <a:off x="800100" y="3961034"/>
            <a:ext cx="1181971" cy="2730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Picture 12" descr="Rohan Fernando">
            <a:extLst>
              <a:ext uri="{FF2B5EF4-FFF2-40B4-BE49-F238E27FC236}">
                <a16:creationId xmlns:a16="http://schemas.microsoft.com/office/drawing/2014/main" id="{EAAFC9E4-6F25-CC23-A700-E446798D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50" y="4277799"/>
            <a:ext cx="1295400" cy="161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99" name="Straight Arrow Connector 4098">
            <a:extLst>
              <a:ext uri="{FF2B5EF4-FFF2-40B4-BE49-F238E27FC236}">
                <a16:creationId xmlns:a16="http://schemas.microsoft.com/office/drawing/2014/main" id="{C7591516-0B11-2C80-920C-C7B94392A48A}"/>
              </a:ext>
            </a:extLst>
          </p:cNvPr>
          <p:cNvCxnSpPr>
            <a:cxnSpLocks/>
            <a:stCxn id="42" idx="3"/>
            <a:endCxn id="56" idx="1"/>
          </p:cNvCxnSpPr>
          <p:nvPr/>
        </p:nvCxnSpPr>
        <p:spPr bwMode="auto">
          <a:xfrm>
            <a:off x="1447800" y="5064618"/>
            <a:ext cx="562750" cy="218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Shayle R. Searle: Pioneer in Linear Modelling - Hunter - 2015 - Australian  &amp; New Zealand Journal of Statistics - Wiley Online Library">
            <a:extLst>
              <a:ext uri="{FF2B5EF4-FFF2-40B4-BE49-F238E27FC236}">
                <a16:creationId xmlns:a16="http://schemas.microsoft.com/office/drawing/2014/main" id="{496D7F84-48E1-3060-0129-0FFD7377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09" y="4234038"/>
            <a:ext cx="1188399" cy="13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30" name="Straight Arrow Connector 4129">
            <a:extLst>
              <a:ext uri="{FF2B5EF4-FFF2-40B4-BE49-F238E27FC236}">
                <a16:creationId xmlns:a16="http://schemas.microsoft.com/office/drawing/2014/main" id="{6971949C-4453-C559-E03E-241D3061AD7D}"/>
              </a:ext>
            </a:extLst>
          </p:cNvPr>
          <p:cNvCxnSpPr>
            <a:cxnSpLocks/>
            <a:stCxn id="7" idx="3"/>
            <a:endCxn id="5126" idx="1"/>
          </p:cNvCxnSpPr>
          <p:nvPr/>
        </p:nvCxnSpPr>
        <p:spPr bwMode="auto">
          <a:xfrm>
            <a:off x="4715709" y="4293542"/>
            <a:ext cx="162500" cy="63097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36" name="Straight Arrow Connector 4135">
            <a:extLst>
              <a:ext uri="{FF2B5EF4-FFF2-40B4-BE49-F238E27FC236}">
                <a16:creationId xmlns:a16="http://schemas.microsoft.com/office/drawing/2014/main" id="{FE50BB35-5A0C-3D6A-2AD0-C6FD9117F77B}"/>
              </a:ext>
            </a:extLst>
          </p:cNvPr>
          <p:cNvCxnSpPr>
            <a:cxnSpLocks/>
            <a:stCxn id="5" idx="1"/>
            <a:endCxn id="5124" idx="3"/>
          </p:cNvCxnSpPr>
          <p:nvPr/>
        </p:nvCxnSpPr>
        <p:spPr bwMode="auto">
          <a:xfrm flipH="1">
            <a:off x="2487959" y="2298615"/>
            <a:ext cx="455673" cy="98790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A19D43-B1F4-415E-710F-75FDE4EF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10744200" cy="685800"/>
          </a:xfrm>
        </p:spPr>
        <p:txBody>
          <a:bodyPr/>
          <a:lstStyle/>
          <a:p>
            <a:r>
              <a:rPr lang="en-US"/>
              <a:t>A word on genetic evaluation and sources of information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B29061-B0CA-7185-4D91-9EC695094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 descr="Pig with solid fill">
            <a:extLst>
              <a:ext uri="{FF2B5EF4-FFF2-40B4-BE49-F238E27FC236}">
                <a16:creationId xmlns:a16="http://schemas.microsoft.com/office/drawing/2014/main" id="{EF7F2AA2-F2E3-8A0C-531A-6D4F201E5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219200"/>
            <a:ext cx="1447800" cy="1447800"/>
          </a:xfrm>
          <a:prstGeom prst="rect">
            <a:avLst/>
          </a:prstGeom>
        </p:spPr>
      </p:pic>
      <p:pic>
        <p:nvPicPr>
          <p:cNvPr id="10" name="Graphic 9" descr="Pig with solid fill">
            <a:extLst>
              <a:ext uri="{FF2B5EF4-FFF2-40B4-BE49-F238E27FC236}">
                <a16:creationId xmlns:a16="http://schemas.microsoft.com/office/drawing/2014/main" id="{E99C3F54-5F16-D800-04A1-395629BAC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1219200"/>
            <a:ext cx="1447800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2C700D-9622-E2D6-4FE7-888C1A23D0B7}"/>
              </a:ext>
            </a:extLst>
          </p:cNvPr>
          <p:cNvSpPr txBox="1"/>
          <p:nvPr/>
        </p:nvSpPr>
        <p:spPr>
          <a:xfrm>
            <a:off x="4304295" y="177382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+mj-lt"/>
                <a:ea typeface="Cambria" panose="02040503050406030204" pitchFamily="18" charset="0"/>
              </a:rPr>
              <a:t>x</a:t>
            </a:r>
          </a:p>
        </p:txBody>
      </p:sp>
      <p:pic>
        <p:nvPicPr>
          <p:cNvPr id="12" name="Graphic 11" descr="Pig with solid fill">
            <a:extLst>
              <a:ext uri="{FF2B5EF4-FFF2-40B4-BE49-F238E27FC236}">
                <a16:creationId xmlns:a16="http://schemas.microsoft.com/office/drawing/2014/main" id="{52AA64EF-5D0F-C8A1-A7D3-A37F8DBDE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1234" y="2438400"/>
            <a:ext cx="1447800" cy="1447800"/>
          </a:xfrm>
          <a:prstGeom prst="rect">
            <a:avLst/>
          </a:prstGeom>
        </p:spPr>
      </p:pic>
      <p:pic>
        <p:nvPicPr>
          <p:cNvPr id="13" name="Graphic 12" descr="Pig with solid fill">
            <a:extLst>
              <a:ext uri="{FF2B5EF4-FFF2-40B4-BE49-F238E27FC236}">
                <a16:creationId xmlns:a16="http://schemas.microsoft.com/office/drawing/2014/main" id="{E2CA84DA-41EB-C752-A844-14EC365FD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6272" y="4343400"/>
            <a:ext cx="685800" cy="685800"/>
          </a:xfrm>
          <a:prstGeom prst="rect">
            <a:avLst/>
          </a:prstGeom>
        </p:spPr>
      </p:pic>
      <p:pic>
        <p:nvPicPr>
          <p:cNvPr id="14" name="Graphic 13" descr="Pig with solid fill">
            <a:extLst>
              <a:ext uri="{FF2B5EF4-FFF2-40B4-BE49-F238E27FC236}">
                <a16:creationId xmlns:a16="http://schemas.microsoft.com/office/drawing/2014/main" id="{A753E3C9-CA9A-8FAD-EB4B-641E18BB1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072" y="4343400"/>
            <a:ext cx="685800" cy="685800"/>
          </a:xfrm>
          <a:prstGeom prst="rect">
            <a:avLst/>
          </a:prstGeom>
        </p:spPr>
      </p:pic>
      <p:pic>
        <p:nvPicPr>
          <p:cNvPr id="15" name="Graphic 14" descr="Pig with solid fill">
            <a:extLst>
              <a:ext uri="{FF2B5EF4-FFF2-40B4-BE49-F238E27FC236}">
                <a16:creationId xmlns:a16="http://schemas.microsoft.com/office/drawing/2014/main" id="{B0B19782-4BF8-0B2B-63F0-9CC78C56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0562" y="4343400"/>
            <a:ext cx="685800" cy="685800"/>
          </a:xfrm>
          <a:prstGeom prst="rect">
            <a:avLst/>
          </a:prstGeom>
        </p:spPr>
      </p:pic>
      <p:pic>
        <p:nvPicPr>
          <p:cNvPr id="16" name="Graphic 15" descr="Pig with solid fill">
            <a:extLst>
              <a:ext uri="{FF2B5EF4-FFF2-40B4-BE49-F238E27FC236}">
                <a16:creationId xmlns:a16="http://schemas.microsoft.com/office/drawing/2014/main" id="{C6218A44-D19E-8793-5ABB-DDE83BEB5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9052" y="4343400"/>
            <a:ext cx="685800" cy="685800"/>
          </a:xfrm>
          <a:prstGeom prst="rect">
            <a:avLst/>
          </a:prstGeom>
        </p:spPr>
      </p:pic>
      <p:pic>
        <p:nvPicPr>
          <p:cNvPr id="17" name="Graphic 16" descr="Pig with solid fill">
            <a:extLst>
              <a:ext uri="{FF2B5EF4-FFF2-40B4-BE49-F238E27FC236}">
                <a16:creationId xmlns:a16="http://schemas.microsoft.com/office/drawing/2014/main" id="{48A41C3F-5DBC-C838-D0A4-D61BF56AB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324" y="4343400"/>
            <a:ext cx="685800" cy="685800"/>
          </a:xfrm>
          <a:prstGeom prst="rect">
            <a:avLst/>
          </a:prstGeom>
        </p:spPr>
      </p:pic>
      <p:pic>
        <p:nvPicPr>
          <p:cNvPr id="18" name="Graphic 17" descr="Pig with solid fill">
            <a:extLst>
              <a:ext uri="{FF2B5EF4-FFF2-40B4-BE49-F238E27FC236}">
                <a16:creationId xmlns:a16="http://schemas.microsoft.com/office/drawing/2014/main" id="{525C990C-115E-5375-ADF7-2CE9E6699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7124" y="4343400"/>
            <a:ext cx="685800" cy="685800"/>
          </a:xfrm>
          <a:prstGeom prst="rect">
            <a:avLst/>
          </a:prstGeom>
        </p:spPr>
      </p:pic>
      <p:pic>
        <p:nvPicPr>
          <p:cNvPr id="19" name="Graphic 18" descr="Pig with solid fill">
            <a:extLst>
              <a:ext uri="{FF2B5EF4-FFF2-40B4-BE49-F238E27FC236}">
                <a16:creationId xmlns:a16="http://schemas.microsoft.com/office/drawing/2014/main" id="{FCD0F99A-D8C8-08A7-AEE4-B37700C72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472" y="4343400"/>
            <a:ext cx="685800" cy="68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1A24EA-59F8-FD5C-EDA7-9A0A85EA36A4}"/>
              </a:ext>
            </a:extLst>
          </p:cNvPr>
          <p:cNvSpPr txBox="1"/>
          <p:nvPr/>
        </p:nvSpPr>
        <p:spPr>
          <a:xfrm>
            <a:off x="1111345" y="1773823"/>
            <a:ext cx="789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  <a:ea typeface="Cambria" panose="02040503050406030204" pitchFamily="18" charset="0"/>
              </a:rPr>
              <a:t>Parents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93363-9B3B-E437-7CD8-DD54834BCF1C}"/>
              </a:ext>
            </a:extLst>
          </p:cNvPr>
          <p:cNvSpPr txBox="1"/>
          <p:nvPr/>
        </p:nvSpPr>
        <p:spPr>
          <a:xfrm>
            <a:off x="586208" y="2993023"/>
            <a:ext cx="1839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  <a:ea typeface="Cambria" panose="02040503050406030204" pitchFamily="18" charset="0"/>
              </a:rPr>
              <a:t>Selection candidates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8BEED-0A72-42EE-53FF-2356B812A4C4}"/>
              </a:ext>
            </a:extLst>
          </p:cNvPr>
          <p:cNvSpPr txBox="1"/>
          <p:nvPr/>
        </p:nvSpPr>
        <p:spPr>
          <a:xfrm>
            <a:off x="518160" y="4498620"/>
            <a:ext cx="110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+mj-lt"/>
                <a:ea typeface="Cambria" panose="02040503050406030204" pitchFamily="18" charset="0"/>
              </a:rPr>
              <a:t>progeny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A34707-2063-7692-8591-0EE63A7F580C}"/>
              </a:ext>
            </a:extLst>
          </p:cNvPr>
          <p:cNvSpPr txBox="1"/>
          <p:nvPr/>
        </p:nvSpPr>
        <p:spPr>
          <a:xfrm>
            <a:off x="312808" y="969854"/>
            <a:ext cx="2564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+mj-lt"/>
                <a:ea typeface="Cambria" panose="02040503050406030204" pitchFamily="18" charset="0"/>
              </a:rPr>
              <a:t>Measure Phenotype of: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251A4-1205-DAEF-4917-56C9BED6CAF7}"/>
              </a:ext>
            </a:extLst>
          </p:cNvPr>
          <p:cNvSpPr txBox="1"/>
          <p:nvPr/>
        </p:nvSpPr>
        <p:spPr>
          <a:xfrm>
            <a:off x="8207970" y="935280"/>
            <a:ext cx="93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+mj-lt"/>
                <a:ea typeface="Cambria" panose="02040503050406030204" pitchFamily="18" charset="0"/>
              </a:rPr>
              <a:t>Obtain: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7C887-5A83-93D0-EBD8-62CAFFCC261C}"/>
              </a:ext>
            </a:extLst>
          </p:cNvPr>
          <p:cNvSpPr txBox="1"/>
          <p:nvPr/>
        </p:nvSpPr>
        <p:spPr>
          <a:xfrm>
            <a:off x="7149047" y="1773823"/>
            <a:ext cx="3907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  <a:ea typeface="Cambria" panose="02040503050406030204" pitchFamily="18" charset="0"/>
              </a:rPr>
              <a:t>Parent average: What the candidate should 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7A825-3EC9-CF70-DAD1-1C6B096E7BDB}"/>
              </a:ext>
            </a:extLst>
          </p:cNvPr>
          <p:cNvSpPr txBox="1"/>
          <p:nvPr/>
        </p:nvSpPr>
        <p:spPr>
          <a:xfrm>
            <a:off x="7182265" y="3162300"/>
            <a:ext cx="384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  <a:ea typeface="Cambria" panose="02040503050406030204" pitchFamily="18" charset="0"/>
              </a:rPr>
              <a:t>Own record: What the candidate seems to be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256FEF-8197-2546-78C5-06E8A7C2A10D}"/>
              </a:ext>
            </a:extLst>
          </p:cNvPr>
          <p:cNvSpPr txBox="1"/>
          <p:nvPr/>
        </p:nvSpPr>
        <p:spPr>
          <a:xfrm>
            <a:off x="7436563" y="4574483"/>
            <a:ext cx="326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  <a:ea typeface="Cambria" panose="02040503050406030204" pitchFamily="18" charset="0"/>
              </a:rPr>
              <a:t>progeny record: What the candidate is</a:t>
            </a:r>
          </a:p>
        </p:txBody>
      </p:sp>
    </p:spTree>
    <p:extLst>
      <p:ext uri="{BB962C8B-B14F-4D97-AF65-F5344CB8AC3E}">
        <p14:creationId xmlns:p14="http://schemas.microsoft.com/office/powerpoint/2010/main" val="3078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52B91B-0037-717A-B89F-7B6B4F90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11963400" cy="838200"/>
          </a:xfrm>
        </p:spPr>
        <p:txBody>
          <a:bodyPr/>
          <a:lstStyle/>
          <a:p>
            <a:r>
              <a:rPr lang="en-US"/>
              <a:t>A motivating problem: Estimating the genetic merit of a candidate for selection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FA02AA-7071-F312-6DC6-3DDACD0F9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 S 562</a:t>
            </a:r>
          </a:p>
          <a:p>
            <a:endParaRPr lang="en-US"/>
          </a:p>
        </p:txBody>
      </p:sp>
      <p:pic>
        <p:nvPicPr>
          <p:cNvPr id="51" name="Graphic 50" descr="Pig with solid fill">
            <a:extLst>
              <a:ext uri="{FF2B5EF4-FFF2-40B4-BE49-F238E27FC236}">
                <a16:creationId xmlns:a16="http://schemas.microsoft.com/office/drawing/2014/main" id="{826DB526-5DE8-C19B-35EE-365B9167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2514600"/>
            <a:ext cx="914400" cy="914400"/>
          </a:xfrm>
          <a:prstGeom prst="rect">
            <a:avLst/>
          </a:prstGeom>
        </p:spPr>
      </p:pic>
      <p:pic>
        <p:nvPicPr>
          <p:cNvPr id="52" name="Graphic 51" descr="Pig with solid fill">
            <a:extLst>
              <a:ext uri="{FF2B5EF4-FFF2-40B4-BE49-F238E27FC236}">
                <a16:creationId xmlns:a16="http://schemas.microsoft.com/office/drawing/2014/main" id="{7DCDEDC3-C4D4-8415-A40F-4228CFAF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2200" y="1219200"/>
            <a:ext cx="914400" cy="914400"/>
          </a:xfrm>
          <a:prstGeom prst="rect">
            <a:avLst/>
          </a:prstGeom>
        </p:spPr>
      </p:pic>
      <p:pic>
        <p:nvPicPr>
          <p:cNvPr id="53" name="Graphic 52" descr="Pig with solid fill">
            <a:extLst>
              <a:ext uri="{FF2B5EF4-FFF2-40B4-BE49-F238E27FC236}">
                <a16:creationId xmlns:a16="http://schemas.microsoft.com/office/drawing/2014/main" id="{5E8741D9-E84A-9A57-BF31-FF9FBCD46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2498" y="1219200"/>
            <a:ext cx="914400" cy="914400"/>
          </a:xfrm>
          <a:prstGeom prst="rect">
            <a:avLst/>
          </a:prstGeom>
        </p:spPr>
      </p:pic>
      <p:pic>
        <p:nvPicPr>
          <p:cNvPr id="54" name="Graphic 53" descr="Pig with solid fill">
            <a:extLst>
              <a:ext uri="{FF2B5EF4-FFF2-40B4-BE49-F238E27FC236}">
                <a16:creationId xmlns:a16="http://schemas.microsoft.com/office/drawing/2014/main" id="{A2919A1F-6ED6-AC4E-C653-877EEBE4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219200"/>
            <a:ext cx="914400" cy="914400"/>
          </a:xfrm>
          <a:prstGeom prst="rect">
            <a:avLst/>
          </a:prstGeom>
        </p:spPr>
      </p:pic>
      <p:pic>
        <p:nvPicPr>
          <p:cNvPr id="55" name="Graphic 54" descr="Pig with solid fill">
            <a:extLst>
              <a:ext uri="{FF2B5EF4-FFF2-40B4-BE49-F238E27FC236}">
                <a16:creationId xmlns:a16="http://schemas.microsoft.com/office/drawing/2014/main" id="{65765EB1-FAF7-690C-F82C-D167A5BEB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0400" y="1296154"/>
            <a:ext cx="914400" cy="9144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203090C-D188-D65A-7A98-9441A3BCA639}"/>
              </a:ext>
            </a:extLst>
          </p:cNvPr>
          <p:cNvGrpSpPr/>
          <p:nvPr/>
        </p:nvGrpSpPr>
        <p:grpSpPr>
          <a:xfrm>
            <a:off x="2514600" y="2117756"/>
            <a:ext cx="9294887" cy="1555687"/>
            <a:chOff x="2514600" y="2117756"/>
            <a:chExt cx="9294887" cy="1555687"/>
          </a:xfrm>
        </p:grpSpPr>
        <p:pic>
          <p:nvPicPr>
            <p:cNvPr id="56" name="Graphic 55" descr="Pig with solid fill">
              <a:extLst>
                <a:ext uri="{FF2B5EF4-FFF2-40B4-BE49-F238E27FC236}">
                  <a16:creationId xmlns:a16="http://schemas.microsoft.com/office/drawing/2014/main" id="{9CE25629-BD8C-242B-A02C-4D05EB256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4600" y="2362200"/>
              <a:ext cx="488887" cy="488887"/>
            </a:xfrm>
            <a:prstGeom prst="rect">
              <a:avLst/>
            </a:prstGeom>
          </p:spPr>
        </p:pic>
        <p:pic>
          <p:nvPicPr>
            <p:cNvPr id="58" name="Graphic 57" descr="Pig with solid fill">
              <a:extLst>
                <a:ext uri="{FF2B5EF4-FFF2-40B4-BE49-F238E27FC236}">
                  <a16:creationId xmlns:a16="http://schemas.microsoft.com/office/drawing/2014/main" id="{473E1EB2-61AE-2F1B-3D85-82B3705E5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0400" y="2270156"/>
              <a:ext cx="488887" cy="488887"/>
            </a:xfrm>
            <a:prstGeom prst="rect">
              <a:avLst/>
            </a:prstGeom>
          </p:spPr>
        </p:pic>
        <p:pic>
          <p:nvPicPr>
            <p:cNvPr id="59" name="Graphic 58" descr="Pig with solid fill">
              <a:extLst>
                <a:ext uri="{FF2B5EF4-FFF2-40B4-BE49-F238E27FC236}">
                  <a16:creationId xmlns:a16="http://schemas.microsoft.com/office/drawing/2014/main" id="{FC09FA6D-295A-4411-90A8-072A50865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01497" y="2812609"/>
              <a:ext cx="488887" cy="488887"/>
            </a:xfrm>
            <a:prstGeom prst="rect">
              <a:avLst/>
            </a:prstGeom>
          </p:spPr>
        </p:pic>
        <p:pic>
          <p:nvPicPr>
            <p:cNvPr id="60" name="Graphic 59" descr="Pig with solid fill">
              <a:extLst>
                <a:ext uri="{FF2B5EF4-FFF2-40B4-BE49-F238E27FC236}">
                  <a16:creationId xmlns:a16="http://schemas.microsoft.com/office/drawing/2014/main" id="{A7CD098F-1487-5895-646F-1182CF6D6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3605" y="3057052"/>
              <a:ext cx="488887" cy="488887"/>
            </a:xfrm>
            <a:prstGeom prst="rect">
              <a:avLst/>
            </a:prstGeom>
          </p:spPr>
        </p:pic>
        <p:pic>
          <p:nvPicPr>
            <p:cNvPr id="61" name="Graphic 60" descr="Pig with solid fill">
              <a:extLst>
                <a:ext uri="{FF2B5EF4-FFF2-40B4-BE49-F238E27FC236}">
                  <a16:creationId xmlns:a16="http://schemas.microsoft.com/office/drawing/2014/main" id="{BC792B0E-CD69-F47D-426D-DBA582D7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1605" y="3184556"/>
              <a:ext cx="488887" cy="488887"/>
            </a:xfrm>
            <a:prstGeom prst="rect">
              <a:avLst/>
            </a:prstGeom>
          </p:spPr>
        </p:pic>
        <p:pic>
          <p:nvPicPr>
            <p:cNvPr id="62" name="Graphic 61" descr="Pig with solid fill">
              <a:extLst>
                <a:ext uri="{FF2B5EF4-FFF2-40B4-BE49-F238E27FC236}">
                  <a16:creationId xmlns:a16="http://schemas.microsoft.com/office/drawing/2014/main" id="{8CCFD45D-4389-8C13-4C34-50C048CDE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9600" y="2249408"/>
              <a:ext cx="488887" cy="488887"/>
            </a:xfrm>
            <a:prstGeom prst="rect">
              <a:avLst/>
            </a:prstGeom>
          </p:spPr>
        </p:pic>
        <p:pic>
          <p:nvPicPr>
            <p:cNvPr id="63" name="Graphic 62" descr="Pig with solid fill">
              <a:extLst>
                <a:ext uri="{FF2B5EF4-FFF2-40B4-BE49-F238E27FC236}">
                  <a16:creationId xmlns:a16="http://schemas.microsoft.com/office/drawing/2014/main" id="{15E63025-44FF-9390-D431-868089D75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7473" y="2727356"/>
              <a:ext cx="488887" cy="488887"/>
            </a:xfrm>
            <a:prstGeom prst="rect">
              <a:avLst/>
            </a:prstGeom>
          </p:spPr>
        </p:pic>
        <p:pic>
          <p:nvPicPr>
            <p:cNvPr id="64" name="Graphic 63" descr="Pig with solid fill">
              <a:extLst>
                <a:ext uri="{FF2B5EF4-FFF2-40B4-BE49-F238E27FC236}">
                  <a16:creationId xmlns:a16="http://schemas.microsoft.com/office/drawing/2014/main" id="{5E14913E-7169-5526-29B4-431130342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04233" y="2249785"/>
              <a:ext cx="488887" cy="488887"/>
            </a:xfrm>
            <a:prstGeom prst="rect">
              <a:avLst/>
            </a:prstGeom>
          </p:spPr>
        </p:pic>
        <p:pic>
          <p:nvPicPr>
            <p:cNvPr id="65" name="Graphic 64" descr="Pig with solid fill">
              <a:extLst>
                <a:ext uri="{FF2B5EF4-FFF2-40B4-BE49-F238E27FC236}">
                  <a16:creationId xmlns:a16="http://schemas.microsoft.com/office/drawing/2014/main" id="{21FB5B51-B273-3537-C7D7-B4CFCB0B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4618" y="2951428"/>
              <a:ext cx="488887" cy="488887"/>
            </a:xfrm>
            <a:prstGeom prst="rect">
              <a:avLst/>
            </a:prstGeom>
          </p:spPr>
        </p:pic>
        <p:pic>
          <p:nvPicPr>
            <p:cNvPr id="66" name="Graphic 65" descr="Pig with solid fill">
              <a:extLst>
                <a:ext uri="{FF2B5EF4-FFF2-40B4-BE49-F238E27FC236}">
                  <a16:creationId xmlns:a16="http://schemas.microsoft.com/office/drawing/2014/main" id="{B10382D8-97C7-D32C-32EE-7DFA9BA06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9185" y="2606643"/>
              <a:ext cx="488887" cy="488887"/>
            </a:xfrm>
            <a:prstGeom prst="rect">
              <a:avLst/>
            </a:prstGeom>
          </p:spPr>
        </p:pic>
        <p:pic>
          <p:nvPicPr>
            <p:cNvPr id="67" name="Graphic 66" descr="Pig with solid fill">
              <a:extLst>
                <a:ext uri="{FF2B5EF4-FFF2-40B4-BE49-F238E27FC236}">
                  <a16:creationId xmlns:a16="http://schemas.microsoft.com/office/drawing/2014/main" id="{43492C74-0FA8-4E85-863D-B0BB8E3F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8195" y="2210554"/>
              <a:ext cx="488887" cy="488887"/>
            </a:xfrm>
            <a:prstGeom prst="rect">
              <a:avLst/>
            </a:prstGeom>
          </p:spPr>
        </p:pic>
        <p:pic>
          <p:nvPicPr>
            <p:cNvPr id="68" name="Graphic 67" descr="Pig with solid fill">
              <a:extLst>
                <a:ext uri="{FF2B5EF4-FFF2-40B4-BE49-F238E27FC236}">
                  <a16:creationId xmlns:a16="http://schemas.microsoft.com/office/drawing/2014/main" id="{BC274C21-7245-028C-E2CA-10B8B0DA1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8072" y="3109110"/>
              <a:ext cx="488887" cy="488887"/>
            </a:xfrm>
            <a:prstGeom prst="rect">
              <a:avLst/>
            </a:prstGeom>
          </p:spPr>
        </p:pic>
        <p:pic>
          <p:nvPicPr>
            <p:cNvPr id="69" name="Graphic 68" descr="Pig with solid fill">
              <a:extLst>
                <a:ext uri="{FF2B5EF4-FFF2-40B4-BE49-F238E27FC236}">
                  <a16:creationId xmlns:a16="http://schemas.microsoft.com/office/drawing/2014/main" id="{A0E402C8-1276-5043-24E2-AD39D9D56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4773" y="2295807"/>
              <a:ext cx="488887" cy="488887"/>
            </a:xfrm>
            <a:prstGeom prst="rect">
              <a:avLst/>
            </a:prstGeom>
          </p:spPr>
        </p:pic>
        <p:pic>
          <p:nvPicPr>
            <p:cNvPr id="70" name="Graphic 69" descr="Pig with solid fill">
              <a:extLst>
                <a:ext uri="{FF2B5EF4-FFF2-40B4-BE49-F238E27FC236}">
                  <a16:creationId xmlns:a16="http://schemas.microsoft.com/office/drawing/2014/main" id="{B58B127D-51B0-4D25-204F-EE07B9DFE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6641" y="2940112"/>
              <a:ext cx="488887" cy="488887"/>
            </a:xfrm>
            <a:prstGeom prst="rect">
              <a:avLst/>
            </a:prstGeom>
          </p:spPr>
        </p:pic>
        <p:pic>
          <p:nvPicPr>
            <p:cNvPr id="71" name="Graphic 70" descr="Pig with solid fill">
              <a:extLst>
                <a:ext uri="{FF2B5EF4-FFF2-40B4-BE49-F238E27FC236}">
                  <a16:creationId xmlns:a16="http://schemas.microsoft.com/office/drawing/2014/main" id="{4137792D-A529-014C-4BB6-81A1DD970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12529" y="2659832"/>
              <a:ext cx="488887" cy="488887"/>
            </a:xfrm>
            <a:prstGeom prst="rect">
              <a:avLst/>
            </a:prstGeom>
          </p:spPr>
        </p:pic>
        <p:pic>
          <p:nvPicPr>
            <p:cNvPr id="72" name="Graphic 71" descr="Pig with solid fill">
              <a:extLst>
                <a:ext uri="{FF2B5EF4-FFF2-40B4-BE49-F238E27FC236}">
                  <a16:creationId xmlns:a16="http://schemas.microsoft.com/office/drawing/2014/main" id="{7AF2B618-7925-A258-F347-6EE9CC13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52573" y="2270156"/>
              <a:ext cx="488887" cy="488887"/>
            </a:xfrm>
            <a:prstGeom prst="rect">
              <a:avLst/>
            </a:prstGeom>
          </p:spPr>
        </p:pic>
        <p:pic>
          <p:nvPicPr>
            <p:cNvPr id="73" name="Graphic 72" descr="Pig with solid fill">
              <a:extLst>
                <a:ext uri="{FF2B5EF4-FFF2-40B4-BE49-F238E27FC236}">
                  <a16:creationId xmlns:a16="http://schemas.microsoft.com/office/drawing/2014/main" id="{6DD66036-1E52-5841-E2EE-30D5DA872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51065" y="2951427"/>
              <a:ext cx="488887" cy="488887"/>
            </a:xfrm>
            <a:prstGeom prst="rect">
              <a:avLst/>
            </a:prstGeom>
          </p:spPr>
        </p:pic>
        <p:pic>
          <p:nvPicPr>
            <p:cNvPr id="74" name="Graphic 73" descr="Pig with solid fill">
              <a:extLst>
                <a:ext uri="{FF2B5EF4-FFF2-40B4-BE49-F238E27FC236}">
                  <a16:creationId xmlns:a16="http://schemas.microsoft.com/office/drawing/2014/main" id="{989A5964-9C19-EDD3-2DBA-E528267D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39508" y="2611923"/>
              <a:ext cx="488887" cy="488887"/>
            </a:xfrm>
            <a:prstGeom prst="rect">
              <a:avLst/>
            </a:prstGeom>
          </p:spPr>
        </p:pic>
        <p:pic>
          <p:nvPicPr>
            <p:cNvPr id="75" name="Graphic 74" descr="Pig with solid fill">
              <a:extLst>
                <a:ext uri="{FF2B5EF4-FFF2-40B4-BE49-F238E27FC236}">
                  <a16:creationId xmlns:a16="http://schemas.microsoft.com/office/drawing/2014/main" id="{0AC56876-0276-7DED-0FAD-3A65E03AB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0593" y="2117756"/>
              <a:ext cx="488887" cy="488887"/>
            </a:xfrm>
            <a:prstGeom prst="rect">
              <a:avLst/>
            </a:prstGeom>
          </p:spPr>
        </p:pic>
        <p:pic>
          <p:nvPicPr>
            <p:cNvPr id="76" name="Graphic 75" descr="Pig with solid fill">
              <a:extLst>
                <a:ext uri="{FF2B5EF4-FFF2-40B4-BE49-F238E27FC236}">
                  <a16:creationId xmlns:a16="http://schemas.microsoft.com/office/drawing/2014/main" id="{C990AFF2-A03D-9D4B-F306-C0CFC41B2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9553" y="2210554"/>
              <a:ext cx="488887" cy="488887"/>
            </a:xfrm>
            <a:prstGeom prst="rect">
              <a:avLst/>
            </a:prstGeom>
          </p:spPr>
        </p:pic>
        <p:pic>
          <p:nvPicPr>
            <p:cNvPr id="77" name="Graphic 76" descr="Pig with solid fill">
              <a:extLst>
                <a:ext uri="{FF2B5EF4-FFF2-40B4-BE49-F238E27FC236}">
                  <a16:creationId xmlns:a16="http://schemas.microsoft.com/office/drawing/2014/main" id="{F8B8BC6B-B075-E48E-602D-BB4333DE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5533" y="2659831"/>
              <a:ext cx="488887" cy="488887"/>
            </a:xfrm>
            <a:prstGeom prst="rect">
              <a:avLst/>
            </a:prstGeom>
          </p:spPr>
        </p:pic>
        <p:pic>
          <p:nvPicPr>
            <p:cNvPr id="78" name="Graphic 77" descr="Pig with solid fill">
              <a:extLst>
                <a:ext uri="{FF2B5EF4-FFF2-40B4-BE49-F238E27FC236}">
                  <a16:creationId xmlns:a16="http://schemas.microsoft.com/office/drawing/2014/main" id="{CAA4C7F6-37C4-2F2B-7BE2-59D0E6C52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20600" y="2940112"/>
              <a:ext cx="488887" cy="488887"/>
            </a:xfrm>
            <a:prstGeom prst="rect">
              <a:avLst/>
            </a:prstGeom>
          </p:spPr>
        </p:pic>
        <p:pic>
          <p:nvPicPr>
            <p:cNvPr id="79" name="Graphic 78" descr="Pig with solid fill">
              <a:extLst>
                <a:ext uri="{FF2B5EF4-FFF2-40B4-BE49-F238E27FC236}">
                  <a16:creationId xmlns:a16="http://schemas.microsoft.com/office/drawing/2014/main" id="{6305ADFC-6426-1D08-5D70-DDEAFF12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3532" y="2623994"/>
              <a:ext cx="488887" cy="488887"/>
            </a:xfrm>
            <a:prstGeom prst="rect">
              <a:avLst/>
            </a:prstGeom>
          </p:spPr>
        </p:pic>
        <p:pic>
          <p:nvPicPr>
            <p:cNvPr id="80" name="Graphic 79" descr="Pig with solid fill">
              <a:extLst>
                <a:ext uri="{FF2B5EF4-FFF2-40B4-BE49-F238E27FC236}">
                  <a16:creationId xmlns:a16="http://schemas.microsoft.com/office/drawing/2014/main" id="{CCFF8BF2-C979-878D-B432-D64F7F5DE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3554" y="3077419"/>
              <a:ext cx="488887" cy="488887"/>
            </a:xfrm>
            <a:prstGeom prst="rect">
              <a:avLst/>
            </a:prstGeom>
          </p:spPr>
        </p:pic>
      </p:grpSp>
      <p:pic>
        <p:nvPicPr>
          <p:cNvPr id="81" name="Graphic 80" descr="Pig with solid fill">
            <a:extLst>
              <a:ext uri="{FF2B5EF4-FFF2-40B4-BE49-F238E27FC236}">
                <a16:creationId xmlns:a16="http://schemas.microsoft.com/office/drawing/2014/main" id="{49225B4E-7AA1-ECAF-F51E-BC93452D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481" y="2514600"/>
            <a:ext cx="914400" cy="91440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26E7B693-FA79-1C1E-BF08-60AAE11E9DC2}"/>
              </a:ext>
            </a:extLst>
          </p:cNvPr>
          <p:cNvGrpSpPr/>
          <p:nvPr/>
        </p:nvGrpSpPr>
        <p:grpSpPr>
          <a:xfrm>
            <a:off x="2514600" y="2110966"/>
            <a:ext cx="9294887" cy="1555687"/>
            <a:chOff x="2514600" y="2117756"/>
            <a:chExt cx="9294887" cy="1555687"/>
          </a:xfrm>
          <a:solidFill>
            <a:srgbClr val="C00000"/>
          </a:solidFill>
        </p:grpSpPr>
        <p:pic>
          <p:nvPicPr>
            <p:cNvPr id="84" name="Graphic 83" descr="Pig with solid fill">
              <a:extLst>
                <a:ext uri="{FF2B5EF4-FFF2-40B4-BE49-F238E27FC236}">
                  <a16:creationId xmlns:a16="http://schemas.microsoft.com/office/drawing/2014/main" id="{0A5DE87D-DA19-CDD2-C218-8EB1899F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4600" y="2362200"/>
              <a:ext cx="488887" cy="488887"/>
            </a:xfrm>
            <a:prstGeom prst="rect">
              <a:avLst/>
            </a:prstGeom>
          </p:spPr>
        </p:pic>
        <p:pic>
          <p:nvPicPr>
            <p:cNvPr id="85" name="Graphic 84" descr="Pig with solid fill">
              <a:extLst>
                <a:ext uri="{FF2B5EF4-FFF2-40B4-BE49-F238E27FC236}">
                  <a16:creationId xmlns:a16="http://schemas.microsoft.com/office/drawing/2014/main" id="{961AEEAC-17E7-A091-5F83-008321D82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00400" y="2270156"/>
              <a:ext cx="488887" cy="488887"/>
            </a:xfrm>
            <a:prstGeom prst="rect">
              <a:avLst/>
            </a:prstGeom>
          </p:spPr>
        </p:pic>
        <p:pic>
          <p:nvPicPr>
            <p:cNvPr id="86" name="Graphic 85" descr="Pig with solid fill">
              <a:extLst>
                <a:ext uri="{FF2B5EF4-FFF2-40B4-BE49-F238E27FC236}">
                  <a16:creationId xmlns:a16="http://schemas.microsoft.com/office/drawing/2014/main" id="{DA673FFE-BD2D-5450-CC82-18EC5444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01497" y="2812609"/>
              <a:ext cx="488887" cy="488887"/>
            </a:xfrm>
            <a:prstGeom prst="rect">
              <a:avLst/>
            </a:prstGeom>
          </p:spPr>
        </p:pic>
        <p:pic>
          <p:nvPicPr>
            <p:cNvPr id="87" name="Graphic 86" descr="Pig with solid fill">
              <a:extLst>
                <a:ext uri="{FF2B5EF4-FFF2-40B4-BE49-F238E27FC236}">
                  <a16:creationId xmlns:a16="http://schemas.microsoft.com/office/drawing/2014/main" id="{3F98D0AD-54C6-4F44-FB84-ABAD442D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63605" y="3057052"/>
              <a:ext cx="488887" cy="488887"/>
            </a:xfrm>
            <a:prstGeom prst="rect">
              <a:avLst/>
            </a:prstGeom>
          </p:spPr>
        </p:pic>
        <p:pic>
          <p:nvPicPr>
            <p:cNvPr id="88" name="Graphic 87" descr="Pig with solid fill">
              <a:extLst>
                <a:ext uri="{FF2B5EF4-FFF2-40B4-BE49-F238E27FC236}">
                  <a16:creationId xmlns:a16="http://schemas.microsoft.com/office/drawing/2014/main" id="{272DB048-46B0-CEC1-308D-3A667050B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1605" y="3184556"/>
              <a:ext cx="488887" cy="488887"/>
            </a:xfrm>
            <a:prstGeom prst="rect">
              <a:avLst/>
            </a:prstGeom>
          </p:spPr>
        </p:pic>
        <p:pic>
          <p:nvPicPr>
            <p:cNvPr id="89" name="Graphic 88" descr="Pig with solid fill">
              <a:extLst>
                <a:ext uri="{FF2B5EF4-FFF2-40B4-BE49-F238E27FC236}">
                  <a16:creationId xmlns:a16="http://schemas.microsoft.com/office/drawing/2014/main" id="{C098325F-7B9B-63F7-19BD-1206BE55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0" y="2249408"/>
              <a:ext cx="488887" cy="488887"/>
            </a:xfrm>
            <a:prstGeom prst="rect">
              <a:avLst/>
            </a:prstGeom>
          </p:spPr>
        </p:pic>
        <p:pic>
          <p:nvPicPr>
            <p:cNvPr id="90" name="Graphic 89" descr="Pig with solid fill">
              <a:extLst>
                <a:ext uri="{FF2B5EF4-FFF2-40B4-BE49-F238E27FC236}">
                  <a16:creationId xmlns:a16="http://schemas.microsoft.com/office/drawing/2014/main" id="{18835F32-E6DB-B077-444B-93F4BDD2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7473" y="2727356"/>
              <a:ext cx="488887" cy="488887"/>
            </a:xfrm>
            <a:prstGeom prst="rect">
              <a:avLst/>
            </a:prstGeom>
          </p:spPr>
        </p:pic>
        <p:pic>
          <p:nvPicPr>
            <p:cNvPr id="91" name="Graphic 90" descr="Pig with solid fill">
              <a:extLst>
                <a:ext uri="{FF2B5EF4-FFF2-40B4-BE49-F238E27FC236}">
                  <a16:creationId xmlns:a16="http://schemas.microsoft.com/office/drawing/2014/main" id="{A264C19D-C1B8-911A-511F-F47D2C25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4233" y="2249785"/>
              <a:ext cx="488887" cy="488887"/>
            </a:xfrm>
            <a:prstGeom prst="rect">
              <a:avLst/>
            </a:prstGeom>
          </p:spPr>
        </p:pic>
        <p:pic>
          <p:nvPicPr>
            <p:cNvPr id="92" name="Graphic 91" descr="Pig with solid fill">
              <a:extLst>
                <a:ext uri="{FF2B5EF4-FFF2-40B4-BE49-F238E27FC236}">
                  <a16:creationId xmlns:a16="http://schemas.microsoft.com/office/drawing/2014/main" id="{C8807F10-43D6-D319-4702-1FEB2D4C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84618" y="2951428"/>
              <a:ext cx="488887" cy="488887"/>
            </a:xfrm>
            <a:prstGeom prst="rect">
              <a:avLst/>
            </a:prstGeom>
          </p:spPr>
        </p:pic>
        <p:pic>
          <p:nvPicPr>
            <p:cNvPr id="93" name="Graphic 92" descr="Pig with solid fill">
              <a:extLst>
                <a:ext uri="{FF2B5EF4-FFF2-40B4-BE49-F238E27FC236}">
                  <a16:creationId xmlns:a16="http://schemas.microsoft.com/office/drawing/2014/main" id="{27EC1044-019A-A12B-1CA1-7EFF8E327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9185" y="2606643"/>
              <a:ext cx="488887" cy="488887"/>
            </a:xfrm>
            <a:prstGeom prst="rect">
              <a:avLst/>
            </a:prstGeom>
          </p:spPr>
        </p:pic>
        <p:pic>
          <p:nvPicPr>
            <p:cNvPr id="94" name="Graphic 93" descr="Pig with solid fill">
              <a:extLst>
                <a:ext uri="{FF2B5EF4-FFF2-40B4-BE49-F238E27FC236}">
                  <a16:creationId xmlns:a16="http://schemas.microsoft.com/office/drawing/2014/main" id="{E8D75B02-44E4-7112-B070-85448D74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8195" y="2210554"/>
              <a:ext cx="488887" cy="488887"/>
            </a:xfrm>
            <a:prstGeom prst="rect">
              <a:avLst/>
            </a:prstGeom>
          </p:spPr>
        </p:pic>
        <p:pic>
          <p:nvPicPr>
            <p:cNvPr id="95" name="Graphic 94" descr="Pig with solid fill">
              <a:extLst>
                <a:ext uri="{FF2B5EF4-FFF2-40B4-BE49-F238E27FC236}">
                  <a16:creationId xmlns:a16="http://schemas.microsoft.com/office/drawing/2014/main" id="{2D8F0EE9-1765-0A9B-AC77-33105397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08072" y="3109110"/>
              <a:ext cx="488887" cy="488887"/>
            </a:xfrm>
            <a:prstGeom prst="rect">
              <a:avLst/>
            </a:prstGeom>
          </p:spPr>
        </p:pic>
        <p:pic>
          <p:nvPicPr>
            <p:cNvPr id="96" name="Graphic 95" descr="Pig with solid fill">
              <a:extLst>
                <a:ext uri="{FF2B5EF4-FFF2-40B4-BE49-F238E27FC236}">
                  <a16:creationId xmlns:a16="http://schemas.microsoft.com/office/drawing/2014/main" id="{1D8A032B-CF1B-3832-8A83-42AD705E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4773" y="2295807"/>
              <a:ext cx="488887" cy="488887"/>
            </a:xfrm>
            <a:prstGeom prst="rect">
              <a:avLst/>
            </a:prstGeom>
          </p:spPr>
        </p:pic>
        <p:pic>
          <p:nvPicPr>
            <p:cNvPr id="97" name="Graphic 96" descr="Pig with solid fill">
              <a:extLst>
                <a:ext uri="{FF2B5EF4-FFF2-40B4-BE49-F238E27FC236}">
                  <a16:creationId xmlns:a16="http://schemas.microsoft.com/office/drawing/2014/main" id="{046F313A-F163-CB9E-2B50-39D31C73B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6641" y="2940112"/>
              <a:ext cx="488887" cy="488887"/>
            </a:xfrm>
            <a:prstGeom prst="rect">
              <a:avLst/>
            </a:prstGeom>
          </p:spPr>
        </p:pic>
        <p:pic>
          <p:nvPicPr>
            <p:cNvPr id="98" name="Graphic 97" descr="Pig with solid fill">
              <a:extLst>
                <a:ext uri="{FF2B5EF4-FFF2-40B4-BE49-F238E27FC236}">
                  <a16:creationId xmlns:a16="http://schemas.microsoft.com/office/drawing/2014/main" id="{479CF477-68CC-3B5C-20F7-132F635BE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2529" y="2659832"/>
              <a:ext cx="488887" cy="488887"/>
            </a:xfrm>
            <a:prstGeom prst="rect">
              <a:avLst/>
            </a:prstGeom>
          </p:spPr>
        </p:pic>
        <p:pic>
          <p:nvPicPr>
            <p:cNvPr id="99" name="Graphic 98" descr="Pig with solid fill">
              <a:extLst>
                <a:ext uri="{FF2B5EF4-FFF2-40B4-BE49-F238E27FC236}">
                  <a16:creationId xmlns:a16="http://schemas.microsoft.com/office/drawing/2014/main" id="{EBAAC417-9512-1CFD-0372-2B3C22337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52573" y="2270156"/>
              <a:ext cx="488887" cy="488887"/>
            </a:xfrm>
            <a:prstGeom prst="rect">
              <a:avLst/>
            </a:prstGeom>
          </p:spPr>
        </p:pic>
        <p:pic>
          <p:nvPicPr>
            <p:cNvPr id="100" name="Graphic 99" descr="Pig with solid fill">
              <a:extLst>
                <a:ext uri="{FF2B5EF4-FFF2-40B4-BE49-F238E27FC236}">
                  <a16:creationId xmlns:a16="http://schemas.microsoft.com/office/drawing/2014/main" id="{642DA1AB-C402-9AA1-56A8-9153F68BA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51065" y="2951427"/>
              <a:ext cx="488887" cy="488887"/>
            </a:xfrm>
            <a:prstGeom prst="rect">
              <a:avLst/>
            </a:prstGeom>
          </p:spPr>
        </p:pic>
        <p:pic>
          <p:nvPicPr>
            <p:cNvPr id="101" name="Graphic 100" descr="Pig with solid fill">
              <a:extLst>
                <a:ext uri="{FF2B5EF4-FFF2-40B4-BE49-F238E27FC236}">
                  <a16:creationId xmlns:a16="http://schemas.microsoft.com/office/drawing/2014/main" id="{77ED2E62-17D8-69C7-E8B3-3957681ED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39508" y="2611923"/>
              <a:ext cx="488887" cy="488887"/>
            </a:xfrm>
            <a:prstGeom prst="rect">
              <a:avLst/>
            </a:prstGeom>
          </p:spPr>
        </p:pic>
        <p:pic>
          <p:nvPicPr>
            <p:cNvPr id="102" name="Graphic 101" descr="Pig with solid fill">
              <a:extLst>
                <a:ext uri="{FF2B5EF4-FFF2-40B4-BE49-F238E27FC236}">
                  <a16:creationId xmlns:a16="http://schemas.microsoft.com/office/drawing/2014/main" id="{45539F2D-05E2-E497-1D65-9E7C8782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60593" y="2117756"/>
              <a:ext cx="488887" cy="488887"/>
            </a:xfrm>
            <a:prstGeom prst="rect">
              <a:avLst/>
            </a:prstGeom>
          </p:spPr>
        </p:pic>
        <p:pic>
          <p:nvPicPr>
            <p:cNvPr id="103" name="Graphic 102" descr="Pig with solid fill">
              <a:extLst>
                <a:ext uri="{FF2B5EF4-FFF2-40B4-BE49-F238E27FC236}">
                  <a16:creationId xmlns:a16="http://schemas.microsoft.com/office/drawing/2014/main" id="{1DC48659-530D-10FC-A473-E1B68F3C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553" y="2210554"/>
              <a:ext cx="488887" cy="488887"/>
            </a:xfrm>
            <a:prstGeom prst="rect">
              <a:avLst/>
            </a:prstGeom>
          </p:spPr>
        </p:pic>
        <p:pic>
          <p:nvPicPr>
            <p:cNvPr id="104" name="Graphic 103" descr="Pig with solid fill">
              <a:extLst>
                <a:ext uri="{FF2B5EF4-FFF2-40B4-BE49-F238E27FC236}">
                  <a16:creationId xmlns:a16="http://schemas.microsoft.com/office/drawing/2014/main" id="{992D7616-4314-F6B4-CFFE-7CE988381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05533" y="2659831"/>
              <a:ext cx="488887" cy="488887"/>
            </a:xfrm>
            <a:prstGeom prst="rect">
              <a:avLst/>
            </a:prstGeom>
          </p:spPr>
        </p:pic>
        <p:pic>
          <p:nvPicPr>
            <p:cNvPr id="105" name="Graphic 104" descr="Pig with solid fill">
              <a:extLst>
                <a:ext uri="{FF2B5EF4-FFF2-40B4-BE49-F238E27FC236}">
                  <a16:creationId xmlns:a16="http://schemas.microsoft.com/office/drawing/2014/main" id="{BFB88610-2416-6144-0B4E-291CE4DA1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20600" y="2940112"/>
              <a:ext cx="488887" cy="488887"/>
            </a:xfrm>
            <a:prstGeom prst="rect">
              <a:avLst/>
            </a:prstGeom>
          </p:spPr>
        </p:pic>
        <p:pic>
          <p:nvPicPr>
            <p:cNvPr id="106" name="Graphic 105" descr="Pig with solid fill">
              <a:extLst>
                <a:ext uri="{FF2B5EF4-FFF2-40B4-BE49-F238E27FC236}">
                  <a16:creationId xmlns:a16="http://schemas.microsoft.com/office/drawing/2014/main" id="{CFA29632-FD7B-EBE1-BB1E-1842BF75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43532" y="2623994"/>
              <a:ext cx="488887" cy="488887"/>
            </a:xfrm>
            <a:prstGeom prst="rect">
              <a:avLst/>
            </a:prstGeom>
          </p:spPr>
        </p:pic>
        <p:pic>
          <p:nvPicPr>
            <p:cNvPr id="107" name="Graphic 106" descr="Pig with solid fill">
              <a:extLst>
                <a:ext uri="{FF2B5EF4-FFF2-40B4-BE49-F238E27FC236}">
                  <a16:creationId xmlns:a16="http://schemas.microsoft.com/office/drawing/2014/main" id="{6A097FB0-8D5C-DAE9-45A5-95FE23664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63554" y="3077419"/>
              <a:ext cx="488887" cy="488887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59DD5F4-838A-7F17-151C-668A8173C59E}"/>
              </a:ext>
            </a:extLst>
          </p:cNvPr>
          <p:cNvGrpSpPr/>
          <p:nvPr/>
        </p:nvGrpSpPr>
        <p:grpSpPr>
          <a:xfrm>
            <a:off x="423934" y="3526240"/>
            <a:ext cx="3510188" cy="2199320"/>
            <a:chOff x="423934" y="3526240"/>
            <a:chExt cx="3510188" cy="2199320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82D732B-18C4-704E-47AD-83386054E8B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14400" y="3597997"/>
              <a:ext cx="0" cy="18174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415063C-94FD-9C00-0280-840ABE8A4C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200" y="5334000"/>
              <a:ext cx="216528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08F3592-78AA-F240-2B71-FD2C94B045A7}"/>
                </a:ext>
              </a:extLst>
            </p:cNvPr>
            <p:cNvSpPr txBox="1"/>
            <p:nvPr/>
          </p:nvSpPr>
          <p:spPr>
            <a:xfrm>
              <a:off x="2967166" y="538700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latin typeface="+mj-lt"/>
                  <a:ea typeface="Cambria" panose="02040503050406030204" pitchFamily="18" charset="0"/>
                </a:rPr>
                <a:t>P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B4FFDAE-F8D6-D816-0140-D0D28010171D}"/>
                </a:ext>
              </a:extLst>
            </p:cNvPr>
            <p:cNvSpPr txBox="1"/>
            <p:nvPr/>
          </p:nvSpPr>
          <p:spPr>
            <a:xfrm>
              <a:off x="423934" y="3526240"/>
              <a:ext cx="407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latin typeface="+mj-lt"/>
                  <a:ea typeface="Cambria" panose="02040503050406030204" pitchFamily="18" charset="0"/>
                </a:rPr>
                <a:t>BV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9FFF45-3259-EA32-693B-78FEBD40B1B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7233" y="3864794"/>
              <a:ext cx="1607367" cy="146920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9216806-9B3A-C448-B734-2F7E541CD206}"/>
                </a:ext>
              </a:extLst>
            </p:cNvPr>
            <p:cNvSpPr txBox="1"/>
            <p:nvPr/>
          </p:nvSpPr>
          <p:spPr>
            <a:xfrm rot="19034519">
              <a:off x="584405" y="3859351"/>
              <a:ext cx="33497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sz="1600">
                  <a:latin typeface="+mj-lt"/>
                  <a:ea typeface="Cambria" panose="02040503050406030204" pitchFamily="18" charset="0"/>
                  <a:sym typeface="Wingdings" panose="05000000000000000000" pitchFamily="2" charset="2"/>
                </a:rPr>
                <a:t> 	               </a:t>
              </a:r>
            </a:p>
            <a:p>
              <a:pPr marL="895335" lvl="1" indent="-285750">
                <a:buFont typeface="Wingdings" panose="05000000000000000000" pitchFamily="2" charset="2"/>
                <a:buChar char="l"/>
              </a:pPr>
              <a:r>
                <a:rPr lang="en-US" sz="1600">
                  <a:latin typeface="+mj-lt"/>
                  <a:ea typeface="Cambria" panose="02040503050406030204" pitchFamily="18" charset="0"/>
                  <a:sym typeface="Wingdings" panose="05000000000000000000" pitchFamily="2" charset="2"/>
                </a:rPr>
                <a:t>      	    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5BDE9AF-CCBE-8BFB-0BE2-DF0471AAE009}"/>
                </a:ext>
              </a:extLst>
            </p:cNvPr>
            <p:cNvCxnSpPr/>
            <p:nvPr/>
          </p:nvCxnSpPr>
          <p:spPr bwMode="auto">
            <a:xfrm flipH="1" flipV="1">
              <a:off x="1447800" y="4953000"/>
              <a:ext cx="5334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CD262DC-8810-8D0D-6AFC-01E79F38A3B5}"/>
                </a:ext>
              </a:extLst>
            </p:cNvPr>
            <p:cNvSpPr txBox="1"/>
            <p:nvPr/>
          </p:nvSpPr>
          <p:spPr>
            <a:xfrm>
              <a:off x="1935187" y="5008478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latin typeface="+mj-lt"/>
                  <a:ea typeface="Cambria" panose="02040503050406030204" pitchFamily="18" charset="0"/>
                </a:rPr>
                <a:t>Slope: </a:t>
              </a:r>
              <a:r>
                <a:rPr lang="en-US" sz="1600" i="1">
                  <a:latin typeface="+mj-lt"/>
                  <a:ea typeface="Cambria" panose="02040503050406030204" pitchFamily="18" charset="0"/>
                </a:rPr>
                <a:t>h</a:t>
              </a:r>
              <a:r>
                <a:rPr lang="en-US" sz="1600" i="1" baseline="30000">
                  <a:latin typeface="+mj-lt"/>
                  <a:ea typeface="Cambria" panose="02040503050406030204" pitchFamily="18" charset="0"/>
                </a:rPr>
                <a:t>2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9B945D8-60BC-5A7D-EDAD-B7AB7A34A4FC}"/>
              </a:ext>
            </a:extLst>
          </p:cNvPr>
          <p:cNvGrpSpPr/>
          <p:nvPr/>
        </p:nvGrpSpPr>
        <p:grpSpPr>
          <a:xfrm>
            <a:off x="3879917" y="3680611"/>
            <a:ext cx="3664236" cy="2199320"/>
            <a:chOff x="269886" y="3526240"/>
            <a:chExt cx="3664236" cy="2199320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6A33B9-0D57-C711-E617-1BFEF47C4D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14400" y="3597997"/>
              <a:ext cx="0" cy="18174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0B31122-67CC-3214-DEF1-D1500DA5BD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200" y="5334000"/>
              <a:ext cx="216528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58FEECE-C88B-E997-2698-C64EB3D90AE9}"/>
                </a:ext>
              </a:extLst>
            </p:cNvPr>
            <p:cNvSpPr txBox="1"/>
            <p:nvPr/>
          </p:nvSpPr>
          <p:spPr>
            <a:xfrm>
              <a:off x="2476553" y="5387006"/>
              <a:ext cx="1270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latin typeface="+mj-lt"/>
                  <a:ea typeface="Cambria" panose="02040503050406030204" pitchFamily="18" charset="0"/>
                </a:rPr>
                <a:t>(</a:t>
              </a:r>
              <a:r>
                <a:rPr lang="en-US" sz="1600" err="1">
                  <a:latin typeface="+mj-lt"/>
                  <a:ea typeface="Cambria" panose="02040503050406030204" pitchFamily="18" charset="0"/>
                </a:rPr>
                <a:t>P</a:t>
              </a:r>
              <a:r>
                <a:rPr lang="en-US" sz="1600" baseline="-25000" err="1">
                  <a:latin typeface="+mj-lt"/>
                  <a:ea typeface="Cambria" panose="02040503050406030204" pitchFamily="18" charset="0"/>
                </a:rPr>
                <a:t>sire</a:t>
              </a:r>
              <a:r>
                <a:rPr lang="en-US" sz="1600">
                  <a:latin typeface="+mj-lt"/>
                  <a:ea typeface="Cambria" panose="02040503050406030204" pitchFamily="18" charset="0"/>
                </a:rPr>
                <a:t>+ </a:t>
              </a:r>
              <a:r>
                <a:rPr lang="en-US" sz="1600" err="1">
                  <a:latin typeface="+mj-lt"/>
                  <a:ea typeface="Cambria" panose="02040503050406030204" pitchFamily="18" charset="0"/>
                </a:rPr>
                <a:t>P</a:t>
              </a:r>
              <a:r>
                <a:rPr lang="en-US" sz="1600" baseline="-25000" err="1">
                  <a:latin typeface="+mj-lt"/>
                  <a:ea typeface="Cambria" panose="02040503050406030204" pitchFamily="18" charset="0"/>
                </a:rPr>
                <a:t>dam</a:t>
              </a:r>
              <a:r>
                <a:rPr lang="en-US" sz="1600">
                  <a:latin typeface="+mj-lt"/>
                  <a:ea typeface="Cambria" panose="02040503050406030204" pitchFamily="18" charset="0"/>
                </a:rPr>
                <a:t>)/2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32CC134-7AAD-6CED-7EE6-9F45295598AB}"/>
                </a:ext>
              </a:extLst>
            </p:cNvPr>
            <p:cNvSpPr txBox="1"/>
            <p:nvPr/>
          </p:nvSpPr>
          <p:spPr>
            <a:xfrm>
              <a:off x="269886" y="3526240"/>
              <a:ext cx="715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latin typeface="+mj-lt"/>
                  <a:ea typeface="Cambria" panose="02040503050406030204" pitchFamily="18" charset="0"/>
                </a:rPr>
                <a:t>P</a:t>
              </a:r>
              <a:r>
                <a:rPr lang="en-US" sz="1600" baseline="-25000" err="1">
                  <a:latin typeface="+mj-lt"/>
                  <a:ea typeface="Cambria" panose="02040503050406030204" pitchFamily="18" charset="0"/>
                </a:rPr>
                <a:t>offpring</a:t>
              </a:r>
              <a:endParaRPr lang="en-US" sz="1600">
                <a:latin typeface="+mj-lt"/>
                <a:ea typeface="Cambria" panose="02040503050406030204" pitchFamily="18" charset="0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DA3EA56-C0EB-016B-BB7D-223C702DE7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7233" y="3864794"/>
              <a:ext cx="1607367" cy="146920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577BB2B-CACC-21A5-F2EA-4D57A883E9ED}"/>
                </a:ext>
              </a:extLst>
            </p:cNvPr>
            <p:cNvSpPr txBox="1"/>
            <p:nvPr/>
          </p:nvSpPr>
          <p:spPr>
            <a:xfrm rot="19034519">
              <a:off x="584405" y="3859351"/>
              <a:ext cx="33497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sz="1600">
                  <a:latin typeface="+mj-lt"/>
                  <a:ea typeface="Cambria" panose="02040503050406030204" pitchFamily="18" charset="0"/>
                  <a:sym typeface="Wingdings" panose="05000000000000000000" pitchFamily="2" charset="2"/>
                </a:rPr>
                <a:t> 	               </a:t>
              </a:r>
            </a:p>
            <a:p>
              <a:pPr marL="895335" lvl="1" indent="-285750">
                <a:buFont typeface="Wingdings" panose="05000000000000000000" pitchFamily="2" charset="2"/>
                <a:buChar char="l"/>
              </a:pPr>
              <a:r>
                <a:rPr lang="en-US" sz="1600">
                  <a:latin typeface="+mj-lt"/>
                  <a:ea typeface="Cambria" panose="02040503050406030204" pitchFamily="18" charset="0"/>
                  <a:sym typeface="Wingdings" panose="05000000000000000000" pitchFamily="2" charset="2"/>
                </a:rPr>
                <a:t>      	    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3903E00-F0F6-BE89-10B7-85C1450B0FC0}"/>
                </a:ext>
              </a:extLst>
            </p:cNvPr>
            <p:cNvCxnSpPr/>
            <p:nvPr/>
          </p:nvCxnSpPr>
          <p:spPr bwMode="auto">
            <a:xfrm flipH="1" flipV="1">
              <a:off x="1447800" y="4953000"/>
              <a:ext cx="5334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60FBE1-4AE0-0DE4-9A0F-D0F1D5D1FF86}"/>
                </a:ext>
              </a:extLst>
            </p:cNvPr>
            <p:cNvSpPr txBox="1"/>
            <p:nvPr/>
          </p:nvSpPr>
          <p:spPr>
            <a:xfrm>
              <a:off x="1935187" y="5008478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latin typeface="+mj-lt"/>
                  <a:ea typeface="Cambria" panose="02040503050406030204" pitchFamily="18" charset="0"/>
                </a:rPr>
                <a:t>Slope: </a:t>
              </a:r>
              <a:r>
                <a:rPr lang="en-US" sz="1600" i="1">
                  <a:latin typeface="+mj-lt"/>
                  <a:ea typeface="Cambria" panose="02040503050406030204" pitchFamily="18" charset="0"/>
                </a:rPr>
                <a:t>h</a:t>
              </a:r>
              <a:r>
                <a:rPr lang="en-US" sz="1600" i="1" baseline="30000">
                  <a:latin typeface="+mj-lt"/>
                  <a:ea typeface="Cambria" panose="02040503050406030204" pitchFamily="18" charset="0"/>
                </a:rPr>
                <a:t>2</a:t>
              </a:r>
            </a:p>
          </p:txBody>
        </p:sp>
      </p:grpSp>
      <p:pic>
        <p:nvPicPr>
          <p:cNvPr id="143" name="Graphic 142" descr="Barn with solid fill">
            <a:extLst>
              <a:ext uri="{FF2B5EF4-FFF2-40B4-BE49-F238E27FC236}">
                <a16:creationId xmlns:a16="http://schemas.microsoft.com/office/drawing/2014/main" id="{978E753E-2590-5286-F522-89DFFD10C9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8558" y="926514"/>
            <a:ext cx="914400" cy="914400"/>
          </a:xfrm>
          <a:prstGeom prst="rect">
            <a:avLst/>
          </a:prstGeom>
        </p:spPr>
      </p:pic>
      <p:pic>
        <p:nvPicPr>
          <p:cNvPr id="144" name="Graphic 143" descr="Barn with solid fill">
            <a:extLst>
              <a:ext uri="{FF2B5EF4-FFF2-40B4-BE49-F238E27FC236}">
                <a16:creationId xmlns:a16="http://schemas.microsoft.com/office/drawing/2014/main" id="{E2EF89E5-F142-8F31-5BAD-B540E3874B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06000" y="686177"/>
            <a:ext cx="914400" cy="914400"/>
          </a:xfrm>
          <a:prstGeom prst="rect">
            <a:avLst/>
          </a:prstGeom>
        </p:spPr>
      </p:pic>
      <p:pic>
        <p:nvPicPr>
          <p:cNvPr id="145" name="Graphic 144" descr="Pig with solid fill">
            <a:extLst>
              <a:ext uri="{FF2B5EF4-FFF2-40B4-BE49-F238E27FC236}">
                <a16:creationId xmlns:a16="http://schemas.microsoft.com/office/drawing/2014/main" id="{291B3D09-D00F-6F16-DEEE-6FC28962C4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9307" y="997590"/>
            <a:ext cx="1600200" cy="1600200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142AB4A-60A5-FD28-3B0D-3487BCA9281E}"/>
              </a:ext>
            </a:extLst>
          </p:cNvPr>
          <p:cNvCxnSpPr>
            <a:cxnSpLocks/>
          </p:cNvCxnSpPr>
          <p:nvPr/>
        </p:nvCxnSpPr>
        <p:spPr bwMode="auto">
          <a:xfrm>
            <a:off x="1143000" y="2242618"/>
            <a:ext cx="26407" cy="3621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F860E98-DF8C-F2D0-0EA0-E5F0A31A7B32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>
            <a:off x="1676400" y="1623307"/>
            <a:ext cx="685800" cy="530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BBADDAA-9D74-AF8F-FD02-9AA5F8E0EE0B}"/>
              </a:ext>
            </a:extLst>
          </p:cNvPr>
          <p:cNvGrpSpPr/>
          <p:nvPr/>
        </p:nvGrpSpPr>
        <p:grpSpPr>
          <a:xfrm>
            <a:off x="6070360" y="2157549"/>
            <a:ext cx="5009193" cy="1302551"/>
            <a:chOff x="6070360" y="2157549"/>
            <a:chExt cx="5009193" cy="1302551"/>
          </a:xfrm>
        </p:grpSpPr>
        <p:pic>
          <p:nvPicPr>
            <p:cNvPr id="152" name="Graphic 151" descr="Ruler with solid fill">
              <a:extLst>
                <a:ext uri="{FF2B5EF4-FFF2-40B4-BE49-F238E27FC236}">
                  <a16:creationId xmlns:a16="http://schemas.microsoft.com/office/drawing/2014/main" id="{77BE0999-B69C-6CE3-D64D-ADD4C1E41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86081" y="3068029"/>
              <a:ext cx="304592" cy="304592"/>
            </a:xfrm>
            <a:prstGeom prst="rect">
              <a:avLst/>
            </a:prstGeom>
          </p:spPr>
        </p:pic>
        <p:pic>
          <p:nvPicPr>
            <p:cNvPr id="153" name="Graphic 152" descr="Ruler with solid fill">
              <a:extLst>
                <a:ext uri="{FF2B5EF4-FFF2-40B4-BE49-F238E27FC236}">
                  <a16:creationId xmlns:a16="http://schemas.microsoft.com/office/drawing/2014/main" id="{879E446F-F039-6079-CDB4-BDB78C20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28036" y="2837336"/>
              <a:ext cx="304592" cy="304592"/>
            </a:xfrm>
            <a:prstGeom prst="rect">
              <a:avLst/>
            </a:prstGeom>
          </p:spPr>
        </p:pic>
        <p:pic>
          <p:nvPicPr>
            <p:cNvPr id="155" name="Graphic 154" descr="Ruler with solid fill">
              <a:extLst>
                <a:ext uri="{FF2B5EF4-FFF2-40B4-BE49-F238E27FC236}">
                  <a16:creationId xmlns:a16="http://schemas.microsoft.com/office/drawing/2014/main" id="{A5006FBB-C112-4343-FDD6-14D13EF2E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774961" y="3155508"/>
              <a:ext cx="304592" cy="304592"/>
            </a:xfrm>
            <a:prstGeom prst="rect">
              <a:avLst/>
            </a:prstGeom>
          </p:spPr>
        </p:pic>
        <p:pic>
          <p:nvPicPr>
            <p:cNvPr id="156" name="Graphic 155" descr="Ruler with solid fill">
              <a:extLst>
                <a:ext uri="{FF2B5EF4-FFF2-40B4-BE49-F238E27FC236}">
                  <a16:creationId xmlns:a16="http://schemas.microsoft.com/office/drawing/2014/main" id="{0E35D8CB-8E5E-EA16-B618-53F152F9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126953" y="2423699"/>
              <a:ext cx="304592" cy="304592"/>
            </a:xfrm>
            <a:prstGeom prst="rect">
              <a:avLst/>
            </a:prstGeom>
          </p:spPr>
        </p:pic>
        <p:pic>
          <p:nvPicPr>
            <p:cNvPr id="157" name="Graphic 156" descr="Ruler with solid fill">
              <a:extLst>
                <a:ext uri="{FF2B5EF4-FFF2-40B4-BE49-F238E27FC236}">
                  <a16:creationId xmlns:a16="http://schemas.microsoft.com/office/drawing/2014/main" id="{2E867267-383E-22CF-EDD9-D7FD5909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40624" y="2989632"/>
              <a:ext cx="304592" cy="304592"/>
            </a:xfrm>
            <a:prstGeom prst="rect">
              <a:avLst/>
            </a:prstGeom>
          </p:spPr>
        </p:pic>
        <p:pic>
          <p:nvPicPr>
            <p:cNvPr id="158" name="Graphic 157" descr="Ruler with solid fill">
              <a:extLst>
                <a:ext uri="{FF2B5EF4-FFF2-40B4-BE49-F238E27FC236}">
                  <a16:creationId xmlns:a16="http://schemas.microsoft.com/office/drawing/2014/main" id="{A2D965A6-16E4-33CF-DF45-7575E3D22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70360" y="2157549"/>
              <a:ext cx="304592" cy="304592"/>
            </a:xfrm>
            <a:prstGeom prst="rect">
              <a:avLst/>
            </a:prstGeom>
          </p:spPr>
        </p:pic>
        <p:pic>
          <p:nvPicPr>
            <p:cNvPr id="159" name="Graphic 158" descr="Ruler with solid fill">
              <a:extLst>
                <a:ext uri="{FF2B5EF4-FFF2-40B4-BE49-F238E27FC236}">
                  <a16:creationId xmlns:a16="http://schemas.microsoft.com/office/drawing/2014/main" id="{FFA81063-E293-6171-896D-71D44772B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00809" y="2303960"/>
              <a:ext cx="304592" cy="304592"/>
            </a:xfrm>
            <a:prstGeom prst="rect">
              <a:avLst/>
            </a:prstGeom>
          </p:spPr>
        </p:pic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DA52B944-6661-74BA-A254-D951CE1ADBEA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36133" y="3535680"/>
            <a:ext cx="1628167" cy="118872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BAC95FDE-E26D-CF88-833D-5C4EA0A9D6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36133" y="3528526"/>
            <a:ext cx="1628167" cy="118872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4BE20D80-FC81-929F-9590-A54A0B294068}"/>
              </a:ext>
            </a:extLst>
          </p:cNvPr>
          <p:cNvSpPr txBox="1"/>
          <p:nvPr/>
        </p:nvSpPr>
        <p:spPr>
          <a:xfrm>
            <a:off x="7194372" y="4984382"/>
            <a:ext cx="486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There is a linear model solution for all these cases</a:t>
            </a:r>
          </a:p>
          <a:p>
            <a:pPr algn="ctr"/>
            <a:r>
              <a:rPr lang="en-US" sz="1400" b="1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(and that’s why we will learn about this together in this course)</a:t>
            </a:r>
          </a:p>
        </p:txBody>
      </p:sp>
      <p:pic>
        <p:nvPicPr>
          <p:cNvPr id="6148" name="Picture 4" descr="Swine Carcass Terminology">
            <a:extLst>
              <a:ext uri="{FF2B5EF4-FFF2-40B4-BE49-F238E27FC236}">
                <a16:creationId xmlns:a16="http://schemas.microsoft.com/office/drawing/2014/main" id="{F321BB6A-39BE-0374-54A9-D15AA861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0" y="3946472"/>
            <a:ext cx="1506270" cy="79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30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theme/theme1.xml><?xml version="1.0" encoding="utf-8"?>
<a:theme xmlns:a="http://schemas.openxmlformats.org/drawingml/2006/main" name="PowerPoin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600" dirty="0">
            <a:latin typeface="+mj-lt"/>
            <a:ea typeface="Cambria" panose="02040503050406030204" pitchFamily="18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D4A4B8F10DB42A68DDB5B85D59FA0" ma:contentTypeVersion="5" ma:contentTypeDescription="Create a new document." ma:contentTypeScope="" ma:versionID="e9ce5a557d18e98246e44f793cb661c1">
  <xsd:schema xmlns:xsd="http://www.w3.org/2001/XMLSchema" xmlns:xs="http://www.w3.org/2001/XMLSchema" xmlns:p="http://schemas.microsoft.com/office/2006/metadata/properties" xmlns:ns2="941e86ac-4fab-4cba-aeb8-53786fc6f051" targetNamespace="http://schemas.microsoft.com/office/2006/metadata/properties" ma:root="true" ma:fieldsID="e48ba055e0a3ce3f63de6d23fcd5e00a" ns2:_="">
    <xsd:import namespace="941e86ac-4fab-4cba-aeb8-53786fc6f0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e86ac-4fab-4cba-aeb8-53786fc6f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E16B14-3760-447F-A64E-C93B7A11C036}"/>
</file>

<file path=customXml/itemProps2.xml><?xml version="1.0" encoding="utf-8"?>
<ds:datastoreItem xmlns:ds="http://schemas.openxmlformats.org/officeDocument/2006/customXml" ds:itemID="{DBE1D721-1D60-46B4-9FB7-4CD51D497B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5D27BE-D00F-49FE-8B68-786D168EB5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Application>Microsoft Office PowerPoint</Application>
  <PresentationFormat>Widescreen</PresentationFormat>
  <Slides>28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PowerPoint</vt:lpstr>
      <vt:lpstr>562 Methodologies for Population/Quantitative Genetics </vt:lpstr>
      <vt:lpstr>Methodologies for Population/Quantitative Genetics </vt:lpstr>
      <vt:lpstr>Meet your instructors</vt:lpstr>
      <vt:lpstr>Why this class?</vt:lpstr>
      <vt:lpstr>(Quantitative?) genetics</vt:lpstr>
      <vt:lpstr>Linear models and quantitative genetics</vt:lpstr>
      <vt:lpstr>Linear models and animal breeding</vt:lpstr>
      <vt:lpstr>A word on genetic evaluation and sources of information</vt:lpstr>
      <vt:lpstr>A motivating problem: Estimating the genetic merit of a candidate for selection</vt:lpstr>
      <vt:lpstr>What is a linear model?</vt:lpstr>
      <vt:lpstr>A more complex model</vt:lpstr>
      <vt:lpstr>How to solve a simple linear model</vt:lpstr>
      <vt:lpstr>universal steps of data analysis</vt:lpstr>
      <vt:lpstr>Model elicitation and fit</vt:lpstr>
      <vt:lpstr>The fixed effects (single level model) is a great place to start:</vt:lpstr>
      <vt:lpstr>Mixed effects model</vt:lpstr>
      <vt:lpstr>Applications to animal (and plant) breeding</vt:lpstr>
      <vt:lpstr>Applications to animal (and plant) breeding</vt:lpstr>
      <vt:lpstr>Applications to animal (and plant) breeding</vt:lpstr>
      <vt:lpstr>Estimation of variance components</vt:lpstr>
      <vt:lpstr>Resources</vt:lpstr>
      <vt:lpstr>Grading</vt:lpstr>
      <vt:lpstr>Final project</vt:lpstr>
      <vt:lpstr>How to stay up to date with the course</vt:lpstr>
      <vt:lpstr>Lab (demo) today: simple linear regression with R</vt:lpstr>
      <vt:lpstr>Longley dataset</vt:lpstr>
      <vt:lpstr>Longley dataset</vt:lpstr>
      <vt:lpstr>Lab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revision>16</cp:revision>
  <cp:lastPrinted>2022-09-08T18:38:08Z</cp:lastPrinted>
  <dcterms:created xsi:type="dcterms:W3CDTF">2018-04-04T18:23:10Z</dcterms:created>
  <dcterms:modified xsi:type="dcterms:W3CDTF">2023-01-18T19:47:34Z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0x0101006C8D4A4B8F10DB42A68DDB5B85D59FA0</vt:lpwstr>
  </property>
</Properties>
</file>