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f6d14efd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f6d14efd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f83f161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f83f161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f83f1615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f83f1615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f83f161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f83f161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f83f161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f83f161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f87e26d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f87e26d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f83f161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f83f161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f83f161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f83f161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f87e26d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f87e26d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f8c8d05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f8c8d05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f87e26d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f87e26d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f87e26d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f87e26d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f87e26de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f87e26de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f87e26de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f87e26de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f87e26de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f87e26de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87e26de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f87e26de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f8d6078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f8d6078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f6d14efd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f6d14efd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f6d14efd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f6d14efd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43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Exploring Object-Oriented Programming with Game Development</a:t>
            </a:r>
            <a:endParaRPr sz="35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Saylor, Kyle Remmenga, Kian Highland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75" y="3040025"/>
            <a:ext cx="1824452" cy="15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Design Pattern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387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Behavioral Design Pattern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traversal of a collection </a:t>
            </a:r>
            <a:r>
              <a:rPr lang="en"/>
              <a:t>without</a:t>
            </a:r>
            <a:r>
              <a:rPr lang="en"/>
              <a:t> exposing the underlying </a:t>
            </a:r>
            <a:r>
              <a:rPr lang="en"/>
              <a:t>representation</a:t>
            </a:r>
            <a:r>
              <a:rPr lang="en"/>
              <a:t> (list, stack, tree, etc.)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access to a data structure while keeping the details of the structure private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 Board from board.py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50" y="1424900"/>
            <a:ext cx="3669901" cy="22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4943500" y="4619675"/>
            <a:ext cx="39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Image: https://refactoring.guru/design-patterns/iterator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 - Game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63" y="1307850"/>
            <a:ext cx="5004674" cy="36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 - Turns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200" y="1307850"/>
            <a:ext cx="3287500" cy="33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- Board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18" y="1166600"/>
            <a:ext cx="3844107" cy="39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724" y="1159886"/>
            <a:ext cx="3844100" cy="399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- Board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50" y="1567550"/>
            <a:ext cx="3544875" cy="19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798" y="1567550"/>
            <a:ext cx="2991403" cy="30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1125" y="3743625"/>
            <a:ext cx="182820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- Board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38" y="1240247"/>
            <a:ext cx="4436424" cy="3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- Graphics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50" y="1425450"/>
            <a:ext cx="2967950" cy="351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000" y="1425450"/>
            <a:ext cx="4963698" cy="30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- Graphics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88" y="1556397"/>
            <a:ext cx="5626924" cy="20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845" y="3694775"/>
            <a:ext cx="2740205" cy="1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Interaction Diagram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949" y="1047700"/>
            <a:ext cx="5434101" cy="39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OOD Benefits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Creates reusable, highly modular code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programming in a way that suits humans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Creating objects and categories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and quick to debug</a:t>
            </a:r>
            <a:endParaRPr sz="1500"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77" y="1628775"/>
            <a:ext cx="2697226" cy="18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4+1 View (Process View)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462" y="1134850"/>
            <a:ext cx="1265075" cy="37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1297500" y="1567550"/>
            <a:ext cx="386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Allocating jobs to different team members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Reporting issues formally to ensure that they were fixed and documented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a determined schedule to keep us on track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350" y="1491425"/>
            <a:ext cx="3023725" cy="21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4+1 View (Physical View)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" y="1568952"/>
            <a:ext cx="9007549" cy="20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4+1 View (Development View)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36" y="1105325"/>
            <a:ext cx="5709440" cy="38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4+1 View (Logical View)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313" y="1105325"/>
            <a:ext cx="6353263" cy="38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4+1 View (Context View)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55" y="1105325"/>
            <a:ext cx="4048481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OOD Concepts Used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Inheritance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Attributes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Modularity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Overloading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800" y="1307850"/>
            <a:ext cx="2714598" cy="15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800" y="3055450"/>
            <a:ext cx="3303601" cy="1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Design Pattern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371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Creational Design Pattern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design style that ensures a class only has one </a:t>
            </a:r>
            <a:r>
              <a:rPr lang="en"/>
              <a:t>instance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protect resources (databases, file or memory)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 Draw from graphics.py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675" y="1567550"/>
            <a:ext cx="3848101" cy="25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4860300" y="4608025"/>
            <a:ext cx="428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Image: https://refactoring.guru/design-patterns/singleton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 Design Pattern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38610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Behavioral Design Pattern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 is to reduce chaotic dependencies between objects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Forces objects to interact with each other only via the mediator object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 our Game class from game.py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600" y="1567550"/>
            <a:ext cx="3588725" cy="2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4897950" y="4574200"/>
            <a:ext cx="41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Image: https://refactoring.guru/design-patterns/mediator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