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notesMasterIdLst>
    <p:notesMasterId r:id="rId17"/>
  </p:notesMasterIdLst>
  <p:sldIdLst>
    <p:sldId id="256" r:id="rId5"/>
    <p:sldId id="257" r:id="rId6"/>
    <p:sldId id="259" r:id="rId7"/>
    <p:sldId id="262" r:id="rId8"/>
    <p:sldId id="264" r:id="rId9"/>
    <p:sldId id="268" r:id="rId10"/>
    <p:sldId id="260" r:id="rId11"/>
    <p:sldId id="261" r:id="rId12"/>
    <p:sldId id="269" r:id="rId13"/>
    <p:sldId id="263" r:id="rId14"/>
    <p:sldId id="25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CDFB"/>
    <a:srgbClr val="E5E5E5"/>
    <a:srgbClr val="FFFFFF"/>
    <a:srgbClr val="A5A5A5"/>
    <a:srgbClr val="573C1D"/>
    <a:srgbClr val="949494"/>
    <a:srgbClr val="848484"/>
    <a:srgbClr val="696969"/>
    <a:srgbClr val="CDCDCD"/>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B7FE5-3163-6B29-D9F4-8CD4F578CDF0}" v="2" dt="2024-05-01T00:25:49.015"/>
    <p1510:client id="{2DCB617E-35C5-53D4-56CD-B394966302D7}" v="43" dt="2024-05-01T03:09:44.770"/>
    <p1510:client id="{58447F6E-663C-430E-8D11-59ACD67A8E3B}" v="1030" dt="2024-05-01T03:35:50.587"/>
    <p1510:client id="{A16B3AC8-416B-E98E-5B03-59CB12D728EF}" v="23" dt="2024-05-01T19:22:09.606"/>
    <p1510:client id="{B002F0F5-BFCE-4492-BB5A-142AB13459C1}" v="2747" dt="2024-05-01T04:30:54.570"/>
  </p1510:revLst>
</p1510:revInfo>
</file>

<file path=ppt/tableStyles.xml><?xml version="1.0" encoding="utf-8"?>
<a:tblStyleLst xmlns:a="http://schemas.openxmlformats.org/drawingml/2006/main" def="{5C22544A-7EE6-4342-B048-85BDC9FD1C3A}">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vera, Austin T (atr8ec)" userId="S::atr8ec@virginia.edu::e8a586fb-0363-4625-bbe0-f2eac02057ab" providerId="AD" clId="Web-{2DCB617E-35C5-53D4-56CD-B394966302D7}"/>
    <pc:docChg chg="modSld">
      <pc:chgData name="Rivera, Austin T (atr8ec)" userId="S::atr8ec@virginia.edu::e8a586fb-0363-4625-bbe0-f2eac02057ab" providerId="AD" clId="Web-{2DCB617E-35C5-53D4-56CD-B394966302D7}" dt="2024-05-01T03:09:44.770" v="40"/>
      <pc:docMkLst>
        <pc:docMk/>
      </pc:docMkLst>
      <pc:sldChg chg="addSp delSp modSp">
        <pc:chgData name="Rivera, Austin T (atr8ec)" userId="S::atr8ec@virginia.edu::e8a586fb-0363-4625-bbe0-f2eac02057ab" providerId="AD" clId="Web-{2DCB617E-35C5-53D4-56CD-B394966302D7}" dt="2024-05-01T03:09:44.770" v="40"/>
        <pc:sldMkLst>
          <pc:docMk/>
          <pc:sldMk cId="3818322021" sldId="259"/>
        </pc:sldMkLst>
        <pc:spChg chg="add del mod">
          <ac:chgData name="Rivera, Austin T (atr8ec)" userId="S::atr8ec@virginia.edu::e8a586fb-0363-4625-bbe0-f2eac02057ab" providerId="AD" clId="Web-{2DCB617E-35C5-53D4-56CD-B394966302D7}" dt="2024-05-01T03:06:37.421" v="23"/>
          <ac:spMkLst>
            <pc:docMk/>
            <pc:sldMk cId="3818322021" sldId="259"/>
            <ac:spMk id="5" creationId="{3FE473A1-C41C-8290-EC09-B69E5897E4D4}"/>
          </ac:spMkLst>
        </pc:spChg>
        <pc:picChg chg="add del mod modCrop">
          <ac:chgData name="Rivera, Austin T (atr8ec)" userId="S::atr8ec@virginia.edu::e8a586fb-0363-4625-bbe0-f2eac02057ab" providerId="AD" clId="Web-{2DCB617E-35C5-53D4-56CD-B394966302D7}" dt="2024-05-01T03:08:53.706" v="33"/>
          <ac:picMkLst>
            <pc:docMk/>
            <pc:sldMk cId="3818322021" sldId="259"/>
            <ac:picMk id="4" creationId="{381632AE-A9C7-CB2A-BA26-4FA62FD7F917}"/>
          </ac:picMkLst>
        </pc:picChg>
        <pc:picChg chg="add del mod modCrop">
          <ac:chgData name="Rivera, Austin T (atr8ec)" userId="S::atr8ec@virginia.edu::e8a586fb-0363-4625-bbe0-f2eac02057ab" providerId="AD" clId="Web-{2DCB617E-35C5-53D4-56CD-B394966302D7}" dt="2024-05-01T03:09:44.770" v="40"/>
          <ac:picMkLst>
            <pc:docMk/>
            <pc:sldMk cId="3818322021" sldId="259"/>
            <ac:picMk id="6" creationId="{A3F2D9A8-8F98-2267-43EE-92DF44B0D78D}"/>
          </ac:picMkLst>
        </pc:picChg>
        <pc:picChg chg="add mod modCrop">
          <ac:chgData name="Rivera, Austin T (atr8ec)" userId="S::atr8ec@virginia.edu::e8a586fb-0363-4625-bbe0-f2eac02057ab" providerId="AD" clId="Web-{2DCB617E-35C5-53D4-56CD-B394966302D7}" dt="2024-05-01T03:09:23.379" v="38" actId="1076"/>
          <ac:picMkLst>
            <pc:docMk/>
            <pc:sldMk cId="3818322021" sldId="259"/>
            <ac:picMk id="7" creationId="{7094CDAE-48D6-10DD-89E6-A0FD342684F7}"/>
          </ac:picMkLst>
        </pc:picChg>
        <pc:picChg chg="mod">
          <ac:chgData name="Rivera, Austin T (atr8ec)" userId="S::atr8ec@virginia.edu::e8a586fb-0363-4625-bbe0-f2eac02057ab" providerId="AD" clId="Web-{2DCB617E-35C5-53D4-56CD-B394966302D7}" dt="2024-05-01T02:59:53.861" v="9" actId="14100"/>
          <ac:picMkLst>
            <pc:docMk/>
            <pc:sldMk cId="3818322021" sldId="259"/>
            <ac:picMk id="16" creationId="{111AF853-DCA2-578D-E792-ADB190769E58}"/>
          </ac:picMkLst>
        </pc:picChg>
        <pc:picChg chg="del">
          <ac:chgData name="Rivera, Austin T (atr8ec)" userId="S::atr8ec@virginia.edu::e8a586fb-0363-4625-bbe0-f2eac02057ab" providerId="AD" clId="Web-{2DCB617E-35C5-53D4-56CD-B394966302D7}" dt="2024-05-01T03:00:12.003" v="15"/>
          <ac:picMkLst>
            <pc:docMk/>
            <pc:sldMk cId="3818322021" sldId="259"/>
            <ac:picMk id="18" creationId="{E2F8844C-4759-E4B4-38A5-1E52F2D46C8A}"/>
          </ac:picMkLst>
        </pc:picChg>
      </pc:sldChg>
    </pc:docChg>
  </pc:docChgLst>
  <pc:docChgLst>
    <pc:chgData name="Rivera, Austin T (atr8ec)" userId="S::atr8ec@virginia.edu::e8a586fb-0363-4625-bbe0-f2eac02057ab" providerId="AD" clId="Web-{A16B3AC8-416B-E98E-5B03-59CB12D728EF}"/>
    <pc:docChg chg="modSld">
      <pc:chgData name="Rivera, Austin T (atr8ec)" userId="S::atr8ec@virginia.edu::e8a586fb-0363-4625-bbe0-f2eac02057ab" providerId="AD" clId="Web-{A16B3AC8-416B-E98E-5B03-59CB12D728EF}" dt="2024-05-01T19:22:09.606" v="21" actId="20577"/>
      <pc:docMkLst>
        <pc:docMk/>
      </pc:docMkLst>
      <pc:sldChg chg="modSp">
        <pc:chgData name="Rivera, Austin T (atr8ec)" userId="S::atr8ec@virginia.edu::e8a586fb-0363-4625-bbe0-f2eac02057ab" providerId="AD" clId="Web-{A16B3AC8-416B-E98E-5B03-59CB12D728EF}" dt="2024-05-01T13:05:05.460" v="1" actId="20577"/>
        <pc:sldMkLst>
          <pc:docMk/>
          <pc:sldMk cId="3818322021" sldId="259"/>
        </pc:sldMkLst>
        <pc:spChg chg="mod">
          <ac:chgData name="Rivera, Austin T (atr8ec)" userId="S::atr8ec@virginia.edu::e8a586fb-0363-4625-bbe0-f2eac02057ab" providerId="AD" clId="Web-{A16B3AC8-416B-E98E-5B03-59CB12D728EF}" dt="2024-05-01T13:05:05.460" v="1" actId="20577"/>
          <ac:spMkLst>
            <pc:docMk/>
            <pc:sldMk cId="3818322021" sldId="259"/>
            <ac:spMk id="9" creationId="{9C42C2C5-CA99-6FFE-2702-8FA6763FE99F}"/>
          </ac:spMkLst>
        </pc:spChg>
      </pc:sldChg>
      <pc:sldChg chg="modSp">
        <pc:chgData name="Rivera, Austin T (atr8ec)" userId="S::atr8ec@virginia.edu::e8a586fb-0363-4625-bbe0-f2eac02057ab" providerId="AD" clId="Web-{A16B3AC8-416B-E98E-5B03-59CB12D728EF}" dt="2024-05-01T19:22:09.606" v="21" actId="20577"/>
        <pc:sldMkLst>
          <pc:docMk/>
          <pc:sldMk cId="2277621173" sldId="261"/>
        </pc:sldMkLst>
        <pc:spChg chg="mod">
          <ac:chgData name="Rivera, Austin T (atr8ec)" userId="S::atr8ec@virginia.edu::e8a586fb-0363-4625-bbe0-f2eac02057ab" providerId="AD" clId="Web-{A16B3AC8-416B-E98E-5B03-59CB12D728EF}" dt="2024-05-01T19:22:09.606" v="21" actId="20577"/>
          <ac:spMkLst>
            <pc:docMk/>
            <pc:sldMk cId="2277621173" sldId="261"/>
            <ac:spMk id="3" creationId="{D7FAD900-DFEF-4259-A651-26EA1B60D19E}"/>
          </ac:spMkLst>
        </pc:spChg>
      </pc:sldChg>
    </pc:docChg>
  </pc:docChgLst>
  <pc:docChgLst>
    <pc:chgData name="Sharma, Rishi (bws5dk)" userId="2fca56da-1d4a-49b8-a9be-5f1306a18a36" providerId="ADAL" clId="{58447F6E-663C-430E-8D11-59ACD67A8E3B}"/>
    <pc:docChg chg="undo custSel addSld delSld modSld sldOrd">
      <pc:chgData name="Sharma, Rishi (bws5dk)" userId="2fca56da-1d4a-49b8-a9be-5f1306a18a36" providerId="ADAL" clId="{58447F6E-663C-430E-8D11-59ACD67A8E3B}" dt="2024-05-01T06:07:56.805" v="1309" actId="20577"/>
      <pc:docMkLst>
        <pc:docMk/>
      </pc:docMkLst>
      <pc:sldChg chg="modSp mod">
        <pc:chgData name="Sharma, Rishi (bws5dk)" userId="2fca56da-1d4a-49b8-a9be-5f1306a18a36" providerId="ADAL" clId="{58447F6E-663C-430E-8D11-59ACD67A8E3B}" dt="2024-05-01T03:04:41.325" v="672" actId="20577"/>
        <pc:sldMkLst>
          <pc:docMk/>
          <pc:sldMk cId="46717690" sldId="257"/>
        </pc:sldMkLst>
        <pc:spChg chg="mod">
          <ac:chgData name="Sharma, Rishi (bws5dk)" userId="2fca56da-1d4a-49b8-a9be-5f1306a18a36" providerId="ADAL" clId="{58447F6E-663C-430E-8D11-59ACD67A8E3B}" dt="2024-05-01T00:11:58.618" v="84" actId="20577"/>
          <ac:spMkLst>
            <pc:docMk/>
            <pc:sldMk cId="46717690" sldId="257"/>
            <ac:spMk id="2" creationId="{DB300295-C2F1-28F3-7D56-DDEE58574D21}"/>
          </ac:spMkLst>
        </pc:spChg>
        <pc:spChg chg="mod">
          <ac:chgData name="Sharma, Rishi (bws5dk)" userId="2fca56da-1d4a-49b8-a9be-5f1306a18a36" providerId="ADAL" clId="{58447F6E-663C-430E-8D11-59ACD67A8E3B}" dt="2024-05-01T03:04:41.325" v="672" actId="20577"/>
          <ac:spMkLst>
            <pc:docMk/>
            <pc:sldMk cId="46717690" sldId="257"/>
            <ac:spMk id="3" creationId="{D7FAD900-DFEF-4259-A651-26EA1B60D19E}"/>
          </ac:spMkLst>
        </pc:spChg>
      </pc:sldChg>
      <pc:sldChg chg="ord">
        <pc:chgData name="Sharma, Rishi (bws5dk)" userId="2fca56da-1d4a-49b8-a9be-5f1306a18a36" providerId="ADAL" clId="{58447F6E-663C-430E-8D11-59ACD67A8E3B}" dt="2024-05-01T00:10:48.170" v="58"/>
        <pc:sldMkLst>
          <pc:docMk/>
          <pc:sldMk cId="884071958" sldId="258"/>
        </pc:sldMkLst>
      </pc:sldChg>
      <pc:sldChg chg="addSp delSp modSp mod modNotesTx">
        <pc:chgData name="Sharma, Rishi (bws5dk)" userId="2fca56da-1d4a-49b8-a9be-5f1306a18a36" providerId="ADAL" clId="{58447F6E-663C-430E-8D11-59ACD67A8E3B}" dt="2024-05-01T03:35:50.587" v="1032" actId="20577"/>
        <pc:sldMkLst>
          <pc:docMk/>
          <pc:sldMk cId="3818322021" sldId="259"/>
        </pc:sldMkLst>
        <pc:spChg chg="mod">
          <ac:chgData name="Sharma, Rishi (bws5dk)" userId="2fca56da-1d4a-49b8-a9be-5f1306a18a36" providerId="ADAL" clId="{58447F6E-663C-430E-8D11-59ACD67A8E3B}" dt="2024-05-01T00:10:25.348" v="54" actId="20577"/>
          <ac:spMkLst>
            <pc:docMk/>
            <pc:sldMk cId="3818322021" sldId="259"/>
            <ac:spMk id="2" creationId="{DB300295-C2F1-28F3-7D56-DDEE58574D21}"/>
          </ac:spMkLst>
        </pc:spChg>
        <pc:spChg chg="mod">
          <ac:chgData name="Sharma, Rishi (bws5dk)" userId="2fca56da-1d4a-49b8-a9be-5f1306a18a36" providerId="ADAL" clId="{58447F6E-663C-430E-8D11-59ACD67A8E3B}" dt="2024-05-01T01:23:18.819" v="482" actId="14100"/>
          <ac:spMkLst>
            <pc:docMk/>
            <pc:sldMk cId="3818322021" sldId="259"/>
            <ac:spMk id="3" creationId="{D7FAD900-DFEF-4259-A651-26EA1B60D19E}"/>
          </ac:spMkLst>
        </pc:spChg>
        <pc:spChg chg="del mod">
          <ac:chgData name="Sharma, Rishi (bws5dk)" userId="2fca56da-1d4a-49b8-a9be-5f1306a18a36" providerId="ADAL" clId="{58447F6E-663C-430E-8D11-59ACD67A8E3B}" dt="2024-05-01T01:20:47.144" v="375" actId="478"/>
          <ac:spMkLst>
            <pc:docMk/>
            <pc:sldMk cId="3818322021" sldId="259"/>
            <ac:spMk id="7" creationId="{1FC7BCA1-8BC0-7E2D-191E-7FF94173EDBA}"/>
          </ac:spMkLst>
        </pc:spChg>
        <pc:spChg chg="add mod">
          <ac:chgData name="Sharma, Rishi (bws5dk)" userId="2fca56da-1d4a-49b8-a9be-5f1306a18a36" providerId="ADAL" clId="{58447F6E-663C-430E-8D11-59ACD67A8E3B}" dt="2024-05-01T01:25:15.024" v="626" actId="20577"/>
          <ac:spMkLst>
            <pc:docMk/>
            <pc:sldMk cId="3818322021" sldId="259"/>
            <ac:spMk id="9" creationId="{9C42C2C5-CA99-6FFE-2702-8FA6763FE99F}"/>
          </ac:spMkLst>
        </pc:spChg>
        <pc:spChg chg="mod">
          <ac:chgData name="Sharma, Rishi (bws5dk)" userId="2fca56da-1d4a-49b8-a9be-5f1306a18a36" providerId="ADAL" clId="{58447F6E-663C-430E-8D11-59ACD67A8E3B}" dt="2024-05-01T01:21:41.777" v="434" actId="1076"/>
          <ac:spMkLst>
            <pc:docMk/>
            <pc:sldMk cId="3818322021" sldId="259"/>
            <ac:spMk id="11" creationId="{D16A4D76-0245-78E0-134C-BDE472562911}"/>
          </ac:spMkLst>
        </pc:spChg>
        <pc:spChg chg="del">
          <ac:chgData name="Sharma, Rishi (bws5dk)" userId="2fca56da-1d4a-49b8-a9be-5f1306a18a36" providerId="ADAL" clId="{58447F6E-663C-430E-8D11-59ACD67A8E3B}" dt="2024-05-01T01:21:08.290" v="382" actId="478"/>
          <ac:spMkLst>
            <pc:docMk/>
            <pc:sldMk cId="3818322021" sldId="259"/>
            <ac:spMk id="12" creationId="{AB60695F-AD27-7F23-7EED-FFF8A2FB33F8}"/>
          </ac:spMkLst>
        </pc:spChg>
        <pc:spChg chg="del mod">
          <ac:chgData name="Sharma, Rishi (bws5dk)" userId="2fca56da-1d4a-49b8-a9be-5f1306a18a36" providerId="ADAL" clId="{58447F6E-663C-430E-8D11-59ACD67A8E3B}" dt="2024-05-01T01:21:09.421" v="383" actId="478"/>
          <ac:spMkLst>
            <pc:docMk/>
            <pc:sldMk cId="3818322021" sldId="259"/>
            <ac:spMk id="13" creationId="{AA3C1B23-DEF6-7C64-EACD-9BF6F948F009}"/>
          </ac:spMkLst>
        </pc:spChg>
        <pc:spChg chg="del">
          <ac:chgData name="Sharma, Rishi (bws5dk)" userId="2fca56da-1d4a-49b8-a9be-5f1306a18a36" providerId="ADAL" clId="{58447F6E-663C-430E-8D11-59ACD67A8E3B}" dt="2024-05-01T01:22:31.604" v="456" actId="478"/>
          <ac:spMkLst>
            <pc:docMk/>
            <pc:sldMk cId="3818322021" sldId="259"/>
            <ac:spMk id="15" creationId="{1DAB4B8A-3C44-098A-C0FA-96BDB65D6E2D}"/>
          </ac:spMkLst>
        </pc:spChg>
        <pc:spChg chg="add mod">
          <ac:chgData name="Sharma, Rishi (bws5dk)" userId="2fca56da-1d4a-49b8-a9be-5f1306a18a36" providerId="ADAL" clId="{58447F6E-663C-430E-8D11-59ACD67A8E3B}" dt="2024-05-01T01:22:21.685" v="455" actId="1076"/>
          <ac:spMkLst>
            <pc:docMk/>
            <pc:sldMk cId="3818322021" sldId="259"/>
            <ac:spMk id="19" creationId="{E750EDA6-F9ED-9AFE-168D-C81E20FE8509}"/>
          </ac:spMkLst>
        </pc:spChg>
        <pc:picChg chg="del">
          <ac:chgData name="Sharma, Rishi (bws5dk)" userId="2fca56da-1d4a-49b8-a9be-5f1306a18a36" providerId="ADAL" clId="{58447F6E-663C-430E-8D11-59ACD67A8E3B}" dt="2024-05-01T01:20:45.522" v="373" actId="478"/>
          <ac:picMkLst>
            <pc:docMk/>
            <pc:sldMk cId="3818322021" sldId="259"/>
            <ac:picMk id="4" creationId="{04D45C9B-4951-9EE9-531C-755A4A89510C}"/>
          </ac:picMkLst>
        </pc:picChg>
        <pc:picChg chg="del">
          <ac:chgData name="Sharma, Rishi (bws5dk)" userId="2fca56da-1d4a-49b8-a9be-5f1306a18a36" providerId="ADAL" clId="{58447F6E-663C-430E-8D11-59ACD67A8E3B}" dt="2024-05-01T01:20:53.799" v="377" actId="478"/>
          <ac:picMkLst>
            <pc:docMk/>
            <pc:sldMk cId="3818322021" sldId="259"/>
            <ac:picMk id="5" creationId="{511280D1-1397-07C3-F9D3-E83DEABB091A}"/>
          </ac:picMkLst>
        </pc:picChg>
        <pc:picChg chg="del">
          <ac:chgData name="Sharma, Rishi (bws5dk)" userId="2fca56da-1d4a-49b8-a9be-5f1306a18a36" providerId="ADAL" clId="{58447F6E-663C-430E-8D11-59ACD67A8E3B}" dt="2024-05-01T01:21:06.027" v="379" actId="478"/>
          <ac:picMkLst>
            <pc:docMk/>
            <pc:sldMk cId="3818322021" sldId="259"/>
            <ac:picMk id="6" creationId="{90092080-81E7-5861-DB37-1318864C5528}"/>
          </ac:picMkLst>
        </pc:picChg>
        <pc:picChg chg="del">
          <ac:chgData name="Sharma, Rishi (bws5dk)" userId="2fca56da-1d4a-49b8-a9be-5f1306a18a36" providerId="ADAL" clId="{58447F6E-663C-430E-8D11-59ACD67A8E3B}" dt="2024-05-01T01:21:06.462" v="380" actId="478"/>
          <ac:picMkLst>
            <pc:docMk/>
            <pc:sldMk cId="3818322021" sldId="259"/>
            <ac:picMk id="14" creationId="{2D547BF4-1FF0-5F78-3DF0-B1419B0B4E93}"/>
          </ac:picMkLst>
        </pc:picChg>
        <pc:picChg chg="mod">
          <ac:chgData name="Sharma, Rishi (bws5dk)" userId="2fca56da-1d4a-49b8-a9be-5f1306a18a36" providerId="ADAL" clId="{58447F6E-663C-430E-8D11-59ACD67A8E3B}" dt="2024-05-01T01:21:14.161" v="385" actId="1076"/>
          <ac:picMkLst>
            <pc:docMk/>
            <pc:sldMk cId="3818322021" sldId="259"/>
            <ac:picMk id="16" creationId="{111AF853-DCA2-578D-E792-ADB190769E58}"/>
          </ac:picMkLst>
        </pc:picChg>
        <pc:picChg chg="add mod">
          <ac:chgData name="Sharma, Rishi (bws5dk)" userId="2fca56da-1d4a-49b8-a9be-5f1306a18a36" providerId="ADAL" clId="{58447F6E-663C-430E-8D11-59ACD67A8E3B}" dt="2024-05-01T01:21:50.825" v="437" actId="1076"/>
          <ac:picMkLst>
            <pc:docMk/>
            <pc:sldMk cId="3818322021" sldId="259"/>
            <ac:picMk id="18" creationId="{E2F8844C-4759-E4B4-38A5-1E52F2D46C8A}"/>
          </ac:picMkLst>
        </pc:picChg>
      </pc:sldChg>
      <pc:sldChg chg="addSp delSp modSp mod modNotesTx">
        <pc:chgData name="Sharma, Rishi (bws5dk)" userId="2fca56da-1d4a-49b8-a9be-5f1306a18a36" providerId="ADAL" clId="{58447F6E-663C-430E-8D11-59ACD67A8E3B}" dt="2024-05-01T06:07:56.805" v="1309" actId="20577"/>
        <pc:sldMkLst>
          <pc:docMk/>
          <pc:sldMk cId="598563554" sldId="260"/>
        </pc:sldMkLst>
        <pc:spChg chg="mod">
          <ac:chgData name="Sharma, Rishi (bws5dk)" userId="2fca56da-1d4a-49b8-a9be-5f1306a18a36" providerId="ADAL" clId="{58447F6E-663C-430E-8D11-59ACD67A8E3B}" dt="2024-05-01T00:29:05.487" v="364" actId="20577"/>
          <ac:spMkLst>
            <pc:docMk/>
            <pc:sldMk cId="598563554" sldId="260"/>
            <ac:spMk id="2" creationId="{DB300295-C2F1-28F3-7D56-DDEE58574D21}"/>
          </ac:spMkLst>
        </pc:spChg>
        <pc:spChg chg="del mod">
          <ac:chgData name="Sharma, Rishi (bws5dk)" userId="2fca56da-1d4a-49b8-a9be-5f1306a18a36" providerId="ADAL" clId="{58447F6E-663C-430E-8D11-59ACD67A8E3B}" dt="2024-05-01T03:07:04.944" v="673" actId="931"/>
          <ac:spMkLst>
            <pc:docMk/>
            <pc:sldMk cId="598563554" sldId="260"/>
            <ac:spMk id="3" creationId="{D7FAD900-DFEF-4259-A651-26EA1B60D19E}"/>
          </ac:spMkLst>
        </pc:spChg>
        <pc:spChg chg="add del mod">
          <ac:chgData name="Sharma, Rishi (bws5dk)" userId="2fca56da-1d4a-49b8-a9be-5f1306a18a36" providerId="ADAL" clId="{58447F6E-663C-430E-8D11-59ACD67A8E3B}" dt="2024-05-01T03:15:16.882" v="869"/>
          <ac:spMkLst>
            <pc:docMk/>
            <pc:sldMk cId="598563554" sldId="260"/>
            <ac:spMk id="13" creationId="{5F178811-9B9C-FD96-0A1C-FAC0E7C755C1}"/>
          </ac:spMkLst>
        </pc:spChg>
        <pc:spChg chg="add mod">
          <ac:chgData name="Sharma, Rishi (bws5dk)" userId="2fca56da-1d4a-49b8-a9be-5f1306a18a36" providerId="ADAL" clId="{58447F6E-663C-430E-8D11-59ACD67A8E3B}" dt="2024-05-01T03:33:45.624" v="1023" actId="1076"/>
          <ac:spMkLst>
            <pc:docMk/>
            <pc:sldMk cId="598563554" sldId="260"/>
            <ac:spMk id="14" creationId="{D71F1C74-9D1A-6D9F-7735-80C14086DE0C}"/>
          </ac:spMkLst>
        </pc:spChg>
        <pc:spChg chg="add del mod">
          <ac:chgData name="Sharma, Rishi (bws5dk)" userId="2fca56da-1d4a-49b8-a9be-5f1306a18a36" providerId="ADAL" clId="{58447F6E-663C-430E-8D11-59ACD67A8E3B}" dt="2024-05-01T06:07:56.805" v="1309" actId="20577"/>
          <ac:spMkLst>
            <pc:docMk/>
            <pc:sldMk cId="598563554" sldId="260"/>
            <ac:spMk id="15" creationId="{4F0079C5-39F5-BBFE-EA72-CCFEA3369770}"/>
          </ac:spMkLst>
        </pc:spChg>
        <pc:graphicFrameChg chg="add del mod modGraphic">
          <ac:chgData name="Sharma, Rishi (bws5dk)" userId="2fca56da-1d4a-49b8-a9be-5f1306a18a36" providerId="ADAL" clId="{58447F6E-663C-430E-8D11-59ACD67A8E3B}" dt="2024-05-01T03:14:37.507" v="860" actId="478"/>
          <ac:graphicFrameMkLst>
            <pc:docMk/>
            <pc:sldMk cId="598563554" sldId="260"/>
            <ac:graphicFrameMk id="6" creationId="{9396396B-422B-3DAC-5958-799533D340E1}"/>
          </ac:graphicFrameMkLst>
        </pc:graphicFrameChg>
        <pc:picChg chg="add mod">
          <ac:chgData name="Sharma, Rishi (bws5dk)" userId="2fca56da-1d4a-49b8-a9be-5f1306a18a36" providerId="ADAL" clId="{58447F6E-663C-430E-8D11-59ACD67A8E3B}" dt="2024-05-01T03:33:45.624" v="1023" actId="1076"/>
          <ac:picMkLst>
            <pc:docMk/>
            <pc:sldMk cId="598563554" sldId="260"/>
            <ac:picMk id="5" creationId="{2A05FF6E-17D1-D96C-E194-F8D73A68371C}"/>
          </ac:picMkLst>
        </pc:picChg>
        <pc:picChg chg="add del mod">
          <ac:chgData name="Sharma, Rishi (bws5dk)" userId="2fca56da-1d4a-49b8-a9be-5f1306a18a36" providerId="ADAL" clId="{58447F6E-663C-430E-8D11-59ACD67A8E3B}" dt="2024-05-01T03:13:28.197" v="856" actId="478"/>
          <ac:picMkLst>
            <pc:docMk/>
            <pc:sldMk cId="598563554" sldId="260"/>
            <ac:picMk id="9" creationId="{26DF1880-2F18-7E10-9383-93713BC4A3C4}"/>
          </ac:picMkLst>
        </pc:picChg>
        <pc:picChg chg="add del mod">
          <ac:chgData name="Sharma, Rishi (bws5dk)" userId="2fca56da-1d4a-49b8-a9be-5f1306a18a36" providerId="ADAL" clId="{58447F6E-663C-430E-8D11-59ACD67A8E3B}" dt="2024-05-01T03:30:06.590" v="970" actId="478"/>
          <ac:picMkLst>
            <pc:docMk/>
            <pc:sldMk cId="598563554" sldId="260"/>
            <ac:picMk id="12" creationId="{6C9F12F0-323D-5BAE-C106-A6B8EF5F3C57}"/>
          </ac:picMkLst>
        </pc:picChg>
        <pc:picChg chg="add mod">
          <ac:chgData name="Sharma, Rishi (bws5dk)" userId="2fca56da-1d4a-49b8-a9be-5f1306a18a36" providerId="ADAL" clId="{58447F6E-663C-430E-8D11-59ACD67A8E3B}" dt="2024-05-01T03:33:51.092" v="1025" actId="1076"/>
          <ac:picMkLst>
            <pc:docMk/>
            <pc:sldMk cId="598563554" sldId="260"/>
            <ac:picMk id="17" creationId="{D00DE1CD-9BEE-2BFB-DAB9-C174FB9C4B99}"/>
          </ac:picMkLst>
        </pc:picChg>
        <pc:picChg chg="add mod">
          <ac:chgData name="Sharma, Rishi (bws5dk)" userId="2fca56da-1d4a-49b8-a9be-5f1306a18a36" providerId="ADAL" clId="{58447F6E-663C-430E-8D11-59ACD67A8E3B}" dt="2024-05-01T03:33:51.092" v="1025" actId="1076"/>
          <ac:picMkLst>
            <pc:docMk/>
            <pc:sldMk cId="598563554" sldId="260"/>
            <ac:picMk id="19" creationId="{B19D5CA4-4D40-5C4B-C321-E15346633343}"/>
          </ac:picMkLst>
        </pc:picChg>
      </pc:sldChg>
      <pc:sldChg chg="modSp mod">
        <pc:chgData name="Sharma, Rishi (bws5dk)" userId="2fca56da-1d4a-49b8-a9be-5f1306a18a36" providerId="ADAL" clId="{58447F6E-663C-430E-8D11-59ACD67A8E3B}" dt="2024-05-01T00:28:56.684" v="357" actId="20577"/>
        <pc:sldMkLst>
          <pc:docMk/>
          <pc:sldMk cId="2277621173" sldId="261"/>
        </pc:sldMkLst>
        <pc:spChg chg="mod">
          <ac:chgData name="Sharma, Rishi (bws5dk)" userId="2fca56da-1d4a-49b8-a9be-5f1306a18a36" providerId="ADAL" clId="{58447F6E-663C-430E-8D11-59ACD67A8E3B}" dt="2024-05-01T00:28:56.684" v="357" actId="20577"/>
          <ac:spMkLst>
            <pc:docMk/>
            <pc:sldMk cId="2277621173" sldId="261"/>
            <ac:spMk id="2" creationId="{DB300295-C2F1-28F3-7D56-DDEE58574D21}"/>
          </ac:spMkLst>
        </pc:spChg>
        <pc:spChg chg="mod">
          <ac:chgData name="Sharma, Rishi (bws5dk)" userId="2fca56da-1d4a-49b8-a9be-5f1306a18a36" providerId="ADAL" clId="{58447F6E-663C-430E-8D11-59ACD67A8E3B}" dt="2024-05-01T00:28:43.122" v="311" actId="20577"/>
          <ac:spMkLst>
            <pc:docMk/>
            <pc:sldMk cId="2277621173" sldId="261"/>
            <ac:spMk id="3" creationId="{D7FAD900-DFEF-4259-A651-26EA1B60D19E}"/>
          </ac:spMkLst>
        </pc:spChg>
      </pc:sldChg>
      <pc:sldChg chg="addSp modSp mod">
        <pc:chgData name="Sharma, Rishi (bws5dk)" userId="2fca56da-1d4a-49b8-a9be-5f1306a18a36" providerId="ADAL" clId="{58447F6E-663C-430E-8D11-59ACD67A8E3B}" dt="2024-05-01T03:26:30.018" v="961" actId="14100"/>
        <pc:sldMkLst>
          <pc:docMk/>
          <pc:sldMk cId="2668036641" sldId="262"/>
        </pc:sldMkLst>
        <pc:spChg chg="mod">
          <ac:chgData name="Sharma, Rishi (bws5dk)" userId="2fca56da-1d4a-49b8-a9be-5f1306a18a36" providerId="ADAL" clId="{58447F6E-663C-430E-8D11-59ACD67A8E3B}" dt="2024-05-01T03:26:30.018" v="961" actId="14100"/>
          <ac:spMkLst>
            <pc:docMk/>
            <pc:sldMk cId="2668036641" sldId="262"/>
            <ac:spMk id="12" creationId="{1F6F4869-4749-863A-E4D0-0E4BC6D95B71}"/>
          </ac:spMkLst>
        </pc:spChg>
        <pc:picChg chg="add mod">
          <ac:chgData name="Sharma, Rishi (bws5dk)" userId="2fca56da-1d4a-49b8-a9be-5f1306a18a36" providerId="ADAL" clId="{58447F6E-663C-430E-8D11-59ACD67A8E3B}" dt="2024-05-01T03:25:51.743" v="959" actId="1076"/>
          <ac:picMkLst>
            <pc:docMk/>
            <pc:sldMk cId="2668036641" sldId="262"/>
            <ac:picMk id="7" creationId="{A66D5D76-1F76-9454-BFB6-FBE158D0320E}"/>
          </ac:picMkLst>
        </pc:picChg>
      </pc:sldChg>
      <pc:sldChg chg="addSp delSp modSp add mod">
        <pc:chgData name="Sharma, Rishi (bws5dk)" userId="2fca56da-1d4a-49b8-a9be-5f1306a18a36" providerId="ADAL" clId="{58447F6E-663C-430E-8D11-59ACD67A8E3B}" dt="2024-05-01T00:11:13.643" v="72" actId="20577"/>
        <pc:sldMkLst>
          <pc:docMk/>
          <pc:sldMk cId="2191080943" sldId="263"/>
        </pc:sldMkLst>
        <pc:spChg chg="mod">
          <ac:chgData name="Sharma, Rishi (bws5dk)" userId="2fca56da-1d4a-49b8-a9be-5f1306a18a36" providerId="ADAL" clId="{58447F6E-663C-430E-8D11-59ACD67A8E3B}" dt="2024-05-01T00:11:13.643" v="72" actId="20577"/>
          <ac:spMkLst>
            <pc:docMk/>
            <pc:sldMk cId="2191080943" sldId="263"/>
            <ac:spMk id="2" creationId="{DB300295-C2F1-28F3-7D56-DDEE58574D21}"/>
          </ac:spMkLst>
        </pc:spChg>
        <pc:spChg chg="del mod">
          <ac:chgData name="Sharma, Rishi (bws5dk)" userId="2fca56da-1d4a-49b8-a9be-5f1306a18a36" providerId="ADAL" clId="{58447F6E-663C-430E-8D11-59ACD67A8E3B}" dt="2024-05-01T00:11:06.435" v="63" actId="478"/>
          <ac:spMkLst>
            <pc:docMk/>
            <pc:sldMk cId="2191080943" sldId="263"/>
            <ac:spMk id="3" creationId="{D7FAD900-DFEF-4259-A651-26EA1B60D19E}"/>
          </ac:spMkLst>
        </pc:spChg>
        <pc:spChg chg="add mod">
          <ac:chgData name="Sharma, Rishi (bws5dk)" userId="2fca56da-1d4a-49b8-a9be-5f1306a18a36" providerId="ADAL" clId="{58447F6E-663C-430E-8D11-59ACD67A8E3B}" dt="2024-05-01T00:11:06.435" v="63" actId="478"/>
          <ac:spMkLst>
            <pc:docMk/>
            <pc:sldMk cId="2191080943" sldId="263"/>
            <ac:spMk id="5" creationId="{3202772E-BF7B-F51D-77A2-6196B4D035AE}"/>
          </ac:spMkLst>
        </pc:spChg>
      </pc:sldChg>
      <pc:sldChg chg="new del">
        <pc:chgData name="Sharma, Rishi (bws5dk)" userId="2fca56da-1d4a-49b8-a9be-5f1306a18a36" providerId="ADAL" clId="{58447F6E-663C-430E-8D11-59ACD67A8E3B}" dt="2024-05-01T00:10:59.378" v="60" actId="47"/>
        <pc:sldMkLst>
          <pc:docMk/>
          <pc:sldMk cId="2838932711" sldId="263"/>
        </pc:sldMkLst>
      </pc:sldChg>
      <pc:sldChg chg="modSp mod">
        <pc:chgData name="Sharma, Rishi (bws5dk)" userId="2fca56da-1d4a-49b8-a9be-5f1306a18a36" providerId="ADAL" clId="{58447F6E-663C-430E-8D11-59ACD67A8E3B}" dt="2024-05-01T03:24:55.040" v="956" actId="1076"/>
        <pc:sldMkLst>
          <pc:docMk/>
          <pc:sldMk cId="3116750081" sldId="269"/>
        </pc:sldMkLst>
        <pc:picChg chg="mod">
          <ac:chgData name="Sharma, Rishi (bws5dk)" userId="2fca56da-1d4a-49b8-a9be-5f1306a18a36" providerId="ADAL" clId="{58447F6E-663C-430E-8D11-59ACD67A8E3B}" dt="2024-05-01T03:24:55.040" v="956" actId="1076"/>
          <ac:picMkLst>
            <pc:docMk/>
            <pc:sldMk cId="3116750081" sldId="269"/>
            <ac:picMk id="4" creationId="{BB108D1C-1417-F278-1555-8D1544B06580}"/>
          </ac:picMkLst>
        </pc:picChg>
      </pc:sldChg>
    </pc:docChg>
  </pc:docChgLst>
  <pc:docChgLst>
    <pc:chgData name="Pride, Isidro Romille (zxv6mt)" userId="S::zxv6mt@virginia.edu::53cc21c2-ead7-4c2a-9659-a2d2a2157b35" providerId="AD" clId="Web-{044B7FE5-3163-6B29-D9F4-8CD4F578CDF0}"/>
    <pc:docChg chg="modSld">
      <pc:chgData name="Pride, Isidro Romille (zxv6mt)" userId="S::zxv6mt@virginia.edu::53cc21c2-ead7-4c2a-9659-a2d2a2157b35" providerId="AD" clId="Web-{044B7FE5-3163-6B29-D9F4-8CD4F578CDF0}" dt="2024-05-01T00:25:49.015" v="1" actId="20577"/>
      <pc:docMkLst>
        <pc:docMk/>
      </pc:docMkLst>
      <pc:sldChg chg="modSp">
        <pc:chgData name="Pride, Isidro Romille (zxv6mt)" userId="S::zxv6mt@virginia.edu::53cc21c2-ead7-4c2a-9659-a2d2a2157b35" providerId="AD" clId="Web-{044B7FE5-3163-6B29-D9F4-8CD4F578CDF0}" dt="2024-05-01T00:25:49.015" v="1" actId="20577"/>
        <pc:sldMkLst>
          <pc:docMk/>
          <pc:sldMk cId="2668036641" sldId="262"/>
        </pc:sldMkLst>
        <pc:spChg chg="mod">
          <ac:chgData name="Pride, Isidro Romille (zxv6mt)" userId="S::zxv6mt@virginia.edu::53cc21c2-ead7-4c2a-9659-a2d2a2157b35" providerId="AD" clId="Web-{044B7FE5-3163-6B29-D9F4-8CD4F578CDF0}" dt="2024-05-01T00:25:49.015" v="1" actId="20577"/>
          <ac:spMkLst>
            <pc:docMk/>
            <pc:sldMk cId="2668036641" sldId="262"/>
            <ac:spMk id="2" creationId="{DB300295-C2F1-28F3-7D56-DDEE58574D21}"/>
          </ac:spMkLst>
        </pc:spChg>
      </pc:sldChg>
    </pc:docChg>
  </pc:docChgLst>
  <pc:docChgLst>
    <pc:chgData name="Pride, Isidro Romille (zxv6mt)" userId="53cc21c2-ead7-4c2a-9659-a2d2a2157b35" providerId="ADAL" clId="{B002F0F5-BFCE-4492-BB5A-142AB13459C1}"/>
    <pc:docChg chg="undo custSel addSld delSld modSld sldOrd">
      <pc:chgData name="Pride, Isidro Romille (zxv6mt)" userId="53cc21c2-ead7-4c2a-9659-a2d2a2157b35" providerId="ADAL" clId="{B002F0F5-BFCE-4492-BB5A-142AB13459C1}" dt="2024-05-01T04:30:54.570" v="2750" actId="20577"/>
      <pc:docMkLst>
        <pc:docMk/>
      </pc:docMkLst>
      <pc:sldChg chg="addSp modSp mod">
        <pc:chgData name="Pride, Isidro Romille (zxv6mt)" userId="53cc21c2-ead7-4c2a-9659-a2d2a2157b35" providerId="ADAL" clId="{B002F0F5-BFCE-4492-BB5A-142AB13459C1}" dt="2024-05-01T00:29:19.969" v="43" actId="1076"/>
        <pc:sldMkLst>
          <pc:docMk/>
          <pc:sldMk cId="3818322021" sldId="259"/>
        </pc:sldMkLst>
        <pc:spChg chg="add mod">
          <ac:chgData name="Pride, Isidro Romille (zxv6mt)" userId="53cc21c2-ead7-4c2a-9659-a2d2a2157b35" providerId="ADAL" clId="{B002F0F5-BFCE-4492-BB5A-142AB13459C1}" dt="2024-05-01T00:29:09.243" v="41" actId="1076"/>
          <ac:spMkLst>
            <pc:docMk/>
            <pc:sldMk cId="3818322021" sldId="259"/>
            <ac:spMk id="15" creationId="{1DAB4B8A-3C44-098A-C0FA-96BDB65D6E2D}"/>
          </ac:spMkLst>
        </pc:spChg>
        <pc:picChg chg="add mod">
          <ac:chgData name="Pride, Isidro Romille (zxv6mt)" userId="53cc21c2-ead7-4c2a-9659-a2d2a2157b35" providerId="ADAL" clId="{B002F0F5-BFCE-4492-BB5A-142AB13459C1}" dt="2024-05-01T00:29:19.969" v="43" actId="1076"/>
          <ac:picMkLst>
            <pc:docMk/>
            <pc:sldMk cId="3818322021" sldId="259"/>
            <ac:picMk id="16" creationId="{111AF853-DCA2-578D-E792-ADB190769E58}"/>
          </ac:picMkLst>
        </pc:picChg>
      </pc:sldChg>
      <pc:sldChg chg="addSp delSp modSp mod">
        <pc:chgData name="Pride, Isidro Romille (zxv6mt)" userId="53cc21c2-ead7-4c2a-9659-a2d2a2157b35" providerId="ADAL" clId="{B002F0F5-BFCE-4492-BB5A-142AB13459C1}" dt="2024-05-01T04:21:55.397" v="2353" actId="20577"/>
        <pc:sldMkLst>
          <pc:docMk/>
          <pc:sldMk cId="2277621173" sldId="261"/>
        </pc:sldMkLst>
        <pc:spChg chg="mod">
          <ac:chgData name="Pride, Isidro Romille (zxv6mt)" userId="53cc21c2-ead7-4c2a-9659-a2d2a2157b35" providerId="ADAL" clId="{B002F0F5-BFCE-4492-BB5A-142AB13459C1}" dt="2024-05-01T04:21:55.397" v="2353" actId="20577"/>
          <ac:spMkLst>
            <pc:docMk/>
            <pc:sldMk cId="2277621173" sldId="261"/>
            <ac:spMk id="2" creationId="{DB300295-C2F1-28F3-7D56-DDEE58574D21}"/>
          </ac:spMkLst>
        </pc:spChg>
        <pc:spChg chg="mod">
          <ac:chgData name="Pride, Isidro Romille (zxv6mt)" userId="53cc21c2-ead7-4c2a-9659-a2d2a2157b35" providerId="ADAL" clId="{B002F0F5-BFCE-4492-BB5A-142AB13459C1}" dt="2024-05-01T04:20:39.692" v="2340" actId="20577"/>
          <ac:spMkLst>
            <pc:docMk/>
            <pc:sldMk cId="2277621173" sldId="261"/>
            <ac:spMk id="3" creationId="{D7FAD900-DFEF-4259-A651-26EA1B60D19E}"/>
          </ac:spMkLst>
        </pc:spChg>
        <pc:spChg chg="add del mod">
          <ac:chgData name="Pride, Isidro Romille (zxv6mt)" userId="53cc21c2-ead7-4c2a-9659-a2d2a2157b35" providerId="ADAL" clId="{B002F0F5-BFCE-4492-BB5A-142AB13459C1}" dt="2024-05-01T04:20:59.204" v="2351" actId="478"/>
          <ac:spMkLst>
            <pc:docMk/>
            <pc:sldMk cId="2277621173" sldId="261"/>
            <ac:spMk id="4" creationId="{4DCCB8BA-2234-1D31-34FD-2877815139CD}"/>
          </ac:spMkLst>
        </pc:spChg>
      </pc:sldChg>
      <pc:sldChg chg="addSp delSp modSp add del mod ord modNotesTx">
        <pc:chgData name="Pride, Isidro Romille (zxv6mt)" userId="53cc21c2-ead7-4c2a-9659-a2d2a2157b35" providerId="ADAL" clId="{B002F0F5-BFCE-4492-BB5A-142AB13459C1}" dt="2024-05-01T02:24:07.841" v="838"/>
        <pc:sldMkLst>
          <pc:docMk/>
          <pc:sldMk cId="2668036641" sldId="262"/>
        </pc:sldMkLst>
        <pc:spChg chg="mod">
          <ac:chgData name="Pride, Isidro Romille (zxv6mt)" userId="53cc21c2-ead7-4c2a-9659-a2d2a2157b35" providerId="ADAL" clId="{B002F0F5-BFCE-4492-BB5A-142AB13459C1}" dt="2024-05-01T00:27:47.648" v="19" actId="20577"/>
          <ac:spMkLst>
            <pc:docMk/>
            <pc:sldMk cId="2668036641" sldId="262"/>
            <ac:spMk id="2" creationId="{DB300295-C2F1-28F3-7D56-DDEE58574D21}"/>
          </ac:spMkLst>
        </pc:spChg>
        <pc:spChg chg="del">
          <ac:chgData name="Pride, Isidro Romille (zxv6mt)" userId="53cc21c2-ead7-4c2a-9659-a2d2a2157b35" providerId="ADAL" clId="{B002F0F5-BFCE-4492-BB5A-142AB13459C1}" dt="2024-05-01T00:28:11.997" v="38" actId="478"/>
          <ac:spMkLst>
            <pc:docMk/>
            <pc:sldMk cId="2668036641" sldId="262"/>
            <ac:spMk id="3" creationId="{D7FAD900-DFEF-4259-A651-26EA1B60D19E}"/>
          </ac:spMkLst>
        </pc:spChg>
        <pc:spChg chg="add del mod">
          <ac:chgData name="Pride, Isidro Romille (zxv6mt)" userId="53cc21c2-ead7-4c2a-9659-a2d2a2157b35" providerId="ADAL" clId="{B002F0F5-BFCE-4492-BB5A-142AB13459C1}" dt="2024-05-01T00:28:14.164" v="39" actId="478"/>
          <ac:spMkLst>
            <pc:docMk/>
            <pc:sldMk cId="2668036641" sldId="262"/>
            <ac:spMk id="5" creationId="{197E2054-25F9-ECCD-71FA-740B7C602729}"/>
          </ac:spMkLst>
        </pc:spChg>
        <pc:spChg chg="add del mod">
          <ac:chgData name="Pride, Isidro Romille (zxv6mt)" userId="53cc21c2-ead7-4c2a-9659-a2d2a2157b35" providerId="ADAL" clId="{B002F0F5-BFCE-4492-BB5A-142AB13459C1}" dt="2024-05-01T00:30:03.728" v="46"/>
          <ac:spMkLst>
            <pc:docMk/>
            <pc:sldMk cId="2668036641" sldId="262"/>
            <ac:spMk id="6" creationId="{8B2BE068-C3FC-B950-25F5-FE55C9452B91}"/>
          </ac:spMkLst>
        </pc:spChg>
        <pc:spChg chg="add del mod">
          <ac:chgData name="Pride, Isidro Romille (zxv6mt)" userId="53cc21c2-ead7-4c2a-9659-a2d2a2157b35" providerId="ADAL" clId="{B002F0F5-BFCE-4492-BB5A-142AB13459C1}" dt="2024-05-01T01:11:28.200" v="55"/>
          <ac:spMkLst>
            <pc:docMk/>
            <pc:sldMk cId="2668036641" sldId="262"/>
            <ac:spMk id="9" creationId="{2B017E73-3F59-9029-C68A-8601EE1E0222}"/>
          </ac:spMkLst>
        </pc:spChg>
        <pc:spChg chg="add">
          <ac:chgData name="Pride, Isidro Romille (zxv6mt)" userId="53cc21c2-ead7-4c2a-9659-a2d2a2157b35" providerId="ADAL" clId="{B002F0F5-BFCE-4492-BB5A-142AB13459C1}" dt="2024-05-01T00:33:15.267" v="52"/>
          <ac:spMkLst>
            <pc:docMk/>
            <pc:sldMk cId="2668036641" sldId="262"/>
            <ac:spMk id="11" creationId="{25CB5FD2-3745-597F-1ABF-9DFC7C2DBD5A}"/>
          </ac:spMkLst>
        </pc:spChg>
        <pc:spChg chg="add mod">
          <ac:chgData name="Pride, Isidro Romille (zxv6mt)" userId="53cc21c2-ead7-4c2a-9659-a2d2a2157b35" providerId="ADAL" clId="{B002F0F5-BFCE-4492-BB5A-142AB13459C1}" dt="2024-05-01T01:44:10.666" v="562" actId="15"/>
          <ac:spMkLst>
            <pc:docMk/>
            <pc:sldMk cId="2668036641" sldId="262"/>
            <ac:spMk id="12" creationId="{1F6F4869-4749-863A-E4D0-0E4BC6D95B71}"/>
          </ac:spMkLst>
        </pc:spChg>
        <pc:spChg chg="add mod">
          <ac:chgData name="Pride, Isidro Romille (zxv6mt)" userId="53cc21c2-ead7-4c2a-9659-a2d2a2157b35" providerId="ADAL" clId="{B002F0F5-BFCE-4492-BB5A-142AB13459C1}" dt="2024-05-01T01:37:47.432" v="419" actId="1076"/>
          <ac:spMkLst>
            <pc:docMk/>
            <pc:sldMk cId="2668036641" sldId="262"/>
            <ac:spMk id="17" creationId="{5ADEB1B6-4E42-3F3D-CB33-453556261880}"/>
          </ac:spMkLst>
        </pc:spChg>
        <pc:spChg chg="add mod">
          <ac:chgData name="Pride, Isidro Romille (zxv6mt)" userId="53cc21c2-ead7-4c2a-9659-a2d2a2157b35" providerId="ADAL" clId="{B002F0F5-BFCE-4492-BB5A-142AB13459C1}" dt="2024-05-01T01:37:40.846" v="416" actId="1076"/>
          <ac:spMkLst>
            <pc:docMk/>
            <pc:sldMk cId="2668036641" sldId="262"/>
            <ac:spMk id="20" creationId="{410D80C2-B733-104D-D1DC-2DCC6546E231}"/>
          </ac:spMkLst>
        </pc:spChg>
        <pc:spChg chg="add del mod">
          <ac:chgData name="Pride, Isidro Romille (zxv6mt)" userId="53cc21c2-ead7-4c2a-9659-a2d2a2157b35" providerId="ADAL" clId="{B002F0F5-BFCE-4492-BB5A-142AB13459C1}" dt="2024-05-01T01:37:35.764" v="413" actId="478"/>
          <ac:spMkLst>
            <pc:docMk/>
            <pc:sldMk cId="2668036641" sldId="262"/>
            <ac:spMk id="23" creationId="{30A03B6A-FF7D-8398-3203-103F1D5DEF9D}"/>
          </ac:spMkLst>
        </pc:spChg>
        <pc:picChg chg="add mod">
          <ac:chgData name="Pride, Isidro Romille (zxv6mt)" userId="53cc21c2-ead7-4c2a-9659-a2d2a2157b35" providerId="ADAL" clId="{B002F0F5-BFCE-4492-BB5A-142AB13459C1}" dt="2024-05-01T01:37:45.316" v="418" actId="1076"/>
          <ac:picMkLst>
            <pc:docMk/>
            <pc:sldMk cId="2668036641" sldId="262"/>
            <ac:picMk id="14" creationId="{59C505AF-AC81-3A32-8BF6-9E511E65C2E9}"/>
          </ac:picMkLst>
        </pc:picChg>
        <pc:picChg chg="add del mod">
          <ac:chgData name="Pride, Isidro Romille (zxv6mt)" userId="53cc21c2-ead7-4c2a-9659-a2d2a2157b35" providerId="ADAL" clId="{B002F0F5-BFCE-4492-BB5A-142AB13459C1}" dt="2024-05-01T01:30:59.231" v="329" actId="478"/>
          <ac:picMkLst>
            <pc:docMk/>
            <pc:sldMk cId="2668036641" sldId="262"/>
            <ac:picMk id="16" creationId="{E232B95E-AE79-7897-10C6-799999274463}"/>
          </ac:picMkLst>
        </pc:picChg>
        <pc:picChg chg="add mod">
          <ac:chgData name="Pride, Isidro Romille (zxv6mt)" userId="53cc21c2-ead7-4c2a-9659-a2d2a2157b35" providerId="ADAL" clId="{B002F0F5-BFCE-4492-BB5A-142AB13459C1}" dt="2024-05-01T01:37:38.384" v="415" actId="1076"/>
          <ac:picMkLst>
            <pc:docMk/>
            <pc:sldMk cId="2668036641" sldId="262"/>
            <ac:picMk id="19" creationId="{67BAB8B2-948C-3ABB-08B5-CD5C12D08F66}"/>
          </ac:picMkLst>
        </pc:picChg>
        <pc:picChg chg="add del mod">
          <ac:chgData name="Pride, Isidro Romille (zxv6mt)" userId="53cc21c2-ead7-4c2a-9659-a2d2a2157b35" providerId="ADAL" clId="{B002F0F5-BFCE-4492-BB5A-142AB13459C1}" dt="2024-05-01T01:37:36.571" v="414" actId="478"/>
          <ac:picMkLst>
            <pc:docMk/>
            <pc:sldMk cId="2668036641" sldId="262"/>
            <ac:picMk id="22" creationId="{81A22B20-77A5-5802-7548-1B130ECF6CF6}"/>
          </ac:picMkLst>
        </pc:picChg>
        <pc:picChg chg="add del mod">
          <ac:chgData name="Pride, Isidro Romille (zxv6mt)" userId="53cc21c2-ead7-4c2a-9659-a2d2a2157b35" providerId="ADAL" clId="{B002F0F5-BFCE-4492-BB5A-142AB13459C1}" dt="2024-05-01T01:49:56.158" v="653" actId="21"/>
          <ac:picMkLst>
            <pc:docMk/>
            <pc:sldMk cId="2668036641" sldId="262"/>
            <ac:picMk id="25" creationId="{975934F6-BF3F-3D3A-D781-3A589CA085FE}"/>
          </ac:picMkLst>
        </pc:picChg>
      </pc:sldChg>
      <pc:sldChg chg="delSp mod">
        <pc:chgData name="Pride, Isidro Romille (zxv6mt)" userId="53cc21c2-ead7-4c2a-9659-a2d2a2157b35" providerId="ADAL" clId="{B002F0F5-BFCE-4492-BB5A-142AB13459C1}" dt="2024-05-01T04:21:31.218" v="2352" actId="478"/>
        <pc:sldMkLst>
          <pc:docMk/>
          <pc:sldMk cId="2191080943" sldId="263"/>
        </pc:sldMkLst>
        <pc:spChg chg="del">
          <ac:chgData name="Pride, Isidro Romille (zxv6mt)" userId="53cc21c2-ead7-4c2a-9659-a2d2a2157b35" providerId="ADAL" clId="{B002F0F5-BFCE-4492-BB5A-142AB13459C1}" dt="2024-05-01T04:21:31.218" v="2352" actId="478"/>
          <ac:spMkLst>
            <pc:docMk/>
            <pc:sldMk cId="2191080943" sldId="263"/>
            <ac:spMk id="5" creationId="{3202772E-BF7B-F51D-77A2-6196B4D035AE}"/>
          </ac:spMkLst>
        </pc:spChg>
      </pc:sldChg>
      <pc:sldChg chg="modSp add mod">
        <pc:chgData name="Pride, Isidro Romille (zxv6mt)" userId="53cc21c2-ead7-4c2a-9659-a2d2a2157b35" providerId="ADAL" clId="{B002F0F5-BFCE-4492-BB5A-142AB13459C1}" dt="2024-05-01T02:19:46.662" v="705" actId="27636"/>
        <pc:sldMkLst>
          <pc:docMk/>
          <pc:sldMk cId="3051541760" sldId="264"/>
        </pc:sldMkLst>
        <pc:spChg chg="mod">
          <ac:chgData name="Pride, Isidro Romille (zxv6mt)" userId="53cc21c2-ead7-4c2a-9659-a2d2a2157b35" providerId="ADAL" clId="{B002F0F5-BFCE-4492-BB5A-142AB13459C1}" dt="2024-05-01T00:28:06.740" v="37" actId="20577"/>
          <ac:spMkLst>
            <pc:docMk/>
            <pc:sldMk cId="3051541760" sldId="264"/>
            <ac:spMk id="2" creationId="{DB300295-C2F1-28F3-7D56-DDEE58574D21}"/>
          </ac:spMkLst>
        </pc:spChg>
        <pc:spChg chg="mod">
          <ac:chgData name="Pride, Isidro Romille (zxv6mt)" userId="53cc21c2-ead7-4c2a-9659-a2d2a2157b35" providerId="ADAL" clId="{B002F0F5-BFCE-4492-BB5A-142AB13459C1}" dt="2024-05-01T02:19:46.662" v="705" actId="27636"/>
          <ac:spMkLst>
            <pc:docMk/>
            <pc:sldMk cId="3051541760" sldId="264"/>
            <ac:spMk id="3" creationId="{D7FAD900-DFEF-4259-A651-26EA1B60D19E}"/>
          </ac:spMkLst>
        </pc:spChg>
      </pc:sldChg>
      <pc:sldChg chg="new del">
        <pc:chgData name="Pride, Isidro Romille (zxv6mt)" userId="53cc21c2-ead7-4c2a-9659-a2d2a2157b35" providerId="ADAL" clId="{B002F0F5-BFCE-4492-BB5A-142AB13459C1}" dt="2024-05-01T00:30:27" v="51" actId="2696"/>
        <pc:sldMkLst>
          <pc:docMk/>
          <pc:sldMk cId="1199070243" sldId="265"/>
        </pc:sldMkLst>
      </pc:sldChg>
      <pc:sldChg chg="new del setBg">
        <pc:chgData name="Pride, Isidro Romille (zxv6mt)" userId="53cc21c2-ead7-4c2a-9659-a2d2a2157b35" providerId="ADAL" clId="{B002F0F5-BFCE-4492-BB5A-142AB13459C1}" dt="2024-05-01T02:45:18.058" v="1133" actId="2696"/>
        <pc:sldMkLst>
          <pc:docMk/>
          <pc:sldMk cId="1592113568" sldId="265"/>
        </pc:sldMkLst>
      </pc:sldChg>
      <pc:sldChg chg="addSp delSp modSp add mod">
        <pc:chgData name="Pride, Isidro Romille (zxv6mt)" userId="53cc21c2-ead7-4c2a-9659-a2d2a2157b35" providerId="ADAL" clId="{B002F0F5-BFCE-4492-BB5A-142AB13459C1}" dt="2024-05-01T04:06:11.054" v="1988" actId="207"/>
        <pc:sldMkLst>
          <pc:docMk/>
          <pc:sldMk cId="23908879" sldId="266"/>
        </pc:sldMkLst>
        <pc:spChg chg="mod">
          <ac:chgData name="Pride, Isidro Romille (zxv6mt)" userId="53cc21c2-ead7-4c2a-9659-a2d2a2157b35" providerId="ADAL" clId="{B002F0F5-BFCE-4492-BB5A-142AB13459C1}" dt="2024-05-01T01:50:48.604" v="690" actId="20577"/>
          <ac:spMkLst>
            <pc:docMk/>
            <pc:sldMk cId="23908879" sldId="266"/>
            <ac:spMk id="2" creationId="{DB300295-C2F1-28F3-7D56-DDEE58574D21}"/>
          </ac:spMkLst>
        </pc:spChg>
        <pc:spChg chg="del mod">
          <ac:chgData name="Pride, Isidro Romille (zxv6mt)" userId="53cc21c2-ead7-4c2a-9659-a2d2a2157b35" providerId="ADAL" clId="{B002F0F5-BFCE-4492-BB5A-142AB13459C1}" dt="2024-05-01T04:05:05.290" v="1979" actId="478"/>
          <ac:spMkLst>
            <pc:docMk/>
            <pc:sldMk cId="23908879" sldId="266"/>
            <ac:spMk id="3" creationId="{D7FAD900-DFEF-4259-A651-26EA1B60D19E}"/>
          </ac:spMkLst>
        </pc:spChg>
        <pc:spChg chg="mod">
          <ac:chgData name="Pride, Isidro Romille (zxv6mt)" userId="53cc21c2-ead7-4c2a-9659-a2d2a2157b35" providerId="ADAL" clId="{B002F0F5-BFCE-4492-BB5A-142AB13459C1}" dt="2024-05-01T01:51:41.171" v="703" actId="1076"/>
          <ac:spMkLst>
            <pc:docMk/>
            <pc:sldMk cId="23908879" sldId="266"/>
            <ac:spMk id="4" creationId="{76CD6491-D5DB-9F7E-6F74-3FD5C326EF86}"/>
          </ac:spMkLst>
        </pc:spChg>
        <pc:spChg chg="add mod">
          <ac:chgData name="Pride, Isidro Romille (zxv6mt)" userId="53cc21c2-ead7-4c2a-9659-a2d2a2157b35" providerId="ADAL" clId="{B002F0F5-BFCE-4492-BB5A-142AB13459C1}" dt="2024-05-01T04:05:02.196" v="1978"/>
          <ac:spMkLst>
            <pc:docMk/>
            <pc:sldMk cId="23908879" sldId="266"/>
            <ac:spMk id="6" creationId="{3033FD09-63A6-02E6-D6E9-DA1D6180B408}"/>
          </ac:spMkLst>
        </pc:spChg>
        <pc:spChg chg="add mod">
          <ac:chgData name="Pride, Isidro Romille (zxv6mt)" userId="53cc21c2-ead7-4c2a-9659-a2d2a2157b35" providerId="ADAL" clId="{B002F0F5-BFCE-4492-BB5A-142AB13459C1}" dt="2024-05-01T04:05:02.196" v="1978"/>
          <ac:spMkLst>
            <pc:docMk/>
            <pc:sldMk cId="23908879" sldId="266"/>
            <ac:spMk id="12" creationId="{C7A7C29F-FEC7-C03F-9C80-446F3FB0268A}"/>
          </ac:spMkLst>
        </pc:spChg>
        <pc:spChg chg="add mod">
          <ac:chgData name="Pride, Isidro Romille (zxv6mt)" userId="53cc21c2-ead7-4c2a-9659-a2d2a2157b35" providerId="ADAL" clId="{B002F0F5-BFCE-4492-BB5A-142AB13459C1}" dt="2024-05-01T04:06:11.054" v="1988" actId="207"/>
          <ac:spMkLst>
            <pc:docMk/>
            <pc:sldMk cId="23908879" sldId="266"/>
            <ac:spMk id="13" creationId="{3433996B-7F7E-EAE0-C88F-DF420B08DA9D}"/>
          </ac:spMkLst>
        </pc:spChg>
        <pc:spChg chg="add mod">
          <ac:chgData name="Pride, Isidro Romille (zxv6mt)" userId="53cc21c2-ead7-4c2a-9659-a2d2a2157b35" providerId="ADAL" clId="{B002F0F5-BFCE-4492-BB5A-142AB13459C1}" dt="2024-05-01T04:05:02.196" v="1978"/>
          <ac:spMkLst>
            <pc:docMk/>
            <pc:sldMk cId="23908879" sldId="266"/>
            <ac:spMk id="14" creationId="{20C2B000-2431-299B-38C1-8D770A83F459}"/>
          </ac:spMkLst>
        </pc:spChg>
        <pc:spChg chg="add mod">
          <ac:chgData name="Pride, Isidro Romille (zxv6mt)" userId="53cc21c2-ead7-4c2a-9659-a2d2a2157b35" providerId="ADAL" clId="{B002F0F5-BFCE-4492-BB5A-142AB13459C1}" dt="2024-05-01T04:05:02.196" v="1978"/>
          <ac:spMkLst>
            <pc:docMk/>
            <pc:sldMk cId="23908879" sldId="266"/>
            <ac:spMk id="15" creationId="{A9176F6E-EB49-2A1F-4C64-30BF97376AB6}"/>
          </ac:spMkLst>
        </pc:spChg>
        <pc:spChg chg="add mod">
          <ac:chgData name="Pride, Isidro Romille (zxv6mt)" userId="53cc21c2-ead7-4c2a-9659-a2d2a2157b35" providerId="ADAL" clId="{B002F0F5-BFCE-4492-BB5A-142AB13459C1}" dt="2024-05-01T04:05:02.196" v="1978"/>
          <ac:spMkLst>
            <pc:docMk/>
            <pc:sldMk cId="23908879" sldId="266"/>
            <ac:spMk id="16" creationId="{91AE3BE2-8D63-219C-9C07-BD3FFB71F9A2}"/>
          </ac:spMkLst>
        </pc:spChg>
        <pc:spChg chg="add mod">
          <ac:chgData name="Pride, Isidro Romille (zxv6mt)" userId="53cc21c2-ead7-4c2a-9659-a2d2a2157b35" providerId="ADAL" clId="{B002F0F5-BFCE-4492-BB5A-142AB13459C1}" dt="2024-05-01T04:05:02.196" v="1978"/>
          <ac:spMkLst>
            <pc:docMk/>
            <pc:sldMk cId="23908879" sldId="266"/>
            <ac:spMk id="17" creationId="{B2AD37AA-C690-E0F8-7E6D-A64B1E3D2008}"/>
          </ac:spMkLst>
        </pc:spChg>
        <pc:spChg chg="add mod">
          <ac:chgData name="Pride, Isidro Romille (zxv6mt)" userId="53cc21c2-ead7-4c2a-9659-a2d2a2157b35" providerId="ADAL" clId="{B002F0F5-BFCE-4492-BB5A-142AB13459C1}" dt="2024-05-01T04:05:02.196" v="1978"/>
          <ac:spMkLst>
            <pc:docMk/>
            <pc:sldMk cId="23908879" sldId="266"/>
            <ac:spMk id="18" creationId="{984D4012-9AC3-93A6-67E9-BD94591B7DF6}"/>
          </ac:spMkLst>
        </pc:spChg>
        <pc:spChg chg="add mod">
          <ac:chgData name="Pride, Isidro Romille (zxv6mt)" userId="53cc21c2-ead7-4c2a-9659-a2d2a2157b35" providerId="ADAL" clId="{B002F0F5-BFCE-4492-BB5A-142AB13459C1}" dt="2024-05-01T04:05:02.196" v="1978"/>
          <ac:spMkLst>
            <pc:docMk/>
            <pc:sldMk cId="23908879" sldId="266"/>
            <ac:spMk id="39" creationId="{A0D38FB6-7D1B-14A7-1C3B-3E38A7284F93}"/>
          </ac:spMkLst>
        </pc:spChg>
        <pc:spChg chg="add mod">
          <ac:chgData name="Pride, Isidro Romille (zxv6mt)" userId="53cc21c2-ead7-4c2a-9659-a2d2a2157b35" providerId="ADAL" clId="{B002F0F5-BFCE-4492-BB5A-142AB13459C1}" dt="2024-05-01T04:05:02.196" v="1978"/>
          <ac:spMkLst>
            <pc:docMk/>
            <pc:sldMk cId="23908879" sldId="266"/>
            <ac:spMk id="40" creationId="{ADDFA66C-4E32-E37E-86C5-07309C39ADF8}"/>
          </ac:spMkLst>
        </pc:spChg>
        <pc:spChg chg="add mod">
          <ac:chgData name="Pride, Isidro Romille (zxv6mt)" userId="53cc21c2-ead7-4c2a-9659-a2d2a2157b35" providerId="ADAL" clId="{B002F0F5-BFCE-4492-BB5A-142AB13459C1}" dt="2024-05-01T04:05:02.196" v="1978"/>
          <ac:spMkLst>
            <pc:docMk/>
            <pc:sldMk cId="23908879" sldId="266"/>
            <ac:spMk id="41" creationId="{10841D76-0BFF-5ECC-40F7-A7A4AE898272}"/>
          </ac:spMkLst>
        </pc:spChg>
        <pc:spChg chg="add mod">
          <ac:chgData name="Pride, Isidro Romille (zxv6mt)" userId="53cc21c2-ead7-4c2a-9659-a2d2a2157b35" providerId="ADAL" clId="{B002F0F5-BFCE-4492-BB5A-142AB13459C1}" dt="2024-05-01T04:05:02.196" v="1978"/>
          <ac:spMkLst>
            <pc:docMk/>
            <pc:sldMk cId="23908879" sldId="266"/>
            <ac:spMk id="42" creationId="{A0ED3A7B-D392-3E3B-ED20-73B113551FDC}"/>
          </ac:spMkLst>
        </pc:spChg>
        <pc:spChg chg="add mod">
          <ac:chgData name="Pride, Isidro Romille (zxv6mt)" userId="53cc21c2-ead7-4c2a-9659-a2d2a2157b35" providerId="ADAL" clId="{B002F0F5-BFCE-4492-BB5A-142AB13459C1}" dt="2024-05-01T04:05:02.196" v="1978"/>
          <ac:spMkLst>
            <pc:docMk/>
            <pc:sldMk cId="23908879" sldId="266"/>
            <ac:spMk id="43" creationId="{DCD4F192-4405-9F67-01F3-9591AFD4143D}"/>
          </ac:spMkLst>
        </pc:spChg>
        <pc:spChg chg="add mod">
          <ac:chgData name="Pride, Isidro Romille (zxv6mt)" userId="53cc21c2-ead7-4c2a-9659-a2d2a2157b35" providerId="ADAL" clId="{B002F0F5-BFCE-4492-BB5A-142AB13459C1}" dt="2024-05-01T04:05:02.196" v="1978"/>
          <ac:spMkLst>
            <pc:docMk/>
            <pc:sldMk cId="23908879" sldId="266"/>
            <ac:spMk id="44" creationId="{97E19857-4E93-2B47-5F84-44E9C76945E8}"/>
          </ac:spMkLst>
        </pc:spChg>
        <pc:spChg chg="add mod">
          <ac:chgData name="Pride, Isidro Romille (zxv6mt)" userId="53cc21c2-ead7-4c2a-9659-a2d2a2157b35" providerId="ADAL" clId="{B002F0F5-BFCE-4492-BB5A-142AB13459C1}" dt="2024-05-01T04:05:02.196" v="1978"/>
          <ac:spMkLst>
            <pc:docMk/>
            <pc:sldMk cId="23908879" sldId="266"/>
            <ac:spMk id="46" creationId="{35A6D50C-510A-EFCC-0345-2381E272CFD1}"/>
          </ac:spMkLst>
        </pc:spChg>
        <pc:spChg chg="add mod">
          <ac:chgData name="Pride, Isidro Romille (zxv6mt)" userId="53cc21c2-ead7-4c2a-9659-a2d2a2157b35" providerId="ADAL" clId="{B002F0F5-BFCE-4492-BB5A-142AB13459C1}" dt="2024-05-01T04:05:02.196" v="1978"/>
          <ac:spMkLst>
            <pc:docMk/>
            <pc:sldMk cId="23908879" sldId="266"/>
            <ac:spMk id="47" creationId="{3D0653C6-5710-B504-3F05-E16C9EF886A2}"/>
          </ac:spMkLst>
        </pc:spChg>
        <pc:spChg chg="add mod">
          <ac:chgData name="Pride, Isidro Romille (zxv6mt)" userId="53cc21c2-ead7-4c2a-9659-a2d2a2157b35" providerId="ADAL" clId="{B002F0F5-BFCE-4492-BB5A-142AB13459C1}" dt="2024-05-01T04:05:02.196" v="1978"/>
          <ac:spMkLst>
            <pc:docMk/>
            <pc:sldMk cId="23908879" sldId="266"/>
            <ac:spMk id="48" creationId="{3C1B02C6-9925-1A3D-8EB8-861ED21A21B5}"/>
          </ac:spMkLst>
        </pc:spChg>
        <pc:spChg chg="add mod">
          <ac:chgData name="Pride, Isidro Romille (zxv6mt)" userId="53cc21c2-ead7-4c2a-9659-a2d2a2157b35" providerId="ADAL" clId="{B002F0F5-BFCE-4492-BB5A-142AB13459C1}" dt="2024-05-01T04:05:02.196" v="1978"/>
          <ac:spMkLst>
            <pc:docMk/>
            <pc:sldMk cId="23908879" sldId="266"/>
            <ac:spMk id="49" creationId="{913BACEA-DD42-F3F4-2341-C7074655F0F4}"/>
          </ac:spMkLst>
        </pc:spChg>
        <pc:spChg chg="add mod">
          <ac:chgData name="Pride, Isidro Romille (zxv6mt)" userId="53cc21c2-ead7-4c2a-9659-a2d2a2157b35" providerId="ADAL" clId="{B002F0F5-BFCE-4492-BB5A-142AB13459C1}" dt="2024-05-01T04:05:02.196" v="1978"/>
          <ac:spMkLst>
            <pc:docMk/>
            <pc:sldMk cId="23908879" sldId="266"/>
            <ac:spMk id="50" creationId="{72CA5ED7-1310-A4DF-D3A7-4A0E606612F6}"/>
          </ac:spMkLst>
        </pc:spChg>
        <pc:spChg chg="add mod">
          <ac:chgData name="Pride, Isidro Romille (zxv6mt)" userId="53cc21c2-ead7-4c2a-9659-a2d2a2157b35" providerId="ADAL" clId="{B002F0F5-BFCE-4492-BB5A-142AB13459C1}" dt="2024-05-01T04:05:02.196" v="1978"/>
          <ac:spMkLst>
            <pc:docMk/>
            <pc:sldMk cId="23908879" sldId="266"/>
            <ac:spMk id="51" creationId="{878598A0-1F0C-C064-7C4B-8C58AD28ED58}"/>
          </ac:spMkLst>
        </pc:spChg>
        <pc:spChg chg="add mod">
          <ac:chgData name="Pride, Isidro Romille (zxv6mt)" userId="53cc21c2-ead7-4c2a-9659-a2d2a2157b35" providerId="ADAL" clId="{B002F0F5-BFCE-4492-BB5A-142AB13459C1}" dt="2024-05-01T04:05:02.196" v="1978"/>
          <ac:spMkLst>
            <pc:docMk/>
            <pc:sldMk cId="23908879" sldId="266"/>
            <ac:spMk id="52" creationId="{7A51BF22-0290-FEF0-FC02-851F787DCFCB}"/>
          </ac:spMkLst>
        </pc:spChg>
        <pc:spChg chg="add mod">
          <ac:chgData name="Pride, Isidro Romille (zxv6mt)" userId="53cc21c2-ead7-4c2a-9659-a2d2a2157b35" providerId="ADAL" clId="{B002F0F5-BFCE-4492-BB5A-142AB13459C1}" dt="2024-05-01T04:05:02.196" v="1978"/>
          <ac:spMkLst>
            <pc:docMk/>
            <pc:sldMk cId="23908879" sldId="266"/>
            <ac:spMk id="53" creationId="{FCF6F4A2-FBB1-7F03-1F03-EA5AE9BABC1D}"/>
          </ac:spMkLst>
        </pc:spChg>
        <pc:spChg chg="add mod">
          <ac:chgData name="Pride, Isidro Romille (zxv6mt)" userId="53cc21c2-ead7-4c2a-9659-a2d2a2157b35" providerId="ADAL" clId="{B002F0F5-BFCE-4492-BB5A-142AB13459C1}" dt="2024-05-01T04:05:02.196" v="1978"/>
          <ac:spMkLst>
            <pc:docMk/>
            <pc:sldMk cId="23908879" sldId="266"/>
            <ac:spMk id="54" creationId="{91FD26DF-89A9-AE6A-9001-03C45A93E37F}"/>
          </ac:spMkLst>
        </pc:spChg>
        <pc:spChg chg="add mod">
          <ac:chgData name="Pride, Isidro Romille (zxv6mt)" userId="53cc21c2-ead7-4c2a-9659-a2d2a2157b35" providerId="ADAL" clId="{B002F0F5-BFCE-4492-BB5A-142AB13459C1}" dt="2024-05-01T04:05:02.196" v="1978"/>
          <ac:spMkLst>
            <pc:docMk/>
            <pc:sldMk cId="23908879" sldId="266"/>
            <ac:spMk id="55" creationId="{19C15AF6-66AB-A359-44E3-2CF0BFCF6131}"/>
          </ac:spMkLst>
        </pc:spChg>
        <pc:spChg chg="add mod">
          <ac:chgData name="Pride, Isidro Romille (zxv6mt)" userId="53cc21c2-ead7-4c2a-9659-a2d2a2157b35" providerId="ADAL" clId="{B002F0F5-BFCE-4492-BB5A-142AB13459C1}" dt="2024-05-01T04:05:02.196" v="1978"/>
          <ac:spMkLst>
            <pc:docMk/>
            <pc:sldMk cId="23908879" sldId="266"/>
            <ac:spMk id="56" creationId="{F84F381A-CAC6-0656-CBD9-7200C3747071}"/>
          </ac:spMkLst>
        </pc:spChg>
        <pc:spChg chg="add mod">
          <ac:chgData name="Pride, Isidro Romille (zxv6mt)" userId="53cc21c2-ead7-4c2a-9659-a2d2a2157b35" providerId="ADAL" clId="{B002F0F5-BFCE-4492-BB5A-142AB13459C1}" dt="2024-05-01T04:05:02.196" v="1978"/>
          <ac:spMkLst>
            <pc:docMk/>
            <pc:sldMk cId="23908879" sldId="266"/>
            <ac:spMk id="57" creationId="{DDC5769E-F162-DC9A-E54D-5D43804A6342}"/>
          </ac:spMkLst>
        </pc:spChg>
        <pc:spChg chg="add mod">
          <ac:chgData name="Pride, Isidro Romille (zxv6mt)" userId="53cc21c2-ead7-4c2a-9659-a2d2a2157b35" providerId="ADAL" clId="{B002F0F5-BFCE-4492-BB5A-142AB13459C1}" dt="2024-05-01T04:05:02.196" v="1978"/>
          <ac:spMkLst>
            <pc:docMk/>
            <pc:sldMk cId="23908879" sldId="266"/>
            <ac:spMk id="58" creationId="{3775AC00-540A-CDE0-147B-AC2C5C46D64A}"/>
          </ac:spMkLst>
        </pc:spChg>
        <pc:spChg chg="add mod">
          <ac:chgData name="Pride, Isidro Romille (zxv6mt)" userId="53cc21c2-ead7-4c2a-9659-a2d2a2157b35" providerId="ADAL" clId="{B002F0F5-BFCE-4492-BB5A-142AB13459C1}" dt="2024-05-01T04:05:02.196" v="1978"/>
          <ac:spMkLst>
            <pc:docMk/>
            <pc:sldMk cId="23908879" sldId="266"/>
            <ac:spMk id="59" creationId="{3C78FA05-0EDB-653D-B1A9-0579AD242212}"/>
          </ac:spMkLst>
        </pc:spChg>
        <pc:spChg chg="add mod">
          <ac:chgData name="Pride, Isidro Romille (zxv6mt)" userId="53cc21c2-ead7-4c2a-9659-a2d2a2157b35" providerId="ADAL" clId="{B002F0F5-BFCE-4492-BB5A-142AB13459C1}" dt="2024-05-01T04:05:02.196" v="1978"/>
          <ac:spMkLst>
            <pc:docMk/>
            <pc:sldMk cId="23908879" sldId="266"/>
            <ac:spMk id="60" creationId="{A0412088-064C-1DB9-85EF-2949DAB3D6E3}"/>
          </ac:spMkLst>
        </pc:spChg>
        <pc:spChg chg="add mod">
          <ac:chgData name="Pride, Isidro Romille (zxv6mt)" userId="53cc21c2-ead7-4c2a-9659-a2d2a2157b35" providerId="ADAL" clId="{B002F0F5-BFCE-4492-BB5A-142AB13459C1}" dt="2024-05-01T04:05:02.196" v="1978"/>
          <ac:spMkLst>
            <pc:docMk/>
            <pc:sldMk cId="23908879" sldId="266"/>
            <ac:spMk id="61" creationId="{E60AABB2-31B3-5E28-5A6F-9DADF3D66436}"/>
          </ac:spMkLst>
        </pc:spChg>
        <pc:spChg chg="add mod">
          <ac:chgData name="Pride, Isidro Romille (zxv6mt)" userId="53cc21c2-ead7-4c2a-9659-a2d2a2157b35" providerId="ADAL" clId="{B002F0F5-BFCE-4492-BB5A-142AB13459C1}" dt="2024-05-01T04:05:02.196" v="1978"/>
          <ac:spMkLst>
            <pc:docMk/>
            <pc:sldMk cId="23908879" sldId="266"/>
            <ac:spMk id="62" creationId="{2B5164DE-91EF-09A4-C56C-60E5D5375297}"/>
          </ac:spMkLst>
        </pc:spChg>
        <pc:spChg chg="add mod">
          <ac:chgData name="Pride, Isidro Romille (zxv6mt)" userId="53cc21c2-ead7-4c2a-9659-a2d2a2157b35" providerId="ADAL" clId="{B002F0F5-BFCE-4492-BB5A-142AB13459C1}" dt="2024-05-01T04:05:02.196" v="1978"/>
          <ac:spMkLst>
            <pc:docMk/>
            <pc:sldMk cId="23908879" sldId="266"/>
            <ac:spMk id="63" creationId="{2F9DDCAD-AC4F-1948-E5B6-F065C7A207F1}"/>
          </ac:spMkLst>
        </pc:spChg>
        <pc:spChg chg="add mod">
          <ac:chgData name="Pride, Isidro Romille (zxv6mt)" userId="53cc21c2-ead7-4c2a-9659-a2d2a2157b35" providerId="ADAL" clId="{B002F0F5-BFCE-4492-BB5A-142AB13459C1}" dt="2024-05-01T04:05:02.196" v="1978"/>
          <ac:spMkLst>
            <pc:docMk/>
            <pc:sldMk cId="23908879" sldId="266"/>
            <ac:spMk id="64" creationId="{B77E0DFD-2023-0539-28B3-9F7A1A5AE5CB}"/>
          </ac:spMkLst>
        </pc:spChg>
        <pc:spChg chg="add mod">
          <ac:chgData name="Pride, Isidro Romille (zxv6mt)" userId="53cc21c2-ead7-4c2a-9659-a2d2a2157b35" providerId="ADAL" clId="{B002F0F5-BFCE-4492-BB5A-142AB13459C1}" dt="2024-05-01T04:05:02.196" v="1978"/>
          <ac:spMkLst>
            <pc:docMk/>
            <pc:sldMk cId="23908879" sldId="266"/>
            <ac:spMk id="65" creationId="{F364878F-4FBF-0D25-97B4-0C9B90D4E213}"/>
          </ac:spMkLst>
        </pc:spChg>
        <pc:spChg chg="add mod">
          <ac:chgData name="Pride, Isidro Romille (zxv6mt)" userId="53cc21c2-ead7-4c2a-9659-a2d2a2157b35" providerId="ADAL" clId="{B002F0F5-BFCE-4492-BB5A-142AB13459C1}" dt="2024-05-01T04:05:02.196" v="1978"/>
          <ac:spMkLst>
            <pc:docMk/>
            <pc:sldMk cId="23908879" sldId="266"/>
            <ac:spMk id="66" creationId="{CBFF7D29-5B76-0B08-83D6-21A8E5CC6B6C}"/>
          </ac:spMkLst>
        </pc:spChg>
        <pc:spChg chg="add mod">
          <ac:chgData name="Pride, Isidro Romille (zxv6mt)" userId="53cc21c2-ead7-4c2a-9659-a2d2a2157b35" providerId="ADAL" clId="{B002F0F5-BFCE-4492-BB5A-142AB13459C1}" dt="2024-05-01T04:05:02.196" v="1978"/>
          <ac:spMkLst>
            <pc:docMk/>
            <pc:sldMk cId="23908879" sldId="266"/>
            <ac:spMk id="67" creationId="{CC50929C-04DC-CEC1-5E17-C430E1982F9C}"/>
          </ac:spMkLst>
        </pc:spChg>
        <pc:spChg chg="add mod">
          <ac:chgData name="Pride, Isidro Romille (zxv6mt)" userId="53cc21c2-ead7-4c2a-9659-a2d2a2157b35" providerId="ADAL" clId="{B002F0F5-BFCE-4492-BB5A-142AB13459C1}" dt="2024-05-01T04:05:02.196" v="1978"/>
          <ac:spMkLst>
            <pc:docMk/>
            <pc:sldMk cId="23908879" sldId="266"/>
            <ac:spMk id="68" creationId="{015855D1-6584-3031-CA56-1685A6764601}"/>
          </ac:spMkLst>
        </pc:spChg>
        <pc:spChg chg="add mod">
          <ac:chgData name="Pride, Isidro Romille (zxv6mt)" userId="53cc21c2-ead7-4c2a-9659-a2d2a2157b35" providerId="ADAL" clId="{B002F0F5-BFCE-4492-BB5A-142AB13459C1}" dt="2024-05-01T04:05:02.196" v="1978"/>
          <ac:spMkLst>
            <pc:docMk/>
            <pc:sldMk cId="23908879" sldId="266"/>
            <ac:spMk id="69" creationId="{9A0ECBD9-701F-A130-E77B-E5F9D807DD06}"/>
          </ac:spMkLst>
        </pc:spChg>
        <pc:spChg chg="add mod">
          <ac:chgData name="Pride, Isidro Romille (zxv6mt)" userId="53cc21c2-ead7-4c2a-9659-a2d2a2157b35" providerId="ADAL" clId="{B002F0F5-BFCE-4492-BB5A-142AB13459C1}" dt="2024-05-01T04:05:02.196" v="1978"/>
          <ac:spMkLst>
            <pc:docMk/>
            <pc:sldMk cId="23908879" sldId="266"/>
            <ac:spMk id="70" creationId="{E8B90492-F07B-CC0A-E154-49C4BDBA489C}"/>
          </ac:spMkLst>
        </pc:spChg>
        <pc:spChg chg="add mod">
          <ac:chgData name="Pride, Isidro Romille (zxv6mt)" userId="53cc21c2-ead7-4c2a-9659-a2d2a2157b35" providerId="ADAL" clId="{B002F0F5-BFCE-4492-BB5A-142AB13459C1}" dt="2024-05-01T04:05:02.196" v="1978"/>
          <ac:spMkLst>
            <pc:docMk/>
            <pc:sldMk cId="23908879" sldId="266"/>
            <ac:spMk id="71" creationId="{9E412717-EF72-4B79-5B9F-5442BB15B95C}"/>
          </ac:spMkLst>
        </pc:spChg>
        <pc:spChg chg="add mod">
          <ac:chgData name="Pride, Isidro Romille (zxv6mt)" userId="53cc21c2-ead7-4c2a-9659-a2d2a2157b35" providerId="ADAL" clId="{B002F0F5-BFCE-4492-BB5A-142AB13459C1}" dt="2024-05-01T04:05:02.196" v="1978"/>
          <ac:spMkLst>
            <pc:docMk/>
            <pc:sldMk cId="23908879" sldId="266"/>
            <ac:spMk id="72" creationId="{121C617A-BB95-7A79-2271-C46EF0E72803}"/>
          </ac:spMkLst>
        </pc:spChg>
        <pc:spChg chg="add mod">
          <ac:chgData name="Pride, Isidro Romille (zxv6mt)" userId="53cc21c2-ead7-4c2a-9659-a2d2a2157b35" providerId="ADAL" clId="{B002F0F5-BFCE-4492-BB5A-142AB13459C1}" dt="2024-05-01T04:05:02.196" v="1978"/>
          <ac:spMkLst>
            <pc:docMk/>
            <pc:sldMk cId="23908879" sldId="266"/>
            <ac:spMk id="73" creationId="{9E2874D3-100F-4FA0-58F2-6D5F2C0E7808}"/>
          </ac:spMkLst>
        </pc:spChg>
        <pc:spChg chg="add mod">
          <ac:chgData name="Pride, Isidro Romille (zxv6mt)" userId="53cc21c2-ead7-4c2a-9659-a2d2a2157b35" providerId="ADAL" clId="{B002F0F5-BFCE-4492-BB5A-142AB13459C1}" dt="2024-05-01T04:05:02.196" v="1978"/>
          <ac:spMkLst>
            <pc:docMk/>
            <pc:sldMk cId="23908879" sldId="266"/>
            <ac:spMk id="74" creationId="{E53412E3-3D7C-8EE4-17AD-6C0A058A8D31}"/>
          </ac:spMkLst>
        </pc:spChg>
        <pc:spChg chg="add mod">
          <ac:chgData name="Pride, Isidro Romille (zxv6mt)" userId="53cc21c2-ead7-4c2a-9659-a2d2a2157b35" providerId="ADAL" clId="{B002F0F5-BFCE-4492-BB5A-142AB13459C1}" dt="2024-05-01T04:05:02.196" v="1978"/>
          <ac:spMkLst>
            <pc:docMk/>
            <pc:sldMk cId="23908879" sldId="266"/>
            <ac:spMk id="75" creationId="{36B37C50-5F73-F891-766C-F7ED917D28E3}"/>
          </ac:spMkLst>
        </pc:spChg>
        <pc:spChg chg="add mod">
          <ac:chgData name="Pride, Isidro Romille (zxv6mt)" userId="53cc21c2-ead7-4c2a-9659-a2d2a2157b35" providerId="ADAL" clId="{B002F0F5-BFCE-4492-BB5A-142AB13459C1}" dt="2024-05-01T04:05:02.196" v="1978"/>
          <ac:spMkLst>
            <pc:docMk/>
            <pc:sldMk cId="23908879" sldId="266"/>
            <ac:spMk id="76" creationId="{1C6A3987-D523-D4E7-51EA-53EEFB126534}"/>
          </ac:spMkLst>
        </pc:spChg>
        <pc:spChg chg="add mod">
          <ac:chgData name="Pride, Isidro Romille (zxv6mt)" userId="53cc21c2-ead7-4c2a-9659-a2d2a2157b35" providerId="ADAL" clId="{B002F0F5-BFCE-4492-BB5A-142AB13459C1}" dt="2024-05-01T04:05:02.196" v="1978"/>
          <ac:spMkLst>
            <pc:docMk/>
            <pc:sldMk cId="23908879" sldId="266"/>
            <ac:spMk id="78" creationId="{B37A4B1F-40B4-11EA-0CD6-95CFCDE59321}"/>
          </ac:spMkLst>
        </pc:spChg>
        <pc:spChg chg="add mod">
          <ac:chgData name="Pride, Isidro Romille (zxv6mt)" userId="53cc21c2-ead7-4c2a-9659-a2d2a2157b35" providerId="ADAL" clId="{B002F0F5-BFCE-4492-BB5A-142AB13459C1}" dt="2024-05-01T04:05:02.196" v="1978"/>
          <ac:spMkLst>
            <pc:docMk/>
            <pc:sldMk cId="23908879" sldId="266"/>
            <ac:spMk id="79" creationId="{8D677F53-954C-34A3-33CA-ADAA52E9DC91}"/>
          </ac:spMkLst>
        </pc:spChg>
        <pc:spChg chg="add mod">
          <ac:chgData name="Pride, Isidro Romille (zxv6mt)" userId="53cc21c2-ead7-4c2a-9659-a2d2a2157b35" providerId="ADAL" clId="{B002F0F5-BFCE-4492-BB5A-142AB13459C1}" dt="2024-05-01T04:05:02.196" v="1978"/>
          <ac:spMkLst>
            <pc:docMk/>
            <pc:sldMk cId="23908879" sldId="266"/>
            <ac:spMk id="80" creationId="{C9C5D247-CF8C-F0D5-DCD1-C00FFAF02F89}"/>
          </ac:spMkLst>
        </pc:spChg>
        <pc:spChg chg="add mod">
          <ac:chgData name="Pride, Isidro Romille (zxv6mt)" userId="53cc21c2-ead7-4c2a-9659-a2d2a2157b35" providerId="ADAL" clId="{B002F0F5-BFCE-4492-BB5A-142AB13459C1}" dt="2024-05-01T04:05:02.196" v="1978"/>
          <ac:spMkLst>
            <pc:docMk/>
            <pc:sldMk cId="23908879" sldId="266"/>
            <ac:spMk id="81" creationId="{D4866F69-2D9F-6B98-CEF1-9E76AF0B3A93}"/>
          </ac:spMkLst>
        </pc:spChg>
        <pc:spChg chg="add mod">
          <ac:chgData name="Pride, Isidro Romille (zxv6mt)" userId="53cc21c2-ead7-4c2a-9659-a2d2a2157b35" providerId="ADAL" clId="{B002F0F5-BFCE-4492-BB5A-142AB13459C1}" dt="2024-05-01T04:05:02.196" v="1978"/>
          <ac:spMkLst>
            <pc:docMk/>
            <pc:sldMk cId="23908879" sldId="266"/>
            <ac:spMk id="82" creationId="{C1B804DC-915B-6192-76BB-3A88273B668D}"/>
          </ac:spMkLst>
        </pc:spChg>
        <pc:spChg chg="add mod">
          <ac:chgData name="Pride, Isidro Romille (zxv6mt)" userId="53cc21c2-ead7-4c2a-9659-a2d2a2157b35" providerId="ADAL" clId="{B002F0F5-BFCE-4492-BB5A-142AB13459C1}" dt="2024-05-01T04:05:02.196" v="1978"/>
          <ac:spMkLst>
            <pc:docMk/>
            <pc:sldMk cId="23908879" sldId="266"/>
            <ac:spMk id="83" creationId="{BEA7D419-C80B-7E8E-E562-0C8A479B2E60}"/>
          </ac:spMkLst>
        </pc:spChg>
        <pc:spChg chg="add mod">
          <ac:chgData name="Pride, Isidro Romille (zxv6mt)" userId="53cc21c2-ead7-4c2a-9659-a2d2a2157b35" providerId="ADAL" clId="{B002F0F5-BFCE-4492-BB5A-142AB13459C1}" dt="2024-05-01T04:05:02.196" v="1978"/>
          <ac:spMkLst>
            <pc:docMk/>
            <pc:sldMk cId="23908879" sldId="266"/>
            <ac:spMk id="84" creationId="{9A07CAD6-228E-9149-F196-ABE12CA759EB}"/>
          </ac:spMkLst>
        </pc:spChg>
        <pc:spChg chg="add mod">
          <ac:chgData name="Pride, Isidro Romille (zxv6mt)" userId="53cc21c2-ead7-4c2a-9659-a2d2a2157b35" providerId="ADAL" clId="{B002F0F5-BFCE-4492-BB5A-142AB13459C1}" dt="2024-05-01T04:05:02.196" v="1978"/>
          <ac:spMkLst>
            <pc:docMk/>
            <pc:sldMk cId="23908879" sldId="266"/>
            <ac:spMk id="85" creationId="{F4D14A28-53A6-D161-5094-D14FD7A4E2C7}"/>
          </ac:spMkLst>
        </pc:spChg>
        <pc:spChg chg="add mod">
          <ac:chgData name="Pride, Isidro Romille (zxv6mt)" userId="53cc21c2-ead7-4c2a-9659-a2d2a2157b35" providerId="ADAL" clId="{B002F0F5-BFCE-4492-BB5A-142AB13459C1}" dt="2024-05-01T04:05:02.196" v="1978"/>
          <ac:spMkLst>
            <pc:docMk/>
            <pc:sldMk cId="23908879" sldId="266"/>
            <ac:spMk id="86" creationId="{352A2F86-E8B0-37BA-B0FC-C9E03B6E2AD7}"/>
          </ac:spMkLst>
        </pc:spChg>
        <pc:spChg chg="add mod">
          <ac:chgData name="Pride, Isidro Romille (zxv6mt)" userId="53cc21c2-ead7-4c2a-9659-a2d2a2157b35" providerId="ADAL" clId="{B002F0F5-BFCE-4492-BB5A-142AB13459C1}" dt="2024-05-01T04:05:02.196" v="1978"/>
          <ac:spMkLst>
            <pc:docMk/>
            <pc:sldMk cId="23908879" sldId="266"/>
            <ac:spMk id="87" creationId="{F3CBCE02-B960-614A-058E-4306FDAD7F99}"/>
          </ac:spMkLst>
        </pc:spChg>
        <pc:spChg chg="add mod">
          <ac:chgData name="Pride, Isidro Romille (zxv6mt)" userId="53cc21c2-ead7-4c2a-9659-a2d2a2157b35" providerId="ADAL" clId="{B002F0F5-BFCE-4492-BB5A-142AB13459C1}" dt="2024-05-01T04:05:02.196" v="1978"/>
          <ac:spMkLst>
            <pc:docMk/>
            <pc:sldMk cId="23908879" sldId="266"/>
            <ac:spMk id="88" creationId="{50D3B869-6FF7-F4F3-5846-8FFFDFB7ECDC}"/>
          </ac:spMkLst>
        </pc:spChg>
        <pc:spChg chg="add mod">
          <ac:chgData name="Pride, Isidro Romille (zxv6mt)" userId="53cc21c2-ead7-4c2a-9659-a2d2a2157b35" providerId="ADAL" clId="{B002F0F5-BFCE-4492-BB5A-142AB13459C1}" dt="2024-05-01T04:05:02.196" v="1978"/>
          <ac:spMkLst>
            <pc:docMk/>
            <pc:sldMk cId="23908879" sldId="266"/>
            <ac:spMk id="89" creationId="{4E06A423-518A-B1E2-20D3-7F0E60238750}"/>
          </ac:spMkLst>
        </pc:spChg>
        <pc:spChg chg="add mod">
          <ac:chgData name="Pride, Isidro Romille (zxv6mt)" userId="53cc21c2-ead7-4c2a-9659-a2d2a2157b35" providerId="ADAL" clId="{B002F0F5-BFCE-4492-BB5A-142AB13459C1}" dt="2024-05-01T04:05:02.196" v="1978"/>
          <ac:spMkLst>
            <pc:docMk/>
            <pc:sldMk cId="23908879" sldId="266"/>
            <ac:spMk id="90" creationId="{B4F08C02-DFC1-521C-1921-EBBA8B683B6A}"/>
          </ac:spMkLst>
        </pc:spChg>
        <pc:spChg chg="add mod">
          <ac:chgData name="Pride, Isidro Romille (zxv6mt)" userId="53cc21c2-ead7-4c2a-9659-a2d2a2157b35" providerId="ADAL" clId="{B002F0F5-BFCE-4492-BB5A-142AB13459C1}" dt="2024-05-01T04:05:02.196" v="1978"/>
          <ac:spMkLst>
            <pc:docMk/>
            <pc:sldMk cId="23908879" sldId="266"/>
            <ac:spMk id="92" creationId="{CC456853-3334-6FC3-C1A3-648453B652C9}"/>
          </ac:spMkLst>
        </pc:spChg>
        <pc:spChg chg="add mod">
          <ac:chgData name="Pride, Isidro Romille (zxv6mt)" userId="53cc21c2-ead7-4c2a-9659-a2d2a2157b35" providerId="ADAL" clId="{B002F0F5-BFCE-4492-BB5A-142AB13459C1}" dt="2024-05-01T04:05:02.196" v="1978"/>
          <ac:spMkLst>
            <pc:docMk/>
            <pc:sldMk cId="23908879" sldId="266"/>
            <ac:spMk id="93" creationId="{C72CE672-9C3A-3556-0683-DC5D1F616EC1}"/>
          </ac:spMkLst>
        </pc:spChg>
        <pc:picChg chg="add mod">
          <ac:chgData name="Pride, Isidro Romille (zxv6mt)" userId="53cc21c2-ead7-4c2a-9659-a2d2a2157b35" providerId="ADAL" clId="{B002F0F5-BFCE-4492-BB5A-142AB13459C1}" dt="2024-05-01T04:05:02.196" v="1978"/>
          <ac:picMkLst>
            <pc:docMk/>
            <pc:sldMk cId="23908879" sldId="266"/>
            <ac:picMk id="5" creationId="{889DD2B2-FA51-9063-CEB9-4716F975C506}"/>
          </ac:picMkLst>
        </pc:picChg>
        <pc:picChg chg="add mod">
          <ac:chgData name="Pride, Isidro Romille (zxv6mt)" userId="53cc21c2-ead7-4c2a-9659-a2d2a2157b35" providerId="ADAL" clId="{B002F0F5-BFCE-4492-BB5A-142AB13459C1}" dt="2024-05-01T04:05:34.036" v="1982" actId="14100"/>
          <ac:picMkLst>
            <pc:docMk/>
            <pc:sldMk cId="23908879" sldId="266"/>
            <ac:picMk id="25" creationId="{975934F6-BF3F-3D3A-D781-3A589CA085FE}"/>
          </ac:picMkLst>
        </pc:picChg>
        <pc:picChg chg="del">
          <ac:chgData name="Pride, Isidro Romille (zxv6mt)" userId="53cc21c2-ead7-4c2a-9659-a2d2a2157b35" providerId="ADAL" clId="{B002F0F5-BFCE-4492-BB5A-142AB13459C1}" dt="2024-05-01T01:50:58.238" v="695" actId="478"/>
          <ac:picMkLst>
            <pc:docMk/>
            <pc:sldMk cId="23908879" sldId="266"/>
            <ac:picMk id="1026" creationId="{9E3D9C42-4D9A-B0CD-B7EC-58AED709A15C}"/>
          </ac:picMkLst>
        </pc:picChg>
        <pc:cxnChg chg="add del mod">
          <ac:chgData name="Pride, Isidro Romille (zxv6mt)" userId="53cc21c2-ead7-4c2a-9659-a2d2a2157b35" providerId="ADAL" clId="{B002F0F5-BFCE-4492-BB5A-142AB13459C1}" dt="2024-05-01T04:05:48.444" v="1985" actId="478"/>
          <ac:cxnSpMkLst>
            <pc:docMk/>
            <pc:sldMk cId="23908879" sldId="266"/>
            <ac:cxnSpMk id="9" creationId="{C021ED43-0019-288D-3450-4431AF98E7F5}"/>
          </ac:cxnSpMkLst>
        </pc:cxnChg>
        <pc:cxnChg chg="add mod">
          <ac:chgData name="Pride, Isidro Romille (zxv6mt)" userId="53cc21c2-ead7-4c2a-9659-a2d2a2157b35" providerId="ADAL" clId="{B002F0F5-BFCE-4492-BB5A-142AB13459C1}" dt="2024-05-01T04:05:02.196" v="1978"/>
          <ac:cxnSpMkLst>
            <pc:docMk/>
            <pc:sldMk cId="23908879" sldId="266"/>
            <ac:cxnSpMk id="20" creationId="{C0CC164F-900A-25C0-E905-F94523AEA391}"/>
          </ac:cxnSpMkLst>
        </pc:cxnChg>
        <pc:cxnChg chg="add mod">
          <ac:chgData name="Pride, Isidro Romille (zxv6mt)" userId="53cc21c2-ead7-4c2a-9659-a2d2a2157b35" providerId="ADAL" clId="{B002F0F5-BFCE-4492-BB5A-142AB13459C1}" dt="2024-05-01T04:05:02.196" v="1978"/>
          <ac:cxnSpMkLst>
            <pc:docMk/>
            <pc:sldMk cId="23908879" sldId="266"/>
            <ac:cxnSpMk id="34" creationId="{EA9F2DF2-DB88-90BB-524F-F61099983CC5}"/>
          </ac:cxnSpMkLst>
        </pc:cxnChg>
        <pc:cxnChg chg="add mod">
          <ac:chgData name="Pride, Isidro Romille (zxv6mt)" userId="53cc21c2-ead7-4c2a-9659-a2d2a2157b35" providerId="ADAL" clId="{B002F0F5-BFCE-4492-BB5A-142AB13459C1}" dt="2024-05-01T04:05:02.196" v="1978"/>
          <ac:cxnSpMkLst>
            <pc:docMk/>
            <pc:sldMk cId="23908879" sldId="266"/>
            <ac:cxnSpMk id="36" creationId="{7C3FE026-23A7-5B99-0745-A4D2AD7CA8D7}"/>
          </ac:cxnSpMkLst>
        </pc:cxnChg>
        <pc:cxnChg chg="add mod">
          <ac:chgData name="Pride, Isidro Romille (zxv6mt)" userId="53cc21c2-ead7-4c2a-9659-a2d2a2157b35" providerId="ADAL" clId="{B002F0F5-BFCE-4492-BB5A-142AB13459C1}" dt="2024-05-01T04:05:02.196" v="1978"/>
          <ac:cxnSpMkLst>
            <pc:docMk/>
            <pc:sldMk cId="23908879" sldId="266"/>
            <ac:cxnSpMk id="37" creationId="{36FB119B-0E33-71D0-9410-BEC98EC2DE83}"/>
          </ac:cxnSpMkLst>
        </pc:cxnChg>
      </pc:sldChg>
      <pc:sldChg chg="modSp add del mod">
        <pc:chgData name="Pride, Isidro Romille (zxv6mt)" userId="53cc21c2-ead7-4c2a-9659-a2d2a2157b35" providerId="ADAL" clId="{B002F0F5-BFCE-4492-BB5A-142AB13459C1}" dt="2024-05-01T04:05:16.371" v="1981" actId="2696"/>
        <pc:sldMkLst>
          <pc:docMk/>
          <pc:sldMk cId="99541908" sldId="267"/>
        </pc:sldMkLst>
        <pc:spChg chg="mod">
          <ac:chgData name="Pride, Isidro Romille (zxv6mt)" userId="53cc21c2-ead7-4c2a-9659-a2d2a2157b35" providerId="ADAL" clId="{B002F0F5-BFCE-4492-BB5A-142AB13459C1}" dt="2024-05-01T02:20:17.952" v="707" actId="20577"/>
          <ac:spMkLst>
            <pc:docMk/>
            <pc:sldMk cId="99541908" sldId="267"/>
            <ac:spMk id="3" creationId="{D7FAD900-DFEF-4259-A651-26EA1B60D19E}"/>
          </ac:spMkLst>
        </pc:spChg>
      </pc:sldChg>
      <pc:sldChg chg="new del">
        <pc:chgData name="Pride, Isidro Romille (zxv6mt)" userId="53cc21c2-ead7-4c2a-9659-a2d2a2157b35" providerId="ADAL" clId="{B002F0F5-BFCE-4492-BB5A-142AB13459C1}" dt="2024-05-01T01:50:31.080" v="658" actId="2696"/>
        <pc:sldMkLst>
          <pc:docMk/>
          <pc:sldMk cId="542748323" sldId="267"/>
        </pc:sldMkLst>
      </pc:sldChg>
      <pc:sldChg chg="addSp delSp modSp add del mod ord setBg">
        <pc:chgData name="Pride, Isidro Romille (zxv6mt)" userId="53cc21c2-ead7-4c2a-9659-a2d2a2157b35" providerId="ADAL" clId="{B002F0F5-BFCE-4492-BB5A-142AB13459C1}" dt="2024-05-01T02:24:09.918" v="839" actId="47"/>
        <pc:sldMkLst>
          <pc:docMk/>
          <pc:sldMk cId="203114135" sldId="268"/>
        </pc:sldMkLst>
        <pc:spChg chg="add mod">
          <ac:chgData name="Pride, Isidro Romille (zxv6mt)" userId="53cc21c2-ead7-4c2a-9659-a2d2a2157b35" providerId="ADAL" clId="{B002F0F5-BFCE-4492-BB5A-142AB13459C1}" dt="2024-05-01T02:21:08.729" v="714"/>
          <ac:spMkLst>
            <pc:docMk/>
            <pc:sldMk cId="203114135" sldId="268"/>
            <ac:spMk id="3" creationId="{410D80C2-B733-104D-D1DC-2DCC6546E231}"/>
          </ac:spMkLst>
        </pc:spChg>
        <pc:spChg chg="add mod">
          <ac:chgData name="Pride, Isidro Romille (zxv6mt)" userId="53cc21c2-ead7-4c2a-9659-a2d2a2157b35" providerId="ADAL" clId="{B002F0F5-BFCE-4492-BB5A-142AB13459C1}" dt="2024-05-01T02:23:21.635" v="832" actId="1076"/>
          <ac:spMkLst>
            <pc:docMk/>
            <pc:sldMk cId="203114135" sldId="268"/>
            <ac:spMk id="5" creationId="{2F529C43-A89C-7736-03A6-DC4395806417}"/>
          </ac:spMkLst>
        </pc:spChg>
        <pc:spChg chg="mod">
          <ac:chgData name="Pride, Isidro Romille (zxv6mt)" userId="53cc21c2-ead7-4c2a-9659-a2d2a2157b35" providerId="ADAL" clId="{B002F0F5-BFCE-4492-BB5A-142AB13459C1}" dt="2024-05-01T02:23:26.613" v="833" actId="20577"/>
          <ac:spMkLst>
            <pc:docMk/>
            <pc:sldMk cId="203114135" sldId="268"/>
            <ac:spMk id="12" creationId="{1F6F4869-4749-863A-E4D0-0E4BC6D95B71}"/>
          </ac:spMkLst>
        </pc:spChg>
        <pc:spChg chg="add del">
          <ac:chgData name="Pride, Isidro Romille (zxv6mt)" userId="53cc21c2-ead7-4c2a-9659-a2d2a2157b35" providerId="ADAL" clId="{B002F0F5-BFCE-4492-BB5A-142AB13459C1}" dt="2024-05-01T02:21:10.827" v="715" actId="21"/>
          <ac:spMkLst>
            <pc:docMk/>
            <pc:sldMk cId="203114135" sldId="268"/>
            <ac:spMk id="17" creationId="{5ADEB1B6-4E42-3F3D-CB33-453556261880}"/>
          </ac:spMkLst>
        </pc:spChg>
        <pc:spChg chg="del">
          <ac:chgData name="Pride, Isidro Romille (zxv6mt)" userId="53cc21c2-ead7-4c2a-9659-a2d2a2157b35" providerId="ADAL" clId="{B002F0F5-BFCE-4492-BB5A-142AB13459C1}" dt="2024-05-01T02:21:05.924" v="713" actId="21"/>
          <ac:spMkLst>
            <pc:docMk/>
            <pc:sldMk cId="203114135" sldId="268"/>
            <ac:spMk id="20" creationId="{410D80C2-B733-104D-D1DC-2DCC6546E231}"/>
          </ac:spMkLst>
        </pc:spChg>
        <pc:picChg chg="add mod">
          <ac:chgData name="Pride, Isidro Romille (zxv6mt)" userId="53cc21c2-ead7-4c2a-9659-a2d2a2157b35" providerId="ADAL" clId="{B002F0F5-BFCE-4492-BB5A-142AB13459C1}" dt="2024-05-01T02:23:08.739" v="829" actId="1076"/>
          <ac:picMkLst>
            <pc:docMk/>
            <pc:sldMk cId="203114135" sldId="268"/>
            <ac:picMk id="4" creationId="{8D4AE61E-5A73-DB73-E2EF-2FDDBF492F0B}"/>
          </ac:picMkLst>
        </pc:picChg>
        <pc:picChg chg="add del">
          <ac:chgData name="Pride, Isidro Romille (zxv6mt)" userId="53cc21c2-ead7-4c2a-9659-a2d2a2157b35" providerId="ADAL" clId="{B002F0F5-BFCE-4492-BB5A-142AB13459C1}" dt="2024-05-01T02:21:11.710" v="716" actId="21"/>
          <ac:picMkLst>
            <pc:docMk/>
            <pc:sldMk cId="203114135" sldId="268"/>
            <ac:picMk id="14" creationId="{59C505AF-AC81-3A32-8BF6-9E511E65C2E9}"/>
          </ac:picMkLst>
        </pc:picChg>
        <pc:picChg chg="mod">
          <ac:chgData name="Pride, Isidro Romille (zxv6mt)" userId="53cc21c2-ead7-4c2a-9659-a2d2a2157b35" providerId="ADAL" clId="{B002F0F5-BFCE-4492-BB5A-142AB13459C1}" dt="2024-05-01T02:22:50.256" v="827" actId="29295"/>
          <ac:picMkLst>
            <pc:docMk/>
            <pc:sldMk cId="203114135" sldId="268"/>
            <ac:picMk id="19" creationId="{67BAB8B2-948C-3ABB-08B5-CD5C12D08F66}"/>
          </ac:picMkLst>
        </pc:picChg>
      </pc:sldChg>
      <pc:sldChg chg="addSp delSp modSp add mod">
        <pc:chgData name="Pride, Isidro Romille (zxv6mt)" userId="53cc21c2-ead7-4c2a-9659-a2d2a2157b35" providerId="ADAL" clId="{B002F0F5-BFCE-4492-BB5A-142AB13459C1}" dt="2024-05-01T02:51:01.676" v="1258" actId="20577"/>
        <pc:sldMkLst>
          <pc:docMk/>
          <pc:sldMk cId="852271501" sldId="268"/>
        </pc:sldMkLst>
        <pc:spChg chg="mod">
          <ac:chgData name="Pride, Isidro Romille (zxv6mt)" userId="53cc21c2-ead7-4c2a-9659-a2d2a2157b35" providerId="ADAL" clId="{B002F0F5-BFCE-4492-BB5A-142AB13459C1}" dt="2024-05-01T02:51:01.676" v="1258" actId="20577"/>
          <ac:spMkLst>
            <pc:docMk/>
            <pc:sldMk cId="852271501" sldId="268"/>
            <ac:spMk id="2" creationId="{DB300295-C2F1-28F3-7D56-DDEE58574D21}"/>
          </ac:spMkLst>
        </pc:spChg>
        <pc:spChg chg="mod">
          <ac:chgData name="Pride, Isidro Romille (zxv6mt)" userId="53cc21c2-ead7-4c2a-9659-a2d2a2157b35" providerId="ADAL" clId="{B002F0F5-BFCE-4492-BB5A-142AB13459C1}" dt="2024-05-01T02:27:01.650" v="849" actId="20577"/>
          <ac:spMkLst>
            <pc:docMk/>
            <pc:sldMk cId="852271501" sldId="268"/>
            <ac:spMk id="3" creationId="{D7FAD900-DFEF-4259-A651-26EA1B60D19E}"/>
          </ac:spMkLst>
        </pc:spChg>
        <pc:spChg chg="add del mod">
          <ac:chgData name="Pride, Isidro Romille (zxv6mt)" userId="53cc21c2-ead7-4c2a-9659-a2d2a2157b35" providerId="ADAL" clId="{B002F0F5-BFCE-4492-BB5A-142AB13459C1}" dt="2024-05-01T02:26:08.334" v="846" actId="478"/>
          <ac:spMkLst>
            <pc:docMk/>
            <pc:sldMk cId="852271501" sldId="268"/>
            <ac:spMk id="4" creationId="{1068C2EA-31D5-0640-7499-7837CEC662F6}"/>
          </ac:spMkLst>
        </pc:spChg>
        <pc:spChg chg="add del">
          <ac:chgData name="Pride, Isidro Romille (zxv6mt)" userId="53cc21c2-ead7-4c2a-9659-a2d2a2157b35" providerId="ADAL" clId="{B002F0F5-BFCE-4492-BB5A-142AB13459C1}" dt="2024-05-01T02:28:02.605" v="851" actId="478"/>
          <ac:spMkLst>
            <pc:docMk/>
            <pc:sldMk cId="852271501" sldId="268"/>
            <ac:spMk id="5" creationId="{0CFAF13C-60B7-29CB-F09A-53D1F062EC79}"/>
          </ac:spMkLst>
        </pc:spChg>
        <pc:spChg chg="add del mod">
          <ac:chgData name="Pride, Isidro Romille (zxv6mt)" userId="53cc21c2-ead7-4c2a-9659-a2d2a2157b35" providerId="ADAL" clId="{B002F0F5-BFCE-4492-BB5A-142AB13459C1}" dt="2024-05-01T02:36:21.887" v="884" actId="478"/>
          <ac:spMkLst>
            <pc:docMk/>
            <pc:sldMk cId="852271501" sldId="268"/>
            <ac:spMk id="23" creationId="{7DBD9A40-FB70-17A8-EAE9-42E0B35279D6}"/>
          </ac:spMkLst>
        </pc:spChg>
        <pc:spChg chg="add mod">
          <ac:chgData name="Pride, Isidro Romille (zxv6mt)" userId="53cc21c2-ead7-4c2a-9659-a2d2a2157b35" providerId="ADAL" clId="{B002F0F5-BFCE-4492-BB5A-142AB13459C1}" dt="2024-05-01T02:38:11.453" v="907" actId="114"/>
          <ac:spMkLst>
            <pc:docMk/>
            <pc:sldMk cId="852271501" sldId="268"/>
            <ac:spMk id="26" creationId="{F6C27E14-A0AB-32E2-C3D8-39F66348F98A}"/>
          </ac:spMkLst>
        </pc:spChg>
        <pc:spChg chg="add mod">
          <ac:chgData name="Pride, Isidro Romille (zxv6mt)" userId="53cc21c2-ead7-4c2a-9659-a2d2a2157b35" providerId="ADAL" clId="{B002F0F5-BFCE-4492-BB5A-142AB13459C1}" dt="2024-05-01T02:38:21.448" v="908"/>
          <ac:spMkLst>
            <pc:docMk/>
            <pc:sldMk cId="852271501" sldId="268"/>
            <ac:spMk id="27" creationId="{84242222-D84C-BEB8-98B4-B478E2F5394D}"/>
          </ac:spMkLst>
        </pc:spChg>
        <pc:spChg chg="add mod">
          <ac:chgData name="Pride, Isidro Romille (zxv6mt)" userId="53cc21c2-ead7-4c2a-9659-a2d2a2157b35" providerId="ADAL" clId="{B002F0F5-BFCE-4492-BB5A-142AB13459C1}" dt="2024-05-01T02:38:34.584" v="912" actId="1076"/>
          <ac:spMkLst>
            <pc:docMk/>
            <pc:sldMk cId="852271501" sldId="268"/>
            <ac:spMk id="28" creationId="{2EB2D2B6-AFA5-434D-7126-FDFC31C1CF48}"/>
          </ac:spMkLst>
        </pc:spChg>
        <pc:spChg chg="add mod">
          <ac:chgData name="Pride, Isidro Romille (zxv6mt)" userId="53cc21c2-ead7-4c2a-9659-a2d2a2157b35" providerId="ADAL" clId="{B002F0F5-BFCE-4492-BB5A-142AB13459C1}" dt="2024-05-01T02:38:41.345" v="914" actId="1076"/>
          <ac:spMkLst>
            <pc:docMk/>
            <pc:sldMk cId="852271501" sldId="268"/>
            <ac:spMk id="29" creationId="{6D6B7DE6-AA4C-8ED2-926A-561326F5EF60}"/>
          </ac:spMkLst>
        </pc:spChg>
        <pc:spChg chg="add mod">
          <ac:chgData name="Pride, Isidro Romille (zxv6mt)" userId="53cc21c2-ead7-4c2a-9659-a2d2a2157b35" providerId="ADAL" clId="{B002F0F5-BFCE-4492-BB5A-142AB13459C1}" dt="2024-05-01T02:38:54.511" v="922" actId="20577"/>
          <ac:spMkLst>
            <pc:docMk/>
            <pc:sldMk cId="852271501" sldId="268"/>
            <ac:spMk id="30" creationId="{51C59B7F-1A01-693F-582D-6E24C6342EBE}"/>
          </ac:spMkLst>
        </pc:spChg>
        <pc:picChg chg="add mod">
          <ac:chgData name="Pride, Isidro Romille (zxv6mt)" userId="53cc21c2-ead7-4c2a-9659-a2d2a2157b35" providerId="ADAL" clId="{B002F0F5-BFCE-4492-BB5A-142AB13459C1}" dt="2024-05-01T02:38:25.205" v="910" actId="1076"/>
          <ac:picMkLst>
            <pc:docMk/>
            <pc:sldMk cId="852271501" sldId="268"/>
            <ac:picMk id="7" creationId="{1617DF05-EC65-E108-DE58-902B7B5A2F0F}"/>
          </ac:picMkLst>
        </pc:picChg>
        <pc:picChg chg="add del mod">
          <ac:chgData name="Pride, Isidro Romille (zxv6mt)" userId="53cc21c2-ead7-4c2a-9659-a2d2a2157b35" providerId="ADAL" clId="{B002F0F5-BFCE-4492-BB5A-142AB13459C1}" dt="2024-05-01T02:37:38.975" v="895" actId="478"/>
          <ac:picMkLst>
            <pc:docMk/>
            <pc:sldMk cId="852271501" sldId="268"/>
            <ac:picMk id="25" creationId="{B5E6B580-BC7A-734D-D781-7D2A82B90D9E}"/>
          </ac:picMkLst>
        </pc:picChg>
        <pc:cxnChg chg="add del mod">
          <ac:chgData name="Pride, Isidro Romille (zxv6mt)" userId="53cc21c2-ead7-4c2a-9659-a2d2a2157b35" providerId="ADAL" clId="{B002F0F5-BFCE-4492-BB5A-142AB13459C1}" dt="2024-05-01T02:30:16.050" v="881" actId="478"/>
          <ac:cxnSpMkLst>
            <pc:docMk/>
            <pc:sldMk cId="852271501" sldId="268"/>
            <ac:cxnSpMk id="11" creationId="{C662C40B-6D65-B840-7875-6E55228120AE}"/>
          </ac:cxnSpMkLst>
        </pc:cxnChg>
        <pc:cxnChg chg="add del mod">
          <ac:chgData name="Pride, Isidro Romille (zxv6mt)" userId="53cc21c2-ead7-4c2a-9659-a2d2a2157b35" providerId="ADAL" clId="{B002F0F5-BFCE-4492-BB5A-142AB13459C1}" dt="2024-05-01T02:30:15.339" v="880" actId="478"/>
          <ac:cxnSpMkLst>
            <pc:docMk/>
            <pc:sldMk cId="852271501" sldId="268"/>
            <ac:cxnSpMk id="13" creationId="{2E574C70-4029-0218-7B5B-59A6FC56F8B3}"/>
          </ac:cxnSpMkLst>
        </pc:cxnChg>
        <pc:cxnChg chg="add del mod">
          <ac:chgData name="Pride, Isidro Romille (zxv6mt)" userId="53cc21c2-ead7-4c2a-9659-a2d2a2157b35" providerId="ADAL" clId="{B002F0F5-BFCE-4492-BB5A-142AB13459C1}" dt="2024-05-01T02:30:14.610" v="879" actId="478"/>
          <ac:cxnSpMkLst>
            <pc:docMk/>
            <pc:sldMk cId="852271501" sldId="268"/>
            <ac:cxnSpMk id="15" creationId="{1819B499-6251-063C-1DB1-D9B0A5479560}"/>
          </ac:cxnSpMkLst>
        </pc:cxnChg>
      </pc:sldChg>
      <pc:sldChg chg="add del">
        <pc:chgData name="Pride, Isidro Romille (zxv6mt)" userId="53cc21c2-ead7-4c2a-9659-a2d2a2157b35" providerId="ADAL" clId="{B002F0F5-BFCE-4492-BB5A-142AB13459C1}" dt="2024-05-01T02:24:11.107" v="840" actId="47"/>
        <pc:sldMkLst>
          <pc:docMk/>
          <pc:sldMk cId="101970011" sldId="269"/>
        </pc:sldMkLst>
      </pc:sldChg>
      <pc:sldChg chg="modSp add mod">
        <pc:chgData name="Pride, Isidro Romille (zxv6mt)" userId="53cc21c2-ead7-4c2a-9659-a2d2a2157b35" providerId="ADAL" clId="{B002F0F5-BFCE-4492-BB5A-142AB13459C1}" dt="2024-05-01T04:30:54.570" v="2750" actId="20577"/>
        <pc:sldMkLst>
          <pc:docMk/>
          <pc:sldMk cId="2131998082" sldId="269"/>
        </pc:sldMkLst>
        <pc:spChg chg="mod">
          <ac:chgData name="Pride, Isidro Romille (zxv6mt)" userId="53cc21c2-ead7-4c2a-9659-a2d2a2157b35" providerId="ADAL" clId="{B002F0F5-BFCE-4492-BB5A-142AB13459C1}" dt="2024-05-01T04:22:04.228" v="2366" actId="20577"/>
          <ac:spMkLst>
            <pc:docMk/>
            <pc:sldMk cId="2131998082" sldId="269"/>
            <ac:spMk id="2" creationId="{DB300295-C2F1-28F3-7D56-DDEE58574D21}"/>
          </ac:spMkLst>
        </pc:spChg>
        <pc:spChg chg="mod">
          <ac:chgData name="Pride, Isidro Romille (zxv6mt)" userId="53cc21c2-ead7-4c2a-9659-a2d2a2157b35" providerId="ADAL" clId="{B002F0F5-BFCE-4492-BB5A-142AB13459C1}" dt="2024-05-01T04:30:54.570" v="2750" actId="20577"/>
          <ac:spMkLst>
            <pc:docMk/>
            <pc:sldMk cId="2131998082" sldId="269"/>
            <ac:spMk id="3" creationId="{D7FAD900-DFEF-4259-A651-26EA1B60D19E}"/>
          </ac:spMkLst>
        </pc:spChg>
      </pc:sldChg>
      <pc:sldChg chg="addSp modSp add del mod">
        <pc:chgData name="Pride, Isidro Romille (zxv6mt)" userId="53cc21c2-ead7-4c2a-9659-a2d2a2157b35" providerId="ADAL" clId="{B002F0F5-BFCE-4492-BB5A-142AB13459C1}" dt="2024-05-01T02:43:18.558" v="1089" actId="2696"/>
        <pc:sldMkLst>
          <pc:docMk/>
          <pc:sldMk cId="2437993738" sldId="269"/>
        </pc:sldMkLst>
        <pc:spChg chg="add mod ord">
          <ac:chgData name="Pride, Isidro Romille (zxv6mt)" userId="53cc21c2-ead7-4c2a-9659-a2d2a2157b35" providerId="ADAL" clId="{B002F0F5-BFCE-4492-BB5A-142AB13459C1}" dt="2024-05-01T02:42:59.715" v="1088" actId="207"/>
          <ac:spMkLst>
            <pc:docMk/>
            <pc:sldMk cId="2437993738" sldId="269"/>
            <ac:spMk id="4" creationId="{F2CB9E2A-7F3D-350B-FB73-5581D69B52AB}"/>
          </ac:spMkLst>
        </pc:spChg>
        <pc:spChg chg="add mod ord">
          <ac:chgData name="Pride, Isidro Romille (zxv6mt)" userId="53cc21c2-ead7-4c2a-9659-a2d2a2157b35" providerId="ADAL" clId="{B002F0F5-BFCE-4492-BB5A-142AB13459C1}" dt="2024-05-01T02:42:13.787" v="951" actId="170"/>
          <ac:spMkLst>
            <pc:docMk/>
            <pc:sldMk cId="2437993738" sldId="269"/>
            <ac:spMk id="5" creationId="{B889B92F-2CF9-3222-FD5B-7E3362C1D84F}"/>
          </ac:spMkLst>
        </pc:spChg>
        <pc:picChg chg="mod">
          <ac:chgData name="Pride, Isidro Romille (zxv6mt)" userId="53cc21c2-ead7-4c2a-9659-a2d2a2157b35" providerId="ADAL" clId="{B002F0F5-BFCE-4492-BB5A-142AB13459C1}" dt="2024-05-01T02:42:02.174" v="945" actId="14100"/>
          <ac:picMkLst>
            <pc:docMk/>
            <pc:sldMk cId="2437993738" sldId="269"/>
            <ac:picMk id="7" creationId="{1617DF05-EC65-E108-DE58-902B7B5A2F0F}"/>
          </ac:picMkLst>
        </pc:picChg>
      </pc:sldChg>
      <pc:sldChg chg="addSp delSp modSp add del mod ord">
        <pc:chgData name="Pride, Isidro Romille (zxv6mt)" userId="53cc21c2-ead7-4c2a-9659-a2d2a2157b35" providerId="ADAL" clId="{B002F0F5-BFCE-4492-BB5A-142AB13459C1}" dt="2024-05-01T02:50:50.536" v="1243" actId="2696"/>
        <pc:sldMkLst>
          <pc:docMk/>
          <pc:sldMk cId="2770363225" sldId="269"/>
        </pc:sldMkLst>
        <pc:spChg chg="mod">
          <ac:chgData name="Pride, Isidro Romille (zxv6mt)" userId="53cc21c2-ead7-4c2a-9659-a2d2a2157b35" providerId="ADAL" clId="{B002F0F5-BFCE-4492-BB5A-142AB13459C1}" dt="2024-05-01T02:47:32.505" v="1201" actId="20577"/>
          <ac:spMkLst>
            <pc:docMk/>
            <pc:sldMk cId="2770363225" sldId="269"/>
            <ac:spMk id="2" creationId="{DB300295-C2F1-28F3-7D56-DDEE58574D21}"/>
          </ac:spMkLst>
        </pc:spChg>
        <pc:spChg chg="mod">
          <ac:chgData name="Pride, Isidro Romille (zxv6mt)" userId="53cc21c2-ead7-4c2a-9659-a2d2a2157b35" providerId="ADAL" clId="{B002F0F5-BFCE-4492-BB5A-142AB13459C1}" dt="2024-05-01T02:47:45.839" v="1221" actId="20577"/>
          <ac:spMkLst>
            <pc:docMk/>
            <pc:sldMk cId="2770363225" sldId="269"/>
            <ac:spMk id="3" creationId="{D7FAD900-DFEF-4259-A651-26EA1B60D19E}"/>
          </ac:spMkLst>
        </pc:spChg>
        <pc:spChg chg="add mod">
          <ac:chgData name="Pride, Isidro Romille (zxv6mt)" userId="53cc21c2-ead7-4c2a-9659-a2d2a2157b35" providerId="ADAL" clId="{B002F0F5-BFCE-4492-BB5A-142AB13459C1}" dt="2024-05-01T02:45:47.360" v="1138" actId="207"/>
          <ac:spMkLst>
            <pc:docMk/>
            <pc:sldMk cId="2770363225" sldId="269"/>
            <ac:spMk id="9" creationId="{7D862942-56C9-C4FD-406B-A8CF110C039A}"/>
          </ac:spMkLst>
        </pc:spChg>
        <pc:picChg chg="add del mod">
          <ac:chgData name="Pride, Isidro Romille (zxv6mt)" userId="53cc21c2-ead7-4c2a-9659-a2d2a2157b35" providerId="ADAL" clId="{B002F0F5-BFCE-4492-BB5A-142AB13459C1}" dt="2024-05-01T02:50:48.385" v="1242" actId="478"/>
          <ac:picMkLst>
            <pc:docMk/>
            <pc:sldMk cId="2770363225" sldId="269"/>
            <ac:picMk id="5" creationId="{1D0FDE26-8310-842A-EE0B-D0BFBCD9D8E4}"/>
          </ac:picMkLst>
        </pc:picChg>
        <pc:picChg chg="add mod">
          <ac:chgData name="Pride, Isidro Romille (zxv6mt)" userId="53cc21c2-ead7-4c2a-9659-a2d2a2157b35" providerId="ADAL" clId="{B002F0F5-BFCE-4492-BB5A-142AB13459C1}" dt="2024-05-01T02:50:35.805" v="1241" actId="1076"/>
          <ac:picMkLst>
            <pc:docMk/>
            <pc:sldMk cId="2770363225" sldId="269"/>
            <ac:picMk id="12" creationId="{A6782C97-C54A-F6B7-760E-8BF8C596F4E8}"/>
          </ac:picMkLst>
        </pc:picChg>
        <pc:cxnChg chg="add del">
          <ac:chgData name="Pride, Isidro Romille (zxv6mt)" userId="53cc21c2-ead7-4c2a-9659-a2d2a2157b35" providerId="ADAL" clId="{B002F0F5-BFCE-4492-BB5A-142AB13459C1}" dt="2024-05-01T02:45:14.002" v="1132" actId="478"/>
          <ac:cxnSpMkLst>
            <pc:docMk/>
            <pc:sldMk cId="2770363225" sldId="269"/>
            <ac:cxnSpMk id="7" creationId="{6FFFCAF3-636A-E8D6-268C-24AACD7240BE}"/>
          </ac:cxnSpMkLst>
        </pc:cxnChg>
      </pc:sldChg>
      <pc:sldChg chg="addSp delSp modSp add del mod setBg">
        <pc:chgData name="Pride, Isidro Romille (zxv6mt)" userId="53cc21c2-ead7-4c2a-9659-a2d2a2157b35" providerId="ADAL" clId="{B002F0F5-BFCE-4492-BB5A-142AB13459C1}" dt="2024-05-01T04:05:11.934" v="1980" actId="2696"/>
        <pc:sldMkLst>
          <pc:docMk/>
          <pc:sldMk cId="3116750081" sldId="269"/>
        </pc:sldMkLst>
        <pc:spChg chg="mod">
          <ac:chgData name="Pride, Isidro Romille (zxv6mt)" userId="53cc21c2-ead7-4c2a-9659-a2d2a2157b35" providerId="ADAL" clId="{B002F0F5-BFCE-4492-BB5A-142AB13459C1}" dt="2024-05-01T02:51:09.656" v="1278" actId="20577"/>
          <ac:spMkLst>
            <pc:docMk/>
            <pc:sldMk cId="3116750081" sldId="269"/>
            <ac:spMk id="2" creationId="{DB300295-C2F1-28F3-7D56-DDEE58574D21}"/>
          </ac:spMkLst>
        </pc:spChg>
        <pc:spChg chg="mod">
          <ac:chgData name="Pride, Isidro Romille (zxv6mt)" userId="53cc21c2-ead7-4c2a-9659-a2d2a2157b35" providerId="ADAL" clId="{B002F0F5-BFCE-4492-BB5A-142AB13459C1}" dt="2024-05-01T02:51:15.474" v="1280" actId="20577"/>
          <ac:spMkLst>
            <pc:docMk/>
            <pc:sldMk cId="3116750081" sldId="269"/>
            <ac:spMk id="3" creationId="{D7FAD900-DFEF-4259-A651-26EA1B60D19E}"/>
          </ac:spMkLst>
        </pc:spChg>
        <pc:spChg chg="add del mod">
          <ac:chgData name="Pride, Isidro Romille (zxv6mt)" userId="53cc21c2-ead7-4c2a-9659-a2d2a2157b35" providerId="ADAL" clId="{B002F0F5-BFCE-4492-BB5A-142AB13459C1}" dt="2024-05-01T04:04:58.872" v="1977" actId="21"/>
          <ac:spMkLst>
            <pc:docMk/>
            <pc:sldMk cId="3116750081" sldId="269"/>
            <ac:spMk id="6" creationId="{3033FD09-63A6-02E6-D6E9-DA1D6180B408}"/>
          </ac:spMkLst>
        </pc:spChg>
        <pc:spChg chg="add del mod">
          <ac:chgData name="Pride, Isidro Romille (zxv6mt)" userId="53cc21c2-ead7-4c2a-9659-a2d2a2157b35" providerId="ADAL" clId="{B002F0F5-BFCE-4492-BB5A-142AB13459C1}" dt="2024-05-01T03:25:03.334" v="1359" actId="478"/>
          <ac:spMkLst>
            <pc:docMk/>
            <pc:sldMk cId="3116750081" sldId="269"/>
            <ac:spMk id="9" creationId="{C3E0B4DC-AEFD-6073-8C62-9077D485A895}"/>
          </ac:spMkLst>
        </pc:spChg>
        <pc:spChg chg="add del mod">
          <ac:chgData name="Pride, Isidro Romille (zxv6mt)" userId="53cc21c2-ead7-4c2a-9659-a2d2a2157b35" providerId="ADAL" clId="{B002F0F5-BFCE-4492-BB5A-142AB13459C1}" dt="2024-05-01T03:29:14.557" v="1521" actId="478"/>
          <ac:spMkLst>
            <pc:docMk/>
            <pc:sldMk cId="3116750081" sldId="269"/>
            <ac:spMk id="11" creationId="{58D03937-DB79-7506-3F7F-FF1AE689C5AC}"/>
          </ac:spMkLst>
        </pc:spChg>
        <pc:spChg chg="add del mod">
          <ac:chgData name="Pride, Isidro Romille (zxv6mt)" userId="53cc21c2-ead7-4c2a-9659-a2d2a2157b35" providerId="ADAL" clId="{B002F0F5-BFCE-4492-BB5A-142AB13459C1}" dt="2024-05-01T04:04:58.872" v="1977" actId="21"/>
          <ac:spMkLst>
            <pc:docMk/>
            <pc:sldMk cId="3116750081" sldId="269"/>
            <ac:spMk id="12" creationId="{C7A7C29F-FEC7-C03F-9C80-446F3FB0268A}"/>
          </ac:spMkLst>
        </pc:spChg>
        <pc:spChg chg="add del mod">
          <ac:chgData name="Pride, Isidro Romille (zxv6mt)" userId="53cc21c2-ead7-4c2a-9659-a2d2a2157b35" providerId="ADAL" clId="{B002F0F5-BFCE-4492-BB5A-142AB13459C1}" dt="2024-05-01T04:04:58.872" v="1977" actId="21"/>
          <ac:spMkLst>
            <pc:docMk/>
            <pc:sldMk cId="3116750081" sldId="269"/>
            <ac:spMk id="14" creationId="{20C2B000-2431-299B-38C1-8D770A83F459}"/>
          </ac:spMkLst>
        </pc:spChg>
        <pc:spChg chg="add del mod">
          <ac:chgData name="Pride, Isidro Romille (zxv6mt)" userId="53cc21c2-ead7-4c2a-9659-a2d2a2157b35" providerId="ADAL" clId="{B002F0F5-BFCE-4492-BB5A-142AB13459C1}" dt="2024-05-01T04:04:58.872" v="1977" actId="21"/>
          <ac:spMkLst>
            <pc:docMk/>
            <pc:sldMk cId="3116750081" sldId="269"/>
            <ac:spMk id="15" creationId="{A9176F6E-EB49-2A1F-4C64-30BF97376AB6}"/>
          </ac:spMkLst>
        </pc:spChg>
        <pc:spChg chg="add del mod ord">
          <ac:chgData name="Pride, Isidro Romille (zxv6mt)" userId="53cc21c2-ead7-4c2a-9659-a2d2a2157b35" providerId="ADAL" clId="{B002F0F5-BFCE-4492-BB5A-142AB13459C1}" dt="2024-05-01T04:04:58.872" v="1977" actId="21"/>
          <ac:spMkLst>
            <pc:docMk/>
            <pc:sldMk cId="3116750081" sldId="269"/>
            <ac:spMk id="16" creationId="{91AE3BE2-8D63-219C-9C07-BD3FFB71F9A2}"/>
          </ac:spMkLst>
        </pc:spChg>
        <pc:spChg chg="add del mod">
          <ac:chgData name="Pride, Isidro Romille (zxv6mt)" userId="53cc21c2-ead7-4c2a-9659-a2d2a2157b35" providerId="ADAL" clId="{B002F0F5-BFCE-4492-BB5A-142AB13459C1}" dt="2024-05-01T04:04:58.872" v="1977" actId="21"/>
          <ac:spMkLst>
            <pc:docMk/>
            <pc:sldMk cId="3116750081" sldId="269"/>
            <ac:spMk id="17" creationId="{B2AD37AA-C690-E0F8-7E6D-A64B1E3D2008}"/>
          </ac:spMkLst>
        </pc:spChg>
        <pc:spChg chg="add del mod">
          <ac:chgData name="Pride, Isidro Romille (zxv6mt)" userId="53cc21c2-ead7-4c2a-9659-a2d2a2157b35" providerId="ADAL" clId="{B002F0F5-BFCE-4492-BB5A-142AB13459C1}" dt="2024-05-01T04:04:58.872" v="1977" actId="21"/>
          <ac:spMkLst>
            <pc:docMk/>
            <pc:sldMk cId="3116750081" sldId="269"/>
            <ac:spMk id="18" creationId="{984D4012-9AC3-93A6-67E9-BD94591B7DF6}"/>
          </ac:spMkLst>
        </pc:spChg>
        <pc:spChg chg="del mod">
          <ac:chgData name="Pride, Isidro Romille (zxv6mt)" userId="53cc21c2-ead7-4c2a-9659-a2d2a2157b35" providerId="ADAL" clId="{B002F0F5-BFCE-4492-BB5A-142AB13459C1}" dt="2024-05-01T02:51:18.978" v="1283" actId="478"/>
          <ac:spMkLst>
            <pc:docMk/>
            <pc:sldMk cId="3116750081" sldId="269"/>
            <ac:spMk id="26" creationId="{F6C27E14-A0AB-32E2-C3D8-39F66348F98A}"/>
          </ac:spMkLst>
        </pc:spChg>
        <pc:spChg chg="del">
          <ac:chgData name="Pride, Isidro Romille (zxv6mt)" userId="53cc21c2-ead7-4c2a-9659-a2d2a2157b35" providerId="ADAL" clId="{B002F0F5-BFCE-4492-BB5A-142AB13459C1}" dt="2024-05-01T02:51:21.191" v="1285" actId="478"/>
          <ac:spMkLst>
            <pc:docMk/>
            <pc:sldMk cId="3116750081" sldId="269"/>
            <ac:spMk id="28" creationId="{2EB2D2B6-AFA5-434D-7126-FDFC31C1CF48}"/>
          </ac:spMkLst>
        </pc:spChg>
        <pc:spChg chg="del">
          <ac:chgData name="Pride, Isidro Romille (zxv6mt)" userId="53cc21c2-ead7-4c2a-9659-a2d2a2157b35" providerId="ADAL" clId="{B002F0F5-BFCE-4492-BB5A-142AB13459C1}" dt="2024-05-01T02:51:20.157" v="1284" actId="478"/>
          <ac:spMkLst>
            <pc:docMk/>
            <pc:sldMk cId="3116750081" sldId="269"/>
            <ac:spMk id="29" creationId="{6D6B7DE6-AA4C-8ED2-926A-561326F5EF60}"/>
          </ac:spMkLst>
        </pc:spChg>
        <pc:spChg chg="del">
          <ac:chgData name="Pride, Isidro Romille (zxv6mt)" userId="53cc21c2-ead7-4c2a-9659-a2d2a2157b35" providerId="ADAL" clId="{B002F0F5-BFCE-4492-BB5A-142AB13459C1}" dt="2024-05-01T02:51:22.153" v="1286" actId="478"/>
          <ac:spMkLst>
            <pc:docMk/>
            <pc:sldMk cId="3116750081" sldId="269"/>
            <ac:spMk id="30" creationId="{51C59B7F-1A01-693F-582D-6E24C6342EBE}"/>
          </ac:spMkLst>
        </pc:spChg>
        <pc:spChg chg="add mod">
          <ac:chgData name="Pride, Isidro Romille (zxv6mt)" userId="53cc21c2-ead7-4c2a-9659-a2d2a2157b35" providerId="ADAL" clId="{B002F0F5-BFCE-4492-BB5A-142AB13459C1}" dt="2024-05-01T03:41:43.487" v="1701" actId="20577"/>
          <ac:spMkLst>
            <pc:docMk/>
            <pc:sldMk cId="3116750081" sldId="269"/>
            <ac:spMk id="32" creationId="{163D8C93-BA16-BCA8-49D7-8EE173655BB3}"/>
          </ac:spMkLst>
        </pc:spChg>
        <pc:spChg chg="add del mod">
          <ac:chgData name="Pride, Isidro Romille (zxv6mt)" userId="53cc21c2-ead7-4c2a-9659-a2d2a2157b35" providerId="ADAL" clId="{B002F0F5-BFCE-4492-BB5A-142AB13459C1}" dt="2024-05-01T04:04:58.872" v="1977" actId="21"/>
          <ac:spMkLst>
            <pc:docMk/>
            <pc:sldMk cId="3116750081" sldId="269"/>
            <ac:spMk id="39" creationId="{A0D38FB6-7D1B-14A7-1C3B-3E38A7284F93}"/>
          </ac:spMkLst>
        </pc:spChg>
        <pc:spChg chg="add del mod">
          <ac:chgData name="Pride, Isidro Romille (zxv6mt)" userId="53cc21c2-ead7-4c2a-9659-a2d2a2157b35" providerId="ADAL" clId="{B002F0F5-BFCE-4492-BB5A-142AB13459C1}" dt="2024-05-01T04:04:58.872" v="1977" actId="21"/>
          <ac:spMkLst>
            <pc:docMk/>
            <pc:sldMk cId="3116750081" sldId="269"/>
            <ac:spMk id="40" creationId="{ADDFA66C-4E32-E37E-86C5-07309C39ADF8}"/>
          </ac:spMkLst>
        </pc:spChg>
        <pc:spChg chg="add del mod">
          <ac:chgData name="Pride, Isidro Romille (zxv6mt)" userId="53cc21c2-ead7-4c2a-9659-a2d2a2157b35" providerId="ADAL" clId="{B002F0F5-BFCE-4492-BB5A-142AB13459C1}" dt="2024-05-01T04:04:58.872" v="1977" actId="21"/>
          <ac:spMkLst>
            <pc:docMk/>
            <pc:sldMk cId="3116750081" sldId="269"/>
            <ac:spMk id="41" creationId="{10841D76-0BFF-5ECC-40F7-A7A4AE898272}"/>
          </ac:spMkLst>
        </pc:spChg>
        <pc:spChg chg="add del mod">
          <ac:chgData name="Pride, Isidro Romille (zxv6mt)" userId="53cc21c2-ead7-4c2a-9659-a2d2a2157b35" providerId="ADAL" clId="{B002F0F5-BFCE-4492-BB5A-142AB13459C1}" dt="2024-05-01T04:04:58.872" v="1977" actId="21"/>
          <ac:spMkLst>
            <pc:docMk/>
            <pc:sldMk cId="3116750081" sldId="269"/>
            <ac:spMk id="42" creationId="{A0ED3A7B-D392-3E3B-ED20-73B113551FDC}"/>
          </ac:spMkLst>
        </pc:spChg>
        <pc:spChg chg="add del mod">
          <ac:chgData name="Pride, Isidro Romille (zxv6mt)" userId="53cc21c2-ead7-4c2a-9659-a2d2a2157b35" providerId="ADAL" clId="{B002F0F5-BFCE-4492-BB5A-142AB13459C1}" dt="2024-05-01T04:04:58.872" v="1977" actId="21"/>
          <ac:spMkLst>
            <pc:docMk/>
            <pc:sldMk cId="3116750081" sldId="269"/>
            <ac:spMk id="43" creationId="{DCD4F192-4405-9F67-01F3-9591AFD4143D}"/>
          </ac:spMkLst>
        </pc:spChg>
        <pc:spChg chg="add del mod">
          <ac:chgData name="Pride, Isidro Romille (zxv6mt)" userId="53cc21c2-ead7-4c2a-9659-a2d2a2157b35" providerId="ADAL" clId="{B002F0F5-BFCE-4492-BB5A-142AB13459C1}" dt="2024-05-01T04:04:58.872" v="1977" actId="21"/>
          <ac:spMkLst>
            <pc:docMk/>
            <pc:sldMk cId="3116750081" sldId="269"/>
            <ac:spMk id="44" creationId="{97E19857-4E93-2B47-5F84-44E9C76945E8}"/>
          </ac:spMkLst>
        </pc:spChg>
        <pc:spChg chg="add del mod">
          <ac:chgData name="Pride, Isidro Romille (zxv6mt)" userId="53cc21c2-ead7-4c2a-9659-a2d2a2157b35" providerId="ADAL" clId="{B002F0F5-BFCE-4492-BB5A-142AB13459C1}" dt="2024-05-01T03:44:45.901" v="1721" actId="478"/>
          <ac:spMkLst>
            <pc:docMk/>
            <pc:sldMk cId="3116750081" sldId="269"/>
            <ac:spMk id="45" creationId="{13CDFD2A-2149-4DD7-01BC-93ACBDA7D955}"/>
          </ac:spMkLst>
        </pc:spChg>
        <pc:spChg chg="add del mod ord">
          <ac:chgData name="Pride, Isidro Romille (zxv6mt)" userId="53cc21c2-ead7-4c2a-9659-a2d2a2157b35" providerId="ADAL" clId="{B002F0F5-BFCE-4492-BB5A-142AB13459C1}" dt="2024-05-01T04:04:58.872" v="1977" actId="21"/>
          <ac:spMkLst>
            <pc:docMk/>
            <pc:sldMk cId="3116750081" sldId="269"/>
            <ac:spMk id="46" creationId="{35A6D50C-510A-EFCC-0345-2381E272CFD1}"/>
          </ac:spMkLst>
        </pc:spChg>
        <pc:spChg chg="add del mod ord">
          <ac:chgData name="Pride, Isidro Romille (zxv6mt)" userId="53cc21c2-ead7-4c2a-9659-a2d2a2157b35" providerId="ADAL" clId="{B002F0F5-BFCE-4492-BB5A-142AB13459C1}" dt="2024-05-01T04:04:58.872" v="1977" actId="21"/>
          <ac:spMkLst>
            <pc:docMk/>
            <pc:sldMk cId="3116750081" sldId="269"/>
            <ac:spMk id="47" creationId="{3D0653C6-5710-B504-3F05-E16C9EF886A2}"/>
          </ac:spMkLst>
        </pc:spChg>
        <pc:spChg chg="add del mod">
          <ac:chgData name="Pride, Isidro Romille (zxv6mt)" userId="53cc21c2-ead7-4c2a-9659-a2d2a2157b35" providerId="ADAL" clId="{B002F0F5-BFCE-4492-BB5A-142AB13459C1}" dt="2024-05-01T04:04:58.872" v="1977" actId="21"/>
          <ac:spMkLst>
            <pc:docMk/>
            <pc:sldMk cId="3116750081" sldId="269"/>
            <ac:spMk id="48" creationId="{3C1B02C6-9925-1A3D-8EB8-861ED21A21B5}"/>
          </ac:spMkLst>
        </pc:spChg>
        <pc:spChg chg="add del mod">
          <ac:chgData name="Pride, Isidro Romille (zxv6mt)" userId="53cc21c2-ead7-4c2a-9659-a2d2a2157b35" providerId="ADAL" clId="{B002F0F5-BFCE-4492-BB5A-142AB13459C1}" dt="2024-05-01T04:04:58.872" v="1977" actId="21"/>
          <ac:spMkLst>
            <pc:docMk/>
            <pc:sldMk cId="3116750081" sldId="269"/>
            <ac:spMk id="49" creationId="{913BACEA-DD42-F3F4-2341-C7074655F0F4}"/>
          </ac:spMkLst>
        </pc:spChg>
        <pc:spChg chg="add del mod">
          <ac:chgData name="Pride, Isidro Romille (zxv6mt)" userId="53cc21c2-ead7-4c2a-9659-a2d2a2157b35" providerId="ADAL" clId="{B002F0F5-BFCE-4492-BB5A-142AB13459C1}" dt="2024-05-01T04:04:58.872" v="1977" actId="21"/>
          <ac:spMkLst>
            <pc:docMk/>
            <pc:sldMk cId="3116750081" sldId="269"/>
            <ac:spMk id="50" creationId="{72CA5ED7-1310-A4DF-D3A7-4A0E606612F6}"/>
          </ac:spMkLst>
        </pc:spChg>
        <pc:spChg chg="add del mod">
          <ac:chgData name="Pride, Isidro Romille (zxv6mt)" userId="53cc21c2-ead7-4c2a-9659-a2d2a2157b35" providerId="ADAL" clId="{B002F0F5-BFCE-4492-BB5A-142AB13459C1}" dt="2024-05-01T04:04:58.872" v="1977" actId="21"/>
          <ac:spMkLst>
            <pc:docMk/>
            <pc:sldMk cId="3116750081" sldId="269"/>
            <ac:spMk id="51" creationId="{878598A0-1F0C-C064-7C4B-8C58AD28ED58}"/>
          </ac:spMkLst>
        </pc:spChg>
        <pc:spChg chg="add del mod">
          <ac:chgData name="Pride, Isidro Romille (zxv6mt)" userId="53cc21c2-ead7-4c2a-9659-a2d2a2157b35" providerId="ADAL" clId="{B002F0F5-BFCE-4492-BB5A-142AB13459C1}" dt="2024-05-01T04:04:58.872" v="1977" actId="21"/>
          <ac:spMkLst>
            <pc:docMk/>
            <pc:sldMk cId="3116750081" sldId="269"/>
            <ac:spMk id="52" creationId="{7A51BF22-0290-FEF0-FC02-851F787DCFCB}"/>
          </ac:spMkLst>
        </pc:spChg>
        <pc:spChg chg="add del mod">
          <ac:chgData name="Pride, Isidro Romille (zxv6mt)" userId="53cc21c2-ead7-4c2a-9659-a2d2a2157b35" providerId="ADAL" clId="{B002F0F5-BFCE-4492-BB5A-142AB13459C1}" dt="2024-05-01T04:04:58.872" v="1977" actId="21"/>
          <ac:spMkLst>
            <pc:docMk/>
            <pc:sldMk cId="3116750081" sldId="269"/>
            <ac:spMk id="53" creationId="{FCF6F4A2-FBB1-7F03-1F03-EA5AE9BABC1D}"/>
          </ac:spMkLst>
        </pc:spChg>
        <pc:spChg chg="add del mod">
          <ac:chgData name="Pride, Isidro Romille (zxv6mt)" userId="53cc21c2-ead7-4c2a-9659-a2d2a2157b35" providerId="ADAL" clId="{B002F0F5-BFCE-4492-BB5A-142AB13459C1}" dt="2024-05-01T04:04:58.872" v="1977" actId="21"/>
          <ac:spMkLst>
            <pc:docMk/>
            <pc:sldMk cId="3116750081" sldId="269"/>
            <ac:spMk id="54" creationId="{91FD26DF-89A9-AE6A-9001-03C45A93E37F}"/>
          </ac:spMkLst>
        </pc:spChg>
        <pc:spChg chg="add del mod">
          <ac:chgData name="Pride, Isidro Romille (zxv6mt)" userId="53cc21c2-ead7-4c2a-9659-a2d2a2157b35" providerId="ADAL" clId="{B002F0F5-BFCE-4492-BB5A-142AB13459C1}" dt="2024-05-01T04:04:58.872" v="1977" actId="21"/>
          <ac:spMkLst>
            <pc:docMk/>
            <pc:sldMk cId="3116750081" sldId="269"/>
            <ac:spMk id="55" creationId="{19C15AF6-66AB-A359-44E3-2CF0BFCF6131}"/>
          </ac:spMkLst>
        </pc:spChg>
        <pc:spChg chg="add del mod">
          <ac:chgData name="Pride, Isidro Romille (zxv6mt)" userId="53cc21c2-ead7-4c2a-9659-a2d2a2157b35" providerId="ADAL" clId="{B002F0F5-BFCE-4492-BB5A-142AB13459C1}" dt="2024-05-01T04:04:58.872" v="1977" actId="21"/>
          <ac:spMkLst>
            <pc:docMk/>
            <pc:sldMk cId="3116750081" sldId="269"/>
            <ac:spMk id="56" creationId="{F84F381A-CAC6-0656-CBD9-7200C3747071}"/>
          </ac:spMkLst>
        </pc:spChg>
        <pc:spChg chg="add del mod">
          <ac:chgData name="Pride, Isidro Romille (zxv6mt)" userId="53cc21c2-ead7-4c2a-9659-a2d2a2157b35" providerId="ADAL" clId="{B002F0F5-BFCE-4492-BB5A-142AB13459C1}" dt="2024-05-01T04:04:58.872" v="1977" actId="21"/>
          <ac:spMkLst>
            <pc:docMk/>
            <pc:sldMk cId="3116750081" sldId="269"/>
            <ac:spMk id="57" creationId="{DDC5769E-F162-DC9A-E54D-5D43804A6342}"/>
          </ac:spMkLst>
        </pc:spChg>
        <pc:spChg chg="add del mod">
          <ac:chgData name="Pride, Isidro Romille (zxv6mt)" userId="53cc21c2-ead7-4c2a-9659-a2d2a2157b35" providerId="ADAL" clId="{B002F0F5-BFCE-4492-BB5A-142AB13459C1}" dt="2024-05-01T04:04:58.872" v="1977" actId="21"/>
          <ac:spMkLst>
            <pc:docMk/>
            <pc:sldMk cId="3116750081" sldId="269"/>
            <ac:spMk id="58" creationId="{3775AC00-540A-CDE0-147B-AC2C5C46D64A}"/>
          </ac:spMkLst>
        </pc:spChg>
        <pc:spChg chg="add del mod">
          <ac:chgData name="Pride, Isidro Romille (zxv6mt)" userId="53cc21c2-ead7-4c2a-9659-a2d2a2157b35" providerId="ADAL" clId="{B002F0F5-BFCE-4492-BB5A-142AB13459C1}" dt="2024-05-01T04:04:58.872" v="1977" actId="21"/>
          <ac:spMkLst>
            <pc:docMk/>
            <pc:sldMk cId="3116750081" sldId="269"/>
            <ac:spMk id="59" creationId="{3C78FA05-0EDB-653D-B1A9-0579AD242212}"/>
          </ac:spMkLst>
        </pc:spChg>
        <pc:spChg chg="add del mod">
          <ac:chgData name="Pride, Isidro Romille (zxv6mt)" userId="53cc21c2-ead7-4c2a-9659-a2d2a2157b35" providerId="ADAL" clId="{B002F0F5-BFCE-4492-BB5A-142AB13459C1}" dt="2024-05-01T04:04:58.872" v="1977" actId="21"/>
          <ac:spMkLst>
            <pc:docMk/>
            <pc:sldMk cId="3116750081" sldId="269"/>
            <ac:spMk id="60" creationId="{A0412088-064C-1DB9-85EF-2949DAB3D6E3}"/>
          </ac:spMkLst>
        </pc:spChg>
        <pc:spChg chg="add del mod ord">
          <ac:chgData name="Pride, Isidro Romille (zxv6mt)" userId="53cc21c2-ead7-4c2a-9659-a2d2a2157b35" providerId="ADAL" clId="{B002F0F5-BFCE-4492-BB5A-142AB13459C1}" dt="2024-05-01T04:04:58.872" v="1977" actId="21"/>
          <ac:spMkLst>
            <pc:docMk/>
            <pc:sldMk cId="3116750081" sldId="269"/>
            <ac:spMk id="61" creationId="{E60AABB2-31B3-5E28-5A6F-9DADF3D66436}"/>
          </ac:spMkLst>
        </pc:spChg>
        <pc:spChg chg="add del mod ord">
          <ac:chgData name="Pride, Isidro Romille (zxv6mt)" userId="53cc21c2-ead7-4c2a-9659-a2d2a2157b35" providerId="ADAL" clId="{B002F0F5-BFCE-4492-BB5A-142AB13459C1}" dt="2024-05-01T04:04:58.872" v="1977" actId="21"/>
          <ac:spMkLst>
            <pc:docMk/>
            <pc:sldMk cId="3116750081" sldId="269"/>
            <ac:spMk id="62" creationId="{2B5164DE-91EF-09A4-C56C-60E5D5375297}"/>
          </ac:spMkLst>
        </pc:spChg>
        <pc:spChg chg="add del mod ord">
          <ac:chgData name="Pride, Isidro Romille (zxv6mt)" userId="53cc21c2-ead7-4c2a-9659-a2d2a2157b35" providerId="ADAL" clId="{B002F0F5-BFCE-4492-BB5A-142AB13459C1}" dt="2024-05-01T04:04:58.872" v="1977" actId="21"/>
          <ac:spMkLst>
            <pc:docMk/>
            <pc:sldMk cId="3116750081" sldId="269"/>
            <ac:spMk id="63" creationId="{2F9DDCAD-AC4F-1948-E5B6-F065C7A207F1}"/>
          </ac:spMkLst>
        </pc:spChg>
        <pc:spChg chg="add del mod ord">
          <ac:chgData name="Pride, Isidro Romille (zxv6mt)" userId="53cc21c2-ead7-4c2a-9659-a2d2a2157b35" providerId="ADAL" clId="{B002F0F5-BFCE-4492-BB5A-142AB13459C1}" dt="2024-05-01T04:04:58.872" v="1977" actId="21"/>
          <ac:spMkLst>
            <pc:docMk/>
            <pc:sldMk cId="3116750081" sldId="269"/>
            <ac:spMk id="64" creationId="{B77E0DFD-2023-0539-28B3-9F7A1A5AE5CB}"/>
          </ac:spMkLst>
        </pc:spChg>
        <pc:spChg chg="add del mod">
          <ac:chgData name="Pride, Isidro Romille (zxv6mt)" userId="53cc21c2-ead7-4c2a-9659-a2d2a2157b35" providerId="ADAL" clId="{B002F0F5-BFCE-4492-BB5A-142AB13459C1}" dt="2024-05-01T04:04:58.872" v="1977" actId="21"/>
          <ac:spMkLst>
            <pc:docMk/>
            <pc:sldMk cId="3116750081" sldId="269"/>
            <ac:spMk id="65" creationId="{F364878F-4FBF-0D25-97B4-0C9B90D4E213}"/>
          </ac:spMkLst>
        </pc:spChg>
        <pc:spChg chg="add del mod">
          <ac:chgData name="Pride, Isidro Romille (zxv6mt)" userId="53cc21c2-ead7-4c2a-9659-a2d2a2157b35" providerId="ADAL" clId="{B002F0F5-BFCE-4492-BB5A-142AB13459C1}" dt="2024-05-01T04:04:58.872" v="1977" actId="21"/>
          <ac:spMkLst>
            <pc:docMk/>
            <pc:sldMk cId="3116750081" sldId="269"/>
            <ac:spMk id="66" creationId="{CBFF7D29-5B76-0B08-83D6-21A8E5CC6B6C}"/>
          </ac:spMkLst>
        </pc:spChg>
        <pc:spChg chg="add del mod">
          <ac:chgData name="Pride, Isidro Romille (zxv6mt)" userId="53cc21c2-ead7-4c2a-9659-a2d2a2157b35" providerId="ADAL" clId="{B002F0F5-BFCE-4492-BB5A-142AB13459C1}" dt="2024-05-01T04:04:58.872" v="1977" actId="21"/>
          <ac:spMkLst>
            <pc:docMk/>
            <pc:sldMk cId="3116750081" sldId="269"/>
            <ac:spMk id="67" creationId="{CC50929C-04DC-CEC1-5E17-C430E1982F9C}"/>
          </ac:spMkLst>
        </pc:spChg>
        <pc:spChg chg="add del mod">
          <ac:chgData name="Pride, Isidro Romille (zxv6mt)" userId="53cc21c2-ead7-4c2a-9659-a2d2a2157b35" providerId="ADAL" clId="{B002F0F5-BFCE-4492-BB5A-142AB13459C1}" dt="2024-05-01T04:04:58.872" v="1977" actId="21"/>
          <ac:spMkLst>
            <pc:docMk/>
            <pc:sldMk cId="3116750081" sldId="269"/>
            <ac:spMk id="68" creationId="{015855D1-6584-3031-CA56-1685A6764601}"/>
          </ac:spMkLst>
        </pc:spChg>
        <pc:spChg chg="add del mod">
          <ac:chgData name="Pride, Isidro Romille (zxv6mt)" userId="53cc21c2-ead7-4c2a-9659-a2d2a2157b35" providerId="ADAL" clId="{B002F0F5-BFCE-4492-BB5A-142AB13459C1}" dt="2024-05-01T04:04:58.872" v="1977" actId="21"/>
          <ac:spMkLst>
            <pc:docMk/>
            <pc:sldMk cId="3116750081" sldId="269"/>
            <ac:spMk id="69" creationId="{9A0ECBD9-701F-A130-E77B-E5F9D807DD06}"/>
          </ac:spMkLst>
        </pc:spChg>
        <pc:spChg chg="add del mod">
          <ac:chgData name="Pride, Isidro Romille (zxv6mt)" userId="53cc21c2-ead7-4c2a-9659-a2d2a2157b35" providerId="ADAL" clId="{B002F0F5-BFCE-4492-BB5A-142AB13459C1}" dt="2024-05-01T04:04:58.872" v="1977" actId="21"/>
          <ac:spMkLst>
            <pc:docMk/>
            <pc:sldMk cId="3116750081" sldId="269"/>
            <ac:spMk id="70" creationId="{E8B90492-F07B-CC0A-E154-49C4BDBA489C}"/>
          </ac:spMkLst>
        </pc:spChg>
        <pc:spChg chg="add del mod">
          <ac:chgData name="Pride, Isidro Romille (zxv6mt)" userId="53cc21c2-ead7-4c2a-9659-a2d2a2157b35" providerId="ADAL" clId="{B002F0F5-BFCE-4492-BB5A-142AB13459C1}" dt="2024-05-01T04:04:58.872" v="1977" actId="21"/>
          <ac:spMkLst>
            <pc:docMk/>
            <pc:sldMk cId="3116750081" sldId="269"/>
            <ac:spMk id="71" creationId="{9E412717-EF72-4B79-5B9F-5442BB15B95C}"/>
          </ac:spMkLst>
        </pc:spChg>
        <pc:spChg chg="add del mod">
          <ac:chgData name="Pride, Isidro Romille (zxv6mt)" userId="53cc21c2-ead7-4c2a-9659-a2d2a2157b35" providerId="ADAL" clId="{B002F0F5-BFCE-4492-BB5A-142AB13459C1}" dt="2024-05-01T04:04:58.872" v="1977" actId="21"/>
          <ac:spMkLst>
            <pc:docMk/>
            <pc:sldMk cId="3116750081" sldId="269"/>
            <ac:spMk id="72" creationId="{121C617A-BB95-7A79-2271-C46EF0E72803}"/>
          </ac:spMkLst>
        </pc:spChg>
        <pc:spChg chg="add del mod">
          <ac:chgData name="Pride, Isidro Romille (zxv6mt)" userId="53cc21c2-ead7-4c2a-9659-a2d2a2157b35" providerId="ADAL" clId="{B002F0F5-BFCE-4492-BB5A-142AB13459C1}" dt="2024-05-01T04:04:58.872" v="1977" actId="21"/>
          <ac:spMkLst>
            <pc:docMk/>
            <pc:sldMk cId="3116750081" sldId="269"/>
            <ac:spMk id="73" creationId="{9E2874D3-100F-4FA0-58F2-6D5F2C0E7808}"/>
          </ac:spMkLst>
        </pc:spChg>
        <pc:spChg chg="add del mod">
          <ac:chgData name="Pride, Isidro Romille (zxv6mt)" userId="53cc21c2-ead7-4c2a-9659-a2d2a2157b35" providerId="ADAL" clId="{B002F0F5-BFCE-4492-BB5A-142AB13459C1}" dt="2024-05-01T04:04:58.872" v="1977" actId="21"/>
          <ac:spMkLst>
            <pc:docMk/>
            <pc:sldMk cId="3116750081" sldId="269"/>
            <ac:spMk id="74" creationId="{E53412E3-3D7C-8EE4-17AD-6C0A058A8D31}"/>
          </ac:spMkLst>
        </pc:spChg>
        <pc:spChg chg="add del mod">
          <ac:chgData name="Pride, Isidro Romille (zxv6mt)" userId="53cc21c2-ead7-4c2a-9659-a2d2a2157b35" providerId="ADAL" clId="{B002F0F5-BFCE-4492-BB5A-142AB13459C1}" dt="2024-05-01T04:04:58.872" v="1977" actId="21"/>
          <ac:spMkLst>
            <pc:docMk/>
            <pc:sldMk cId="3116750081" sldId="269"/>
            <ac:spMk id="75" creationId="{36B37C50-5F73-F891-766C-F7ED917D28E3}"/>
          </ac:spMkLst>
        </pc:spChg>
        <pc:spChg chg="add del mod">
          <ac:chgData name="Pride, Isidro Romille (zxv6mt)" userId="53cc21c2-ead7-4c2a-9659-a2d2a2157b35" providerId="ADAL" clId="{B002F0F5-BFCE-4492-BB5A-142AB13459C1}" dt="2024-05-01T04:04:58.872" v="1977" actId="21"/>
          <ac:spMkLst>
            <pc:docMk/>
            <pc:sldMk cId="3116750081" sldId="269"/>
            <ac:spMk id="76" creationId="{1C6A3987-D523-D4E7-51EA-53EEFB126534}"/>
          </ac:spMkLst>
        </pc:spChg>
        <pc:spChg chg="add del mod">
          <ac:chgData name="Pride, Isidro Romille (zxv6mt)" userId="53cc21c2-ead7-4c2a-9659-a2d2a2157b35" providerId="ADAL" clId="{B002F0F5-BFCE-4492-BB5A-142AB13459C1}" dt="2024-05-01T04:01:34.565" v="1930" actId="478"/>
          <ac:spMkLst>
            <pc:docMk/>
            <pc:sldMk cId="3116750081" sldId="269"/>
            <ac:spMk id="77" creationId="{20BB83DC-9F5C-40D7-0C8C-C230D031C92B}"/>
          </ac:spMkLst>
        </pc:spChg>
        <pc:spChg chg="add del mod">
          <ac:chgData name="Pride, Isidro Romille (zxv6mt)" userId="53cc21c2-ead7-4c2a-9659-a2d2a2157b35" providerId="ADAL" clId="{B002F0F5-BFCE-4492-BB5A-142AB13459C1}" dt="2024-05-01T04:04:58.872" v="1977" actId="21"/>
          <ac:spMkLst>
            <pc:docMk/>
            <pc:sldMk cId="3116750081" sldId="269"/>
            <ac:spMk id="78" creationId="{B37A4B1F-40B4-11EA-0CD6-95CFCDE59321}"/>
          </ac:spMkLst>
        </pc:spChg>
        <pc:spChg chg="add del mod">
          <ac:chgData name="Pride, Isidro Romille (zxv6mt)" userId="53cc21c2-ead7-4c2a-9659-a2d2a2157b35" providerId="ADAL" clId="{B002F0F5-BFCE-4492-BB5A-142AB13459C1}" dt="2024-05-01T04:04:58.872" v="1977" actId="21"/>
          <ac:spMkLst>
            <pc:docMk/>
            <pc:sldMk cId="3116750081" sldId="269"/>
            <ac:spMk id="79" creationId="{8D677F53-954C-34A3-33CA-ADAA52E9DC91}"/>
          </ac:spMkLst>
        </pc:spChg>
        <pc:spChg chg="add del mod">
          <ac:chgData name="Pride, Isidro Romille (zxv6mt)" userId="53cc21c2-ead7-4c2a-9659-a2d2a2157b35" providerId="ADAL" clId="{B002F0F5-BFCE-4492-BB5A-142AB13459C1}" dt="2024-05-01T04:04:58.872" v="1977" actId="21"/>
          <ac:spMkLst>
            <pc:docMk/>
            <pc:sldMk cId="3116750081" sldId="269"/>
            <ac:spMk id="80" creationId="{C9C5D247-CF8C-F0D5-DCD1-C00FFAF02F89}"/>
          </ac:spMkLst>
        </pc:spChg>
        <pc:spChg chg="add del mod">
          <ac:chgData name="Pride, Isidro Romille (zxv6mt)" userId="53cc21c2-ead7-4c2a-9659-a2d2a2157b35" providerId="ADAL" clId="{B002F0F5-BFCE-4492-BB5A-142AB13459C1}" dt="2024-05-01T04:04:58.872" v="1977" actId="21"/>
          <ac:spMkLst>
            <pc:docMk/>
            <pc:sldMk cId="3116750081" sldId="269"/>
            <ac:spMk id="81" creationId="{D4866F69-2D9F-6B98-CEF1-9E76AF0B3A93}"/>
          </ac:spMkLst>
        </pc:spChg>
        <pc:spChg chg="add del mod">
          <ac:chgData name="Pride, Isidro Romille (zxv6mt)" userId="53cc21c2-ead7-4c2a-9659-a2d2a2157b35" providerId="ADAL" clId="{B002F0F5-BFCE-4492-BB5A-142AB13459C1}" dt="2024-05-01T04:04:58.872" v="1977" actId="21"/>
          <ac:spMkLst>
            <pc:docMk/>
            <pc:sldMk cId="3116750081" sldId="269"/>
            <ac:spMk id="82" creationId="{C1B804DC-915B-6192-76BB-3A88273B668D}"/>
          </ac:spMkLst>
        </pc:spChg>
        <pc:spChg chg="add del mod">
          <ac:chgData name="Pride, Isidro Romille (zxv6mt)" userId="53cc21c2-ead7-4c2a-9659-a2d2a2157b35" providerId="ADAL" clId="{B002F0F5-BFCE-4492-BB5A-142AB13459C1}" dt="2024-05-01T04:04:58.872" v="1977" actId="21"/>
          <ac:spMkLst>
            <pc:docMk/>
            <pc:sldMk cId="3116750081" sldId="269"/>
            <ac:spMk id="83" creationId="{BEA7D419-C80B-7E8E-E562-0C8A479B2E60}"/>
          </ac:spMkLst>
        </pc:spChg>
        <pc:spChg chg="add del mod">
          <ac:chgData name="Pride, Isidro Romille (zxv6mt)" userId="53cc21c2-ead7-4c2a-9659-a2d2a2157b35" providerId="ADAL" clId="{B002F0F5-BFCE-4492-BB5A-142AB13459C1}" dt="2024-05-01T04:04:58.872" v="1977" actId="21"/>
          <ac:spMkLst>
            <pc:docMk/>
            <pc:sldMk cId="3116750081" sldId="269"/>
            <ac:spMk id="84" creationId="{9A07CAD6-228E-9149-F196-ABE12CA759EB}"/>
          </ac:spMkLst>
        </pc:spChg>
        <pc:spChg chg="add del mod">
          <ac:chgData name="Pride, Isidro Romille (zxv6mt)" userId="53cc21c2-ead7-4c2a-9659-a2d2a2157b35" providerId="ADAL" clId="{B002F0F5-BFCE-4492-BB5A-142AB13459C1}" dt="2024-05-01T04:04:58.872" v="1977" actId="21"/>
          <ac:spMkLst>
            <pc:docMk/>
            <pc:sldMk cId="3116750081" sldId="269"/>
            <ac:spMk id="85" creationId="{F4D14A28-53A6-D161-5094-D14FD7A4E2C7}"/>
          </ac:spMkLst>
        </pc:spChg>
        <pc:spChg chg="add del mod">
          <ac:chgData name="Pride, Isidro Romille (zxv6mt)" userId="53cc21c2-ead7-4c2a-9659-a2d2a2157b35" providerId="ADAL" clId="{B002F0F5-BFCE-4492-BB5A-142AB13459C1}" dt="2024-05-01T04:04:58.872" v="1977" actId="21"/>
          <ac:spMkLst>
            <pc:docMk/>
            <pc:sldMk cId="3116750081" sldId="269"/>
            <ac:spMk id="86" creationId="{352A2F86-E8B0-37BA-B0FC-C9E03B6E2AD7}"/>
          </ac:spMkLst>
        </pc:spChg>
        <pc:spChg chg="add del mod">
          <ac:chgData name="Pride, Isidro Romille (zxv6mt)" userId="53cc21c2-ead7-4c2a-9659-a2d2a2157b35" providerId="ADAL" clId="{B002F0F5-BFCE-4492-BB5A-142AB13459C1}" dt="2024-05-01T04:04:58.872" v="1977" actId="21"/>
          <ac:spMkLst>
            <pc:docMk/>
            <pc:sldMk cId="3116750081" sldId="269"/>
            <ac:spMk id="87" creationId="{F3CBCE02-B960-614A-058E-4306FDAD7F99}"/>
          </ac:spMkLst>
        </pc:spChg>
        <pc:spChg chg="add del mod">
          <ac:chgData name="Pride, Isidro Romille (zxv6mt)" userId="53cc21c2-ead7-4c2a-9659-a2d2a2157b35" providerId="ADAL" clId="{B002F0F5-BFCE-4492-BB5A-142AB13459C1}" dt="2024-05-01T04:04:58.872" v="1977" actId="21"/>
          <ac:spMkLst>
            <pc:docMk/>
            <pc:sldMk cId="3116750081" sldId="269"/>
            <ac:spMk id="88" creationId="{50D3B869-6FF7-F4F3-5846-8FFFDFB7ECDC}"/>
          </ac:spMkLst>
        </pc:spChg>
        <pc:spChg chg="add del mod">
          <ac:chgData name="Pride, Isidro Romille (zxv6mt)" userId="53cc21c2-ead7-4c2a-9659-a2d2a2157b35" providerId="ADAL" clId="{B002F0F5-BFCE-4492-BB5A-142AB13459C1}" dt="2024-05-01T04:04:58.872" v="1977" actId="21"/>
          <ac:spMkLst>
            <pc:docMk/>
            <pc:sldMk cId="3116750081" sldId="269"/>
            <ac:spMk id="89" creationId="{4E06A423-518A-B1E2-20D3-7F0E60238750}"/>
          </ac:spMkLst>
        </pc:spChg>
        <pc:spChg chg="add del mod">
          <ac:chgData name="Pride, Isidro Romille (zxv6mt)" userId="53cc21c2-ead7-4c2a-9659-a2d2a2157b35" providerId="ADAL" clId="{B002F0F5-BFCE-4492-BB5A-142AB13459C1}" dt="2024-05-01T04:04:58.872" v="1977" actId="21"/>
          <ac:spMkLst>
            <pc:docMk/>
            <pc:sldMk cId="3116750081" sldId="269"/>
            <ac:spMk id="90" creationId="{B4F08C02-DFC1-521C-1921-EBBA8B683B6A}"/>
          </ac:spMkLst>
        </pc:spChg>
        <pc:spChg chg="add del mod">
          <ac:chgData name="Pride, Isidro Romille (zxv6mt)" userId="53cc21c2-ead7-4c2a-9659-a2d2a2157b35" providerId="ADAL" clId="{B002F0F5-BFCE-4492-BB5A-142AB13459C1}" dt="2024-05-01T04:03:37.338" v="1962" actId="478"/>
          <ac:spMkLst>
            <pc:docMk/>
            <pc:sldMk cId="3116750081" sldId="269"/>
            <ac:spMk id="91" creationId="{47F1F2E0-DCF4-94AE-A27C-3171E0433ABD}"/>
          </ac:spMkLst>
        </pc:spChg>
        <pc:spChg chg="add del mod">
          <ac:chgData name="Pride, Isidro Romille (zxv6mt)" userId="53cc21c2-ead7-4c2a-9659-a2d2a2157b35" providerId="ADAL" clId="{B002F0F5-BFCE-4492-BB5A-142AB13459C1}" dt="2024-05-01T04:04:58.872" v="1977" actId="21"/>
          <ac:spMkLst>
            <pc:docMk/>
            <pc:sldMk cId="3116750081" sldId="269"/>
            <ac:spMk id="92" creationId="{CC456853-3334-6FC3-C1A3-648453B652C9}"/>
          </ac:spMkLst>
        </pc:spChg>
        <pc:spChg chg="add del mod">
          <ac:chgData name="Pride, Isidro Romille (zxv6mt)" userId="53cc21c2-ead7-4c2a-9659-a2d2a2157b35" providerId="ADAL" clId="{B002F0F5-BFCE-4492-BB5A-142AB13459C1}" dt="2024-05-01T04:04:58.872" v="1977" actId="21"/>
          <ac:spMkLst>
            <pc:docMk/>
            <pc:sldMk cId="3116750081" sldId="269"/>
            <ac:spMk id="93" creationId="{C72CE672-9C3A-3556-0683-DC5D1F616EC1}"/>
          </ac:spMkLst>
        </pc:spChg>
        <pc:picChg chg="add del mod">
          <ac:chgData name="Pride, Isidro Romille (zxv6mt)" userId="53cc21c2-ead7-4c2a-9659-a2d2a2157b35" providerId="ADAL" clId="{B002F0F5-BFCE-4492-BB5A-142AB13459C1}" dt="2024-05-01T03:30:27.605" v="1540" actId="478"/>
          <ac:picMkLst>
            <pc:docMk/>
            <pc:sldMk cId="3116750081" sldId="269"/>
            <ac:picMk id="4" creationId="{BB108D1C-1417-F278-1555-8D1544B06580}"/>
          </ac:picMkLst>
        </pc:picChg>
        <pc:picChg chg="add del mod">
          <ac:chgData name="Pride, Isidro Romille (zxv6mt)" userId="53cc21c2-ead7-4c2a-9659-a2d2a2157b35" providerId="ADAL" clId="{B002F0F5-BFCE-4492-BB5A-142AB13459C1}" dt="2024-05-01T04:04:58.872" v="1977" actId="21"/>
          <ac:picMkLst>
            <pc:docMk/>
            <pc:sldMk cId="3116750081" sldId="269"/>
            <ac:picMk id="5" creationId="{889DD2B2-FA51-9063-CEB9-4716F975C506}"/>
          </ac:picMkLst>
        </pc:picChg>
        <pc:picChg chg="del">
          <ac:chgData name="Pride, Isidro Romille (zxv6mt)" userId="53cc21c2-ead7-4c2a-9659-a2d2a2157b35" providerId="ADAL" clId="{B002F0F5-BFCE-4492-BB5A-142AB13459C1}" dt="2024-05-01T02:51:17.281" v="1281" actId="478"/>
          <ac:picMkLst>
            <pc:docMk/>
            <pc:sldMk cId="3116750081" sldId="269"/>
            <ac:picMk id="7" creationId="{1617DF05-EC65-E108-DE58-902B7B5A2F0F}"/>
          </ac:picMkLst>
        </pc:picChg>
        <pc:picChg chg="add del mod">
          <ac:chgData name="Pride, Isidro Romille (zxv6mt)" userId="53cc21c2-ead7-4c2a-9659-a2d2a2157b35" providerId="ADAL" clId="{B002F0F5-BFCE-4492-BB5A-142AB13459C1}" dt="2024-05-01T04:04:37.337" v="1976" actId="478"/>
          <ac:picMkLst>
            <pc:docMk/>
            <pc:sldMk cId="3116750081" sldId="269"/>
            <ac:picMk id="13" creationId="{76D5892E-ED71-A0DA-4789-0A28C13930E4}"/>
          </ac:picMkLst>
        </pc:picChg>
        <pc:cxnChg chg="add del mod">
          <ac:chgData name="Pride, Isidro Romille (zxv6mt)" userId="53cc21c2-ead7-4c2a-9659-a2d2a2157b35" providerId="ADAL" clId="{B002F0F5-BFCE-4492-BB5A-142AB13459C1}" dt="2024-05-01T04:04:58.872" v="1977" actId="21"/>
          <ac:cxnSpMkLst>
            <pc:docMk/>
            <pc:sldMk cId="3116750081" sldId="269"/>
            <ac:cxnSpMk id="20" creationId="{C0CC164F-900A-25C0-E905-F94523AEA391}"/>
          </ac:cxnSpMkLst>
        </pc:cxnChg>
        <pc:cxnChg chg="add del mod">
          <ac:chgData name="Pride, Isidro Romille (zxv6mt)" userId="53cc21c2-ead7-4c2a-9659-a2d2a2157b35" providerId="ADAL" clId="{B002F0F5-BFCE-4492-BB5A-142AB13459C1}" dt="2024-05-01T04:04:58.872" v="1977" actId="21"/>
          <ac:cxnSpMkLst>
            <pc:docMk/>
            <pc:sldMk cId="3116750081" sldId="269"/>
            <ac:cxnSpMk id="34" creationId="{EA9F2DF2-DB88-90BB-524F-F61099983CC5}"/>
          </ac:cxnSpMkLst>
        </pc:cxnChg>
        <pc:cxnChg chg="add del mod">
          <ac:chgData name="Pride, Isidro Romille (zxv6mt)" userId="53cc21c2-ead7-4c2a-9659-a2d2a2157b35" providerId="ADAL" clId="{B002F0F5-BFCE-4492-BB5A-142AB13459C1}" dt="2024-05-01T04:04:58.872" v="1977" actId="21"/>
          <ac:cxnSpMkLst>
            <pc:docMk/>
            <pc:sldMk cId="3116750081" sldId="269"/>
            <ac:cxnSpMk id="36" creationId="{7C3FE026-23A7-5B99-0745-A4D2AD7CA8D7}"/>
          </ac:cxnSpMkLst>
        </pc:cxnChg>
        <pc:cxnChg chg="add del mod">
          <ac:chgData name="Pride, Isidro Romille (zxv6mt)" userId="53cc21c2-ead7-4c2a-9659-a2d2a2157b35" providerId="ADAL" clId="{B002F0F5-BFCE-4492-BB5A-142AB13459C1}" dt="2024-05-01T04:04:58.872" v="1977" actId="21"/>
          <ac:cxnSpMkLst>
            <pc:docMk/>
            <pc:sldMk cId="3116750081" sldId="269"/>
            <ac:cxnSpMk id="37" creationId="{36FB119B-0E33-71D0-9410-BEC98EC2DE83}"/>
          </ac:cxnSpMkLst>
        </pc:cxnChg>
        <pc:cxnChg chg="add del mod">
          <ac:chgData name="Pride, Isidro Romille (zxv6mt)" userId="53cc21c2-ead7-4c2a-9659-a2d2a2157b35" providerId="ADAL" clId="{B002F0F5-BFCE-4492-BB5A-142AB13459C1}" dt="2024-05-01T04:04:34.266" v="1975" actId="478"/>
          <ac:cxnSpMkLst>
            <pc:docMk/>
            <pc:sldMk cId="3116750081" sldId="269"/>
            <ac:cxnSpMk id="95" creationId="{E53ABAAD-C9C0-C637-EE5B-E6A4B124D659}"/>
          </ac:cxnSpMkLst>
        </pc:cxnChg>
      </pc:sldChg>
      <pc:sldChg chg="new del">
        <pc:chgData name="Pride, Isidro Romille (zxv6mt)" userId="53cc21c2-ead7-4c2a-9659-a2d2a2157b35" providerId="ADAL" clId="{B002F0F5-BFCE-4492-BB5A-142AB13459C1}" dt="2024-05-01T03:36:59.154" v="1650" actId="2696"/>
        <pc:sldMkLst>
          <pc:docMk/>
          <pc:sldMk cId="3692827935"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5317F7-4A1D-431F-9301-ADA1CA5E26D0}" type="datetimeFigureOut">
              <a:rPr lang="en-US" smtClean="0"/>
              <a:t>5/1/2024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8F1C3-6F21-4EE0-B034-5C27D31680EA}" type="slidenum">
              <a:rPr lang="en-US" smtClean="0"/>
              <a:t>‹#›</a:t>
            </a:fld>
            <a:endParaRPr lang="en-US"/>
          </a:p>
        </p:txBody>
      </p:sp>
    </p:spTree>
    <p:extLst>
      <p:ext uri="{BB962C8B-B14F-4D97-AF65-F5344CB8AC3E}">
        <p14:creationId xmlns:p14="http://schemas.microsoft.com/office/powerpoint/2010/main" val="3347822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ciencedirect.com/topics/computer-science/modeling-algorithm"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www.sciencedirect.com/topics/computer-science/generalization-error" TargetMode="External"/><Relationship Id="rId4" Type="http://schemas.openxmlformats.org/officeDocument/2006/relationships/hyperlink" Target="https://www.sciencedirect.com/topics/computer-science/training-data"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ciencedirect.com/topics/computer-science/modeling-algorithm"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www.sciencedirect.com/topics/computer-science/generalization-error" TargetMode="External"/><Relationship Id="rId4" Type="http://schemas.openxmlformats.org/officeDocument/2006/relationships/hyperlink" Target="https://www.sciencedirect.com/topics/computer-science/training-data"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ciencedirect.com/topics/computer-science/modeling-algorithm"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www.sciencedirect.com/topics/computer-science/generalization-error" TargetMode="External"/><Relationship Id="rId4" Type="http://schemas.openxmlformats.org/officeDocument/2006/relationships/hyperlink" Target="https://www.sciencedirect.com/topics/computer-science/training-data"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Rishi</a:t>
            </a:r>
          </a:p>
          <a:p>
            <a:r>
              <a:rPr lang="en-US"/>
              <a:t>https://www.hopkinsmedicine.org/health/conditions-and-diseases/coronavirus/what-coronavirus-does-to-the-lungs</a:t>
            </a:r>
          </a:p>
        </p:txBody>
      </p:sp>
      <p:sp>
        <p:nvSpPr>
          <p:cNvPr id="4" name="Slide Number Placeholder 3"/>
          <p:cNvSpPr>
            <a:spLocks noGrp="1"/>
          </p:cNvSpPr>
          <p:nvPr>
            <p:ph type="sldNum" sz="quarter" idx="5"/>
          </p:nvPr>
        </p:nvSpPr>
        <p:spPr/>
        <p:txBody>
          <a:bodyPr/>
          <a:lstStyle/>
          <a:p>
            <a:fld id="{1AA8F1C3-6F21-4EE0-B034-5C27D31680EA}" type="slidenum">
              <a:rPr lang="en-US" smtClean="0"/>
              <a:t>2</a:t>
            </a:fld>
            <a:endParaRPr lang="en-US"/>
          </a:p>
        </p:txBody>
      </p:sp>
    </p:spTree>
    <p:extLst>
      <p:ext uri="{BB962C8B-B14F-4D97-AF65-F5344CB8AC3E}">
        <p14:creationId xmlns:p14="http://schemas.microsoft.com/office/powerpoint/2010/main" val="373983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Rishi</a:t>
            </a:r>
            <a:br>
              <a:rPr lang="en-US">
                <a:latin typeface="Calibri"/>
                <a:cs typeface="Calibri"/>
              </a:rPr>
            </a:br>
            <a:r>
              <a:rPr lang="en-US">
                <a:latin typeface="Calibri"/>
                <a:cs typeface="Calibri"/>
              </a:rPr>
              <a:t>Pneumonia came with some validation and test data as well, while the others did not.</a:t>
            </a:r>
          </a:p>
        </p:txBody>
      </p:sp>
      <p:sp>
        <p:nvSpPr>
          <p:cNvPr id="4" name="Slide Number Placeholder 3"/>
          <p:cNvSpPr>
            <a:spLocks noGrp="1"/>
          </p:cNvSpPr>
          <p:nvPr>
            <p:ph type="sldNum" sz="quarter" idx="5"/>
          </p:nvPr>
        </p:nvSpPr>
        <p:spPr/>
        <p:txBody>
          <a:bodyPr/>
          <a:lstStyle/>
          <a:p>
            <a:fld id="{1AA8F1C3-6F21-4EE0-B034-5C27D31680EA}" type="slidenum">
              <a:rPr lang="en-US" smtClean="0"/>
              <a:t>3</a:t>
            </a:fld>
            <a:endParaRPr lang="en-US"/>
          </a:p>
        </p:txBody>
      </p:sp>
    </p:spTree>
    <p:extLst>
      <p:ext uri="{BB962C8B-B14F-4D97-AF65-F5344CB8AC3E}">
        <p14:creationId xmlns:p14="http://schemas.microsoft.com/office/powerpoint/2010/main" val="4058990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Pneumonia is a custom model predicated on the LeNet architecture. </a:t>
            </a:r>
          </a:p>
        </p:txBody>
      </p:sp>
      <p:sp>
        <p:nvSpPr>
          <p:cNvPr id="4" name="Slide Number Placeholder 3"/>
          <p:cNvSpPr>
            <a:spLocks noGrp="1"/>
          </p:cNvSpPr>
          <p:nvPr>
            <p:ph type="sldNum" sz="quarter" idx="5"/>
          </p:nvPr>
        </p:nvSpPr>
        <p:spPr/>
        <p:txBody>
          <a:bodyPr/>
          <a:lstStyle/>
          <a:p>
            <a:fld id="{1AA8F1C3-6F21-4EE0-B034-5C27D31680EA}" type="slidenum">
              <a:rPr lang="en-US" smtClean="0"/>
              <a:t>4</a:t>
            </a:fld>
            <a:endParaRPr lang="en-US"/>
          </a:p>
        </p:txBody>
      </p:sp>
    </p:spTree>
    <p:extLst>
      <p:ext uri="{BB962C8B-B14F-4D97-AF65-F5344CB8AC3E}">
        <p14:creationId xmlns:p14="http://schemas.microsoft.com/office/powerpoint/2010/main" val="1378981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AA8F1C3-6F21-4EE0-B034-5C27D31680EA}" type="slidenum">
              <a:rPr lang="en-US" smtClean="0"/>
              <a:t>7</a:t>
            </a:fld>
            <a:endParaRPr lang="en-US"/>
          </a:p>
        </p:txBody>
      </p:sp>
    </p:spTree>
    <p:extLst>
      <p:ext uri="{BB962C8B-B14F-4D97-AF65-F5344CB8AC3E}">
        <p14:creationId xmlns:p14="http://schemas.microsoft.com/office/powerpoint/2010/main" val="1807233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False negatives would be particularly impactful in our case as it could be fatal/legally very bad to send a very sick individual home. On the flip side, we also don't want to treat/make a patient spend more than they have to if they are not actually sick.</a:t>
            </a:r>
          </a:p>
          <a:p>
            <a:endParaRPr lang="en-US"/>
          </a:p>
          <a:p>
            <a:r>
              <a:rPr lang="en-US"/>
              <a:t>Ensemble modeling is a process where multiple diverse models are created to predict an outcome, either by using many different </a:t>
            </a:r>
            <a:r>
              <a:rPr lang="en-US" u="sng">
                <a:hlinkClick r:id="rId3"/>
              </a:rPr>
              <a:t>modeling algorithms</a:t>
            </a:r>
            <a:r>
              <a:rPr lang="en-US"/>
              <a:t> or using different </a:t>
            </a:r>
            <a:r>
              <a:rPr lang="en-US" u="sng">
                <a:hlinkClick r:id="rId4"/>
              </a:rPr>
              <a:t>training data</a:t>
            </a:r>
            <a:r>
              <a:rPr lang="en-US"/>
              <a:t> sets. The ensemble model then aggregates the prediction of each base model and results in once final prediction for the unseen data. The motivation for using ensemble models is to reduce the </a:t>
            </a:r>
            <a:r>
              <a:rPr lang="en-US" u="sng">
                <a:hlinkClick r:id="rId5"/>
              </a:rPr>
              <a:t>generalization error</a:t>
            </a:r>
            <a:r>
              <a:rPr lang="en-US"/>
              <a:t> of the prediction.</a:t>
            </a:r>
          </a:p>
          <a:p>
            <a:endParaRPr lang="en-US"/>
          </a:p>
          <a:p>
            <a:r>
              <a:rPr lang="en-US"/>
              <a:t>A one-class CNN, followed by a </a:t>
            </a:r>
            <a:r>
              <a:rPr lang="en-US" err="1"/>
              <a:t>threeclass</a:t>
            </a:r>
          </a:p>
          <a:p>
            <a:r>
              <a:rPr lang="en-US"/>
              <a:t>CNN. Similar to the ensemble, this model consists</a:t>
            </a:r>
          </a:p>
          <a:p>
            <a:r>
              <a:rPr lang="en-US"/>
              <a:t>of an initial model that evaluates if the test lungs are</a:t>
            </a:r>
          </a:p>
          <a:p>
            <a:r>
              <a:rPr lang="en-US"/>
              <a:t>healthy or unhealthy, and would be trained in the same</a:t>
            </a:r>
          </a:p>
          <a:p>
            <a:r>
              <a:rPr lang="en-US"/>
              <a:t>way. This differs in that the subsequent model would</a:t>
            </a:r>
          </a:p>
          <a:p>
            <a:r>
              <a:rPr lang="en-US"/>
              <a:t>combine the three disease areas and aim to distinguish</a:t>
            </a:r>
          </a:p>
          <a:p>
            <a:r>
              <a:rPr lang="en-US"/>
              <a:t>between each of them.</a:t>
            </a:r>
          </a:p>
          <a:p>
            <a:endParaRPr lang="en-US"/>
          </a:p>
          <a:p>
            <a:r>
              <a:rPr lang="en-US"/>
              <a:t>color adjustment, gray-scaling, and zoom</a:t>
            </a:r>
          </a:p>
        </p:txBody>
      </p:sp>
      <p:sp>
        <p:nvSpPr>
          <p:cNvPr id="4" name="Slide Number Placeholder 3"/>
          <p:cNvSpPr>
            <a:spLocks noGrp="1"/>
          </p:cNvSpPr>
          <p:nvPr>
            <p:ph type="sldNum" sz="quarter" idx="5"/>
          </p:nvPr>
        </p:nvSpPr>
        <p:spPr/>
        <p:txBody>
          <a:bodyPr/>
          <a:lstStyle/>
          <a:p>
            <a:fld id="{1AA8F1C3-6F21-4EE0-B034-5C27D31680EA}" type="slidenum">
              <a:rPr lang="en-US" smtClean="0"/>
              <a:t>8</a:t>
            </a:fld>
            <a:endParaRPr lang="en-US"/>
          </a:p>
        </p:txBody>
      </p:sp>
    </p:spTree>
    <p:extLst>
      <p:ext uri="{BB962C8B-B14F-4D97-AF65-F5344CB8AC3E}">
        <p14:creationId xmlns:p14="http://schemas.microsoft.com/office/powerpoint/2010/main" val="1717297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False negatives would be particularly impactful in our case as it could be fatal/legally very bad to send a very sick individual home. On the flip side, we also don't want to treat/make a patient spend more than they have to if they are not actually sick.</a:t>
            </a:r>
          </a:p>
          <a:p>
            <a:endParaRPr lang="en-US"/>
          </a:p>
          <a:p>
            <a:r>
              <a:rPr lang="en-US"/>
              <a:t>Ensemble modeling is a process where multiple diverse models are created to predict an outcome, either by using many different </a:t>
            </a:r>
            <a:r>
              <a:rPr lang="en-US" u="sng">
                <a:hlinkClick r:id="rId3"/>
              </a:rPr>
              <a:t>modeling algorithms</a:t>
            </a:r>
            <a:r>
              <a:rPr lang="en-US"/>
              <a:t> or using different </a:t>
            </a:r>
            <a:r>
              <a:rPr lang="en-US" u="sng">
                <a:hlinkClick r:id="rId4"/>
              </a:rPr>
              <a:t>training data</a:t>
            </a:r>
            <a:r>
              <a:rPr lang="en-US"/>
              <a:t> sets. The ensemble model then aggregates the prediction of each base model and results in once final prediction for the unseen data. The motivation for using ensemble models is to reduce the </a:t>
            </a:r>
            <a:r>
              <a:rPr lang="en-US" u="sng">
                <a:hlinkClick r:id="rId5"/>
              </a:rPr>
              <a:t>generalization error</a:t>
            </a:r>
            <a:r>
              <a:rPr lang="en-US"/>
              <a:t> of the prediction.</a:t>
            </a:r>
          </a:p>
          <a:p>
            <a:endParaRPr lang="en-US"/>
          </a:p>
          <a:p>
            <a:r>
              <a:rPr lang="en-US"/>
              <a:t>A one-class CNN, followed by a </a:t>
            </a:r>
            <a:r>
              <a:rPr lang="en-US" err="1"/>
              <a:t>threeclass</a:t>
            </a:r>
          </a:p>
          <a:p>
            <a:r>
              <a:rPr lang="en-US"/>
              <a:t>CNN. Similar to the ensemble, this model consists</a:t>
            </a:r>
          </a:p>
          <a:p>
            <a:r>
              <a:rPr lang="en-US"/>
              <a:t>of an initial model that evaluates if the test lungs are</a:t>
            </a:r>
          </a:p>
          <a:p>
            <a:r>
              <a:rPr lang="en-US"/>
              <a:t>healthy or unhealthy, and would be trained in the same</a:t>
            </a:r>
          </a:p>
          <a:p>
            <a:r>
              <a:rPr lang="en-US"/>
              <a:t>way. This differs in that the subsequent model would</a:t>
            </a:r>
          </a:p>
          <a:p>
            <a:r>
              <a:rPr lang="en-US"/>
              <a:t>combine the three disease areas and aim to distinguish</a:t>
            </a:r>
          </a:p>
          <a:p>
            <a:r>
              <a:rPr lang="en-US"/>
              <a:t>between each of them.</a:t>
            </a:r>
          </a:p>
          <a:p>
            <a:endParaRPr lang="en-US"/>
          </a:p>
          <a:p>
            <a:r>
              <a:rPr lang="en-US"/>
              <a:t>color adjustment, gray-scaling, and zoom</a:t>
            </a:r>
          </a:p>
        </p:txBody>
      </p:sp>
      <p:sp>
        <p:nvSpPr>
          <p:cNvPr id="4" name="Slide Number Placeholder 3"/>
          <p:cNvSpPr>
            <a:spLocks noGrp="1"/>
          </p:cNvSpPr>
          <p:nvPr>
            <p:ph type="sldNum" sz="quarter" idx="5"/>
          </p:nvPr>
        </p:nvSpPr>
        <p:spPr/>
        <p:txBody>
          <a:bodyPr/>
          <a:lstStyle/>
          <a:p>
            <a:fld id="{1AA8F1C3-6F21-4EE0-B034-5C27D31680EA}" type="slidenum">
              <a:rPr lang="en-US" smtClean="0"/>
              <a:t>9</a:t>
            </a:fld>
            <a:endParaRPr lang="en-US"/>
          </a:p>
        </p:txBody>
      </p:sp>
    </p:spTree>
    <p:extLst>
      <p:ext uri="{BB962C8B-B14F-4D97-AF65-F5344CB8AC3E}">
        <p14:creationId xmlns:p14="http://schemas.microsoft.com/office/powerpoint/2010/main" val="2095589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False negatives would be particularly impactful in our case as it could be fatal/legally very bad to send a very sick individual home. On the flip side, we also don't want to treat/make a patient spend more than they have to if they are not actually sick.</a:t>
            </a:r>
          </a:p>
          <a:p>
            <a:endParaRPr lang="en-US"/>
          </a:p>
          <a:p>
            <a:r>
              <a:rPr lang="en-US"/>
              <a:t>Ensemble modeling is a process where multiple diverse models are created to predict an outcome, either by using many different </a:t>
            </a:r>
            <a:r>
              <a:rPr lang="en-US" u="sng">
                <a:hlinkClick r:id="rId3"/>
              </a:rPr>
              <a:t>modeling algorithms</a:t>
            </a:r>
            <a:r>
              <a:rPr lang="en-US"/>
              <a:t> or using different </a:t>
            </a:r>
            <a:r>
              <a:rPr lang="en-US" u="sng">
                <a:hlinkClick r:id="rId4"/>
              </a:rPr>
              <a:t>training data</a:t>
            </a:r>
            <a:r>
              <a:rPr lang="en-US"/>
              <a:t> sets. The ensemble model then aggregates the prediction of each base model and results in once final prediction for the unseen data. The motivation for using ensemble models is to reduce the </a:t>
            </a:r>
            <a:r>
              <a:rPr lang="en-US" u="sng">
                <a:hlinkClick r:id="rId5"/>
              </a:rPr>
              <a:t>generalization error</a:t>
            </a:r>
            <a:r>
              <a:rPr lang="en-US"/>
              <a:t> of the prediction.</a:t>
            </a:r>
          </a:p>
          <a:p>
            <a:endParaRPr lang="en-US"/>
          </a:p>
          <a:p>
            <a:r>
              <a:rPr lang="en-US"/>
              <a:t>A one-class CNN, followed by a </a:t>
            </a:r>
            <a:r>
              <a:rPr lang="en-US" err="1"/>
              <a:t>threeclass</a:t>
            </a:r>
          </a:p>
          <a:p>
            <a:r>
              <a:rPr lang="en-US"/>
              <a:t>CNN. Similar to the ensemble, this model consists</a:t>
            </a:r>
          </a:p>
          <a:p>
            <a:r>
              <a:rPr lang="en-US"/>
              <a:t>of an initial model that evaluates if the test lungs are</a:t>
            </a:r>
          </a:p>
          <a:p>
            <a:r>
              <a:rPr lang="en-US"/>
              <a:t>healthy or unhealthy, and would be trained in the same</a:t>
            </a:r>
          </a:p>
          <a:p>
            <a:r>
              <a:rPr lang="en-US"/>
              <a:t>way. This differs in that the subsequent model would</a:t>
            </a:r>
          </a:p>
          <a:p>
            <a:r>
              <a:rPr lang="en-US"/>
              <a:t>combine the three disease areas and aim to distinguish</a:t>
            </a:r>
          </a:p>
          <a:p>
            <a:r>
              <a:rPr lang="en-US"/>
              <a:t>between each of them.</a:t>
            </a:r>
          </a:p>
          <a:p>
            <a:endParaRPr lang="en-US"/>
          </a:p>
          <a:p>
            <a:r>
              <a:rPr lang="en-US"/>
              <a:t>color adjustment, gray-scaling, and zoom</a:t>
            </a:r>
          </a:p>
        </p:txBody>
      </p:sp>
      <p:sp>
        <p:nvSpPr>
          <p:cNvPr id="4" name="Slide Number Placeholder 3"/>
          <p:cNvSpPr>
            <a:spLocks noGrp="1"/>
          </p:cNvSpPr>
          <p:nvPr>
            <p:ph type="sldNum" sz="quarter" idx="5"/>
          </p:nvPr>
        </p:nvSpPr>
        <p:spPr/>
        <p:txBody>
          <a:bodyPr/>
          <a:lstStyle/>
          <a:p>
            <a:fld id="{1AA8F1C3-6F21-4EE0-B034-5C27D31680EA}" type="slidenum">
              <a:rPr lang="en-US" smtClean="0"/>
              <a:t>10</a:t>
            </a:fld>
            <a:endParaRPr lang="en-US"/>
          </a:p>
        </p:txBody>
      </p:sp>
    </p:spTree>
    <p:extLst>
      <p:ext uri="{BB962C8B-B14F-4D97-AF65-F5344CB8AC3E}">
        <p14:creationId xmlns:p14="http://schemas.microsoft.com/office/powerpoint/2010/main" val="3195397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a:t>Rishi</a:t>
            </a:r>
          </a:p>
          <a:p>
            <a:pPr marL="0" indent="0">
              <a:buFont typeface="Arial" panose="020B0604020202020204" pitchFamily="34" charset="0"/>
              <a:buNone/>
            </a:pPr>
            <a:r>
              <a:rPr lang="en-US" b="0"/>
              <a:t>CNN modeling advancements:</a:t>
            </a:r>
          </a:p>
          <a:p>
            <a:pPr marL="171450" indent="-171450">
              <a:buFont typeface="Arial" panose="020B0604020202020204" pitchFamily="34" charset="0"/>
              <a:buChar char="•"/>
            </a:pPr>
            <a:r>
              <a:rPr lang="en-US" b="1"/>
              <a:t>Skip Connections:</a:t>
            </a:r>
            <a:r>
              <a:rPr lang="en-US"/>
              <a:t> Shortcuts, or residual connections, that allow a model to skip unnecessary layers of a deep network to improve efficiency. </a:t>
            </a:r>
          </a:p>
          <a:p>
            <a:r>
              <a:rPr lang="en-US"/>
              <a:t>• </a:t>
            </a:r>
            <a:r>
              <a:rPr lang="en-US" b="1"/>
              <a:t>Bottleneck Blocks</a:t>
            </a:r>
            <a:r>
              <a:rPr lang="en-US"/>
              <a:t>: A sequence of layers that cause the model to reduce dimensionality, extract features, then restore dimensionality by reducing the number of features, increasing the kernel size, then restoring the kernel size and increasing the number of features, respectively. </a:t>
            </a:r>
          </a:p>
          <a:p>
            <a:r>
              <a:rPr lang="en-US"/>
              <a:t>• </a:t>
            </a:r>
            <a:r>
              <a:rPr lang="en-US" b="1"/>
              <a:t>Multi-Branch Convolutions</a:t>
            </a:r>
            <a:r>
              <a:rPr lang="en-US"/>
              <a:t>: Utilizing parallel convolutional layers of varying kernel sizes, then combining them via concatenation or summation, to produce a potentially more efficient and robust model. </a:t>
            </a:r>
          </a:p>
          <a:p>
            <a:r>
              <a:rPr lang="en-US"/>
              <a:t>• </a:t>
            </a:r>
            <a:r>
              <a:rPr lang="en-US" b="1"/>
              <a:t>Wider Networks</a:t>
            </a:r>
            <a:r>
              <a:rPr lang="en-US"/>
              <a:t>: Networks with more feature maps and/or channels per convolutional layer. This is still actively being explored more as a next step to build upon these very deep networks without making them deeper. The trade off for gaining efficiency is often increased memory usage, which can be constraining.</a:t>
            </a:r>
          </a:p>
          <a:p>
            <a:r>
              <a:rPr lang="en-US"/>
              <a:t> • </a:t>
            </a:r>
            <a:r>
              <a:rPr lang="en-US" b="1"/>
              <a:t>Ensemble Networks</a:t>
            </a:r>
            <a:r>
              <a:rPr lang="en-US"/>
              <a:t>: Multiple networks within a larger network. Smaller fine-tuned networks within a larger one has the potential of being easier to train and lead to better performance.</a:t>
            </a:r>
          </a:p>
        </p:txBody>
      </p:sp>
      <p:sp>
        <p:nvSpPr>
          <p:cNvPr id="4" name="Slide Number Placeholder 3"/>
          <p:cNvSpPr>
            <a:spLocks noGrp="1"/>
          </p:cNvSpPr>
          <p:nvPr>
            <p:ph type="sldNum" sz="quarter" idx="5"/>
          </p:nvPr>
        </p:nvSpPr>
        <p:spPr/>
        <p:txBody>
          <a:bodyPr/>
          <a:lstStyle/>
          <a:p>
            <a:fld id="{1AA8F1C3-6F21-4EE0-B034-5C27D31680EA}" type="slidenum">
              <a:rPr lang="en-US" smtClean="0"/>
              <a:t>11</a:t>
            </a:fld>
            <a:endParaRPr lang="en-US"/>
          </a:p>
        </p:txBody>
      </p:sp>
    </p:spTree>
    <p:extLst>
      <p:ext uri="{BB962C8B-B14F-4D97-AF65-F5344CB8AC3E}">
        <p14:creationId xmlns:p14="http://schemas.microsoft.com/office/powerpoint/2010/main" val="2830563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a:t>Rishi</a:t>
            </a:r>
          </a:p>
          <a:p>
            <a:pPr marL="0" indent="0">
              <a:buFont typeface="Arial" panose="020B0604020202020204" pitchFamily="34" charset="0"/>
              <a:buNone/>
            </a:pPr>
            <a:r>
              <a:rPr lang="en-US" b="0"/>
              <a:t>CNN modeling advancements:</a:t>
            </a:r>
          </a:p>
          <a:p>
            <a:pPr marL="171450" indent="-171450">
              <a:buFont typeface="Arial" panose="020B0604020202020204" pitchFamily="34" charset="0"/>
              <a:buChar char="•"/>
            </a:pPr>
            <a:r>
              <a:rPr lang="en-US" b="1"/>
              <a:t>Skip Connections:</a:t>
            </a:r>
            <a:r>
              <a:rPr lang="en-US"/>
              <a:t> Shortcuts, or residual connections, that allow a model to skip unnecessary layers of a deep network to improve efficiency. </a:t>
            </a:r>
          </a:p>
          <a:p>
            <a:r>
              <a:rPr lang="en-US"/>
              <a:t>• </a:t>
            </a:r>
            <a:r>
              <a:rPr lang="en-US" b="1"/>
              <a:t>Bottleneck Blocks</a:t>
            </a:r>
            <a:r>
              <a:rPr lang="en-US"/>
              <a:t>: A sequence of layers that cause the model to reduce dimensionality, extract features, then restore dimensionality by reducing the number of features, increasing the kernel size, then restoring the kernel size and increasing the number of features, respectively. </a:t>
            </a:r>
          </a:p>
          <a:p>
            <a:r>
              <a:rPr lang="en-US"/>
              <a:t>• </a:t>
            </a:r>
            <a:r>
              <a:rPr lang="en-US" b="1"/>
              <a:t>Multi-Branch Convolutions</a:t>
            </a:r>
            <a:r>
              <a:rPr lang="en-US"/>
              <a:t>: Utilizing parallel convolutional layers of varying kernel sizes, then combining them via concatenation or summation, to produce a potentially more efficient and robust model. </a:t>
            </a:r>
          </a:p>
          <a:p>
            <a:r>
              <a:rPr lang="en-US"/>
              <a:t>• </a:t>
            </a:r>
            <a:r>
              <a:rPr lang="en-US" b="1"/>
              <a:t>Wider Networks</a:t>
            </a:r>
            <a:r>
              <a:rPr lang="en-US"/>
              <a:t>: Networks with more feature maps and/or channels per convolutional layer. This is still actively being explored more as a next step to build upon these very deep networks without making them deeper. The trade off for gaining efficiency is often increased memory usage, which can be constraining.</a:t>
            </a:r>
          </a:p>
          <a:p>
            <a:r>
              <a:rPr lang="en-US"/>
              <a:t> • </a:t>
            </a:r>
            <a:r>
              <a:rPr lang="en-US" b="1"/>
              <a:t>Ensemble Networks</a:t>
            </a:r>
            <a:r>
              <a:rPr lang="en-US"/>
              <a:t>: Multiple networks within a larger network. Smaller fine-tuned networks within a larger one has the potential of being easier to train and lead to better performance.</a:t>
            </a:r>
          </a:p>
        </p:txBody>
      </p:sp>
      <p:sp>
        <p:nvSpPr>
          <p:cNvPr id="4" name="Slide Number Placeholder 3"/>
          <p:cNvSpPr>
            <a:spLocks noGrp="1"/>
          </p:cNvSpPr>
          <p:nvPr>
            <p:ph type="sldNum" sz="quarter" idx="5"/>
          </p:nvPr>
        </p:nvSpPr>
        <p:spPr/>
        <p:txBody>
          <a:bodyPr/>
          <a:lstStyle/>
          <a:p>
            <a:fld id="{1AA8F1C3-6F21-4EE0-B034-5C27D31680EA}" type="slidenum">
              <a:rPr lang="en-US" smtClean="0"/>
              <a:t>12</a:t>
            </a:fld>
            <a:endParaRPr lang="en-US"/>
          </a:p>
        </p:txBody>
      </p:sp>
    </p:spTree>
    <p:extLst>
      <p:ext uri="{BB962C8B-B14F-4D97-AF65-F5344CB8AC3E}">
        <p14:creationId xmlns:p14="http://schemas.microsoft.com/office/powerpoint/2010/main" val="4212059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5/1/2024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40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5/1/2024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0778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5/1/2024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04106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5/1/2024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8981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5/1/2024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9864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5/1/2024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53078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5/1/2024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26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5/1/2024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24951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5/1/2024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7650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5/1/2024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31894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5/1/2024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20060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5/1/2024</a:t>
            </a:fld>
            <a:endParaRPr lang="en-US"/>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545715041"/>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ubs.rsna.org/doi/10.1148/rg.202120021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d2l.ai/chapter%20convolutional-neural-networks/lenet.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ustin-t-rivera/lung_xray_model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7130BB8B-DB83-5383-47C8-86290CD03A6A}"/>
              </a:ext>
            </a:extLst>
          </p:cNvPr>
          <p:cNvPicPr>
            <a:picLocks noChangeAspect="1"/>
          </p:cNvPicPr>
          <p:nvPr/>
        </p:nvPicPr>
        <p:blipFill rotWithShape="1">
          <a:blip r:embed="rId2">
            <a:alphaModFix/>
          </a:blip>
          <a:srcRect l="20426"/>
          <a:stretch/>
        </p:blipFill>
        <p:spPr>
          <a:xfrm>
            <a:off x="20" y="1571"/>
            <a:ext cx="12191980" cy="6856429"/>
          </a:xfrm>
          <a:prstGeom prst="rect">
            <a:avLst/>
          </a:prstGeom>
        </p:spPr>
      </p:pic>
      <p:sp useBgFill="1">
        <p:nvSpPr>
          <p:cNvPr id="11" name="Rectangle 10">
            <a:extLst>
              <a:ext uri="{FF2B5EF4-FFF2-40B4-BE49-F238E27FC236}">
                <a16:creationId xmlns:a16="http://schemas.microsoft.com/office/drawing/2014/main" id="{3898FA35-B55D-44B7-9A7D-57C57A4A6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1524000"/>
            <a:ext cx="9144000" cy="381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C95F9-7E03-A2B4-AC70-D035EA91B1BE}"/>
              </a:ext>
            </a:extLst>
          </p:cNvPr>
          <p:cNvSpPr>
            <a:spLocks noGrp="1"/>
          </p:cNvSpPr>
          <p:nvPr>
            <p:ph type="ctrTitle"/>
          </p:nvPr>
        </p:nvSpPr>
        <p:spPr>
          <a:xfrm>
            <a:off x="3048000" y="2320213"/>
            <a:ext cx="6095999" cy="1317493"/>
          </a:xfrm>
        </p:spPr>
        <p:txBody>
          <a:bodyPr anchor="b">
            <a:normAutofit/>
          </a:bodyPr>
          <a:lstStyle/>
          <a:p>
            <a:pPr algn="ctr"/>
            <a:r>
              <a:rPr lang="en-US" b="0" i="0">
                <a:effectLst/>
                <a:latin typeface="Arial" panose="020B0604020202020204" pitchFamily="34" charset="0"/>
              </a:rPr>
              <a:t>Lung X-Ray Imaging</a:t>
            </a:r>
            <a:endParaRPr lang="en-US"/>
          </a:p>
        </p:txBody>
      </p:sp>
      <p:sp>
        <p:nvSpPr>
          <p:cNvPr id="3" name="Subtitle 2">
            <a:extLst>
              <a:ext uri="{FF2B5EF4-FFF2-40B4-BE49-F238E27FC236}">
                <a16:creationId xmlns:a16="http://schemas.microsoft.com/office/drawing/2014/main" id="{19E2DC98-A237-5D1A-DB37-8F7027E821EC}"/>
              </a:ext>
            </a:extLst>
          </p:cNvPr>
          <p:cNvSpPr>
            <a:spLocks noGrp="1"/>
          </p:cNvSpPr>
          <p:nvPr>
            <p:ph type="subTitle" idx="1"/>
          </p:nvPr>
        </p:nvSpPr>
        <p:spPr>
          <a:xfrm>
            <a:off x="3102654" y="4249360"/>
            <a:ext cx="6041346" cy="688369"/>
          </a:xfrm>
        </p:spPr>
        <p:txBody>
          <a:bodyPr>
            <a:normAutofit fontScale="77500" lnSpcReduction="20000"/>
          </a:bodyPr>
          <a:lstStyle/>
          <a:p>
            <a:pPr algn="ctr"/>
            <a:r>
              <a:rPr lang="en-US" b="0" i="0">
                <a:effectLst/>
                <a:latin typeface="Arial" panose="020B0604020202020204" pitchFamily="34" charset="0"/>
              </a:rPr>
              <a:t>An Ensemble Learning Approach to CNN Disease Detection</a:t>
            </a:r>
          </a:p>
          <a:p>
            <a:pPr algn="ctr"/>
            <a:r>
              <a:rPr lang="en-US">
                <a:latin typeface="Arial" panose="020B0604020202020204" pitchFamily="34" charset="0"/>
                <a:cs typeface="Arial" panose="020B0604020202020204" pitchFamily="34" charset="0"/>
              </a:rPr>
              <a:t>Group 11: Isidro Pride, Austin Rivera, Rishi Sharma</a:t>
            </a:r>
          </a:p>
        </p:txBody>
      </p:sp>
      <p:cxnSp>
        <p:nvCxnSpPr>
          <p:cNvPr id="13" name="Straight Connector 12">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2"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620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00295-C2F1-28F3-7D56-DDEE58574D21}"/>
              </a:ext>
            </a:extLst>
          </p:cNvPr>
          <p:cNvSpPr>
            <a:spLocks noGrp="1"/>
          </p:cNvSpPr>
          <p:nvPr>
            <p:ph type="title"/>
          </p:nvPr>
        </p:nvSpPr>
        <p:spPr>
          <a:xfrm>
            <a:off x="1429566" y="1045445"/>
            <a:ext cx="9238434" cy="857559"/>
          </a:xfrm>
        </p:spPr>
        <p:txBody>
          <a:bodyPr>
            <a:normAutofit/>
          </a:bodyPr>
          <a:lstStyle/>
          <a:p>
            <a:r>
              <a:rPr lang="en-US" spc="0">
                <a:latin typeface="Arial" panose="020B0604020202020204" pitchFamily="34" charset="0"/>
                <a:cs typeface="Arial" panose="020B0604020202020204" pitchFamily="34" charset="0"/>
              </a:rPr>
              <a:t>Appendix </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08094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00295-C2F1-28F3-7D56-DDEE58574D21}"/>
              </a:ext>
            </a:extLst>
          </p:cNvPr>
          <p:cNvSpPr>
            <a:spLocks noGrp="1"/>
          </p:cNvSpPr>
          <p:nvPr>
            <p:ph type="title"/>
          </p:nvPr>
        </p:nvSpPr>
        <p:spPr>
          <a:xfrm>
            <a:off x="1429566" y="1045445"/>
            <a:ext cx="9238434" cy="857559"/>
          </a:xfrm>
        </p:spPr>
        <p:txBody>
          <a:bodyPr>
            <a:normAutofit/>
          </a:bodyPr>
          <a:lstStyle/>
          <a:p>
            <a:r>
              <a:rPr lang="en-US" spc="0">
                <a:latin typeface="Arial" panose="020B0604020202020204" pitchFamily="34" charset="0"/>
                <a:cs typeface="Arial" panose="020B0604020202020204" pitchFamily="34" charset="0"/>
              </a:rPr>
              <a:t>Deep learning in Radiology</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FAD900-DFEF-4259-A651-26EA1B60D19E}"/>
              </a:ext>
            </a:extLst>
          </p:cNvPr>
          <p:cNvSpPr>
            <a:spLocks noGrp="1"/>
          </p:cNvSpPr>
          <p:nvPr>
            <p:ph idx="1"/>
          </p:nvPr>
        </p:nvSpPr>
        <p:spPr>
          <a:xfrm>
            <a:off x="1429566" y="2723069"/>
            <a:ext cx="8476434" cy="3359621"/>
          </a:xfrm>
        </p:spPr>
        <p:txBody>
          <a:bodyPr>
            <a:normAutofit/>
          </a:bodyPr>
          <a:lstStyle/>
          <a:p>
            <a:r>
              <a:rPr lang="en-US" sz="1600">
                <a:latin typeface="Arial" panose="020B0604020202020204" pitchFamily="34" charset="0"/>
                <a:cs typeface="Arial" panose="020B0604020202020204" pitchFamily="34" charset="0"/>
              </a:rPr>
              <a:t>Tasks that are the focus of Deep Learning in Radiology include: Image Classification, Object Detection, Semantic Segmentation, and Instance Segmentation</a:t>
            </a:r>
          </a:p>
          <a:p>
            <a:r>
              <a:rPr lang="en-US" sz="1600">
                <a:latin typeface="Arial" panose="020B0604020202020204" pitchFamily="34" charset="0"/>
                <a:cs typeface="Arial" panose="020B0604020202020204" pitchFamily="34" charset="0"/>
              </a:rPr>
              <a:t>Convolutional Neural Networks (CNNs) have seen the most advancements in efficiency for Radiology</a:t>
            </a:r>
          </a:p>
          <a:p>
            <a:r>
              <a:rPr lang="en-US" sz="1600">
                <a:latin typeface="Arial" panose="020B0604020202020204" pitchFamily="34" charset="0"/>
                <a:cs typeface="Arial" panose="020B0604020202020204" pitchFamily="34" charset="0"/>
              </a:rPr>
              <a:t>Ensemble Networks can be useful to detect the presence of multiple different defects within a patient</a:t>
            </a:r>
          </a:p>
          <a:p>
            <a:r>
              <a:rPr lang="en-US" sz="1600">
                <a:solidFill>
                  <a:srgbClr val="000000"/>
                </a:solidFill>
                <a:latin typeface="Arial" panose="020B0604020202020204" pitchFamily="34" charset="0"/>
                <a:cs typeface="Arial" panose="020B0604020202020204" pitchFamily="34" charset="0"/>
              </a:rPr>
              <a:t>G</a:t>
            </a:r>
            <a:r>
              <a:rPr lang="en-US" sz="1600" b="0" i="0">
                <a:solidFill>
                  <a:srgbClr val="000000"/>
                </a:solidFill>
                <a:effectLst/>
                <a:latin typeface="Arial" panose="020B0604020202020204" pitchFamily="34" charset="0"/>
                <a:cs typeface="Arial" panose="020B0604020202020204" pitchFamily="34" charset="0"/>
              </a:rPr>
              <a:t>enerative Adversarial </a:t>
            </a:r>
            <a:r>
              <a:rPr lang="en-US" sz="1600">
                <a:solidFill>
                  <a:srgbClr val="000000"/>
                </a:solidFill>
                <a:latin typeface="Arial" panose="020B0604020202020204" pitchFamily="34" charset="0"/>
                <a:cs typeface="Arial" panose="020B0604020202020204" pitchFamily="34" charset="0"/>
              </a:rPr>
              <a:t>N</a:t>
            </a:r>
            <a:r>
              <a:rPr lang="en-US" sz="1600" b="0" i="0">
                <a:solidFill>
                  <a:srgbClr val="000000"/>
                </a:solidFill>
                <a:effectLst/>
                <a:latin typeface="Arial" panose="020B0604020202020204" pitchFamily="34" charset="0"/>
                <a:cs typeface="Arial" panose="020B0604020202020204" pitchFamily="34" charset="0"/>
              </a:rPr>
              <a:t>etworks (GANs) are also commonly used to develop more synthetic images from MRIs and X-Rays (likely won’t be explored)</a:t>
            </a:r>
            <a:endParaRPr lang="en-US" sz="1600">
              <a:latin typeface="Arial" panose="020B0604020202020204" pitchFamily="34" charset="0"/>
              <a:cs typeface="Arial" panose="020B0604020202020204" pitchFamily="34" charset="0"/>
            </a:endParaRPr>
          </a:p>
        </p:txBody>
      </p:sp>
      <p:pic>
        <p:nvPicPr>
          <p:cNvPr id="1026" name="Picture 2" descr="Fully convolutional networks typically consist of a stack of layers                         performing successive convolutions on an input (eg, an image), as depicted                         in this diagram. The first input layer on the left corresponds to the                         original image, with individual signal intensities for each pixel. The                         successive convolutional layers color coded in orange allow the extraction                         of features to compute intermediate representations. The changes in box size                         indicate the evolution of the dimension of the feature maps after successive                         convolutions and pooling operations. The prediction layer color coded in                         green predicts the class of each pixel. In this example, the presented                         architecture allows further segmentation and detection of lesions and organs                         (16).">
            <a:hlinkClick r:id="rId3"/>
            <a:extLst>
              <a:ext uri="{FF2B5EF4-FFF2-40B4-BE49-F238E27FC236}">
                <a16:creationId xmlns:a16="http://schemas.microsoft.com/office/drawing/2014/main" id="{9E3D9C42-4D9A-B0CD-B7EC-58AED709A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7719" y="499585"/>
            <a:ext cx="3080026" cy="17864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6CD6491-D5DB-9F7E-6F74-3FD5C326EF86}"/>
              </a:ext>
            </a:extLst>
          </p:cNvPr>
          <p:cNvSpPr txBox="1"/>
          <p:nvPr/>
        </p:nvSpPr>
        <p:spPr>
          <a:xfrm>
            <a:off x="8735238" y="2319868"/>
            <a:ext cx="1964988" cy="184666"/>
          </a:xfrm>
          <a:prstGeom prst="rect">
            <a:avLst/>
          </a:prstGeom>
          <a:noFill/>
        </p:spPr>
        <p:txBody>
          <a:bodyPr wrap="square" rtlCol="0">
            <a:spAutoFit/>
          </a:bodyPr>
          <a:lstStyle/>
          <a:p>
            <a:pPr algn="ctr"/>
            <a:r>
              <a:rPr lang="en-US" sz="600">
                <a:latin typeface="Arial" panose="020B0604020202020204" pitchFamily="34" charset="0"/>
                <a:cs typeface="Arial" panose="020B0604020202020204" pitchFamily="34" charset="0"/>
              </a:rPr>
              <a:t>https://pubs.rsna.org/doi/10.1148/rg.2021200210</a:t>
            </a:r>
          </a:p>
        </p:txBody>
      </p:sp>
    </p:spTree>
    <p:extLst>
      <p:ext uri="{BB962C8B-B14F-4D97-AF65-F5344CB8AC3E}">
        <p14:creationId xmlns:p14="http://schemas.microsoft.com/office/powerpoint/2010/main" val="88407195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00295-C2F1-28F3-7D56-DDEE58574D21}"/>
              </a:ext>
            </a:extLst>
          </p:cNvPr>
          <p:cNvSpPr>
            <a:spLocks noGrp="1"/>
          </p:cNvSpPr>
          <p:nvPr>
            <p:ph type="title"/>
          </p:nvPr>
        </p:nvSpPr>
        <p:spPr>
          <a:xfrm>
            <a:off x="1429566" y="1045445"/>
            <a:ext cx="9238434" cy="857559"/>
          </a:xfrm>
        </p:spPr>
        <p:txBody>
          <a:bodyPr>
            <a:normAutofit/>
          </a:bodyPr>
          <a:lstStyle/>
          <a:p>
            <a:r>
              <a:rPr lang="en-US" spc="0" err="1">
                <a:latin typeface="Arial" panose="020B0604020202020204" pitchFamily="34" charset="0"/>
                <a:cs typeface="Arial" panose="020B0604020202020204" pitchFamily="34" charset="0"/>
              </a:rPr>
              <a:t>Lenet</a:t>
            </a:r>
            <a:r>
              <a:rPr lang="en-US" spc="0">
                <a:latin typeface="Arial" panose="020B0604020202020204" pitchFamily="34" charset="0"/>
                <a:cs typeface="Arial" panose="020B0604020202020204" pitchFamily="34" charset="0"/>
              </a:rPr>
              <a:t> architecture</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6CD6491-D5DB-9F7E-6F74-3FD5C326EF86}"/>
              </a:ext>
            </a:extLst>
          </p:cNvPr>
          <p:cNvSpPr txBox="1"/>
          <p:nvPr/>
        </p:nvSpPr>
        <p:spPr>
          <a:xfrm>
            <a:off x="7283190" y="2067466"/>
            <a:ext cx="3301066" cy="184666"/>
          </a:xfrm>
          <a:prstGeom prst="rect">
            <a:avLst/>
          </a:prstGeom>
          <a:noFill/>
        </p:spPr>
        <p:txBody>
          <a:bodyPr wrap="square" rtlCol="0">
            <a:spAutoFit/>
          </a:bodyPr>
          <a:lstStyle/>
          <a:p>
            <a:pPr algn="ctr"/>
            <a:r>
              <a:rPr lang="en-US" sz="600">
                <a:latin typeface="Arial" panose="020B0604020202020204" pitchFamily="34" charset="0"/>
                <a:cs typeface="Arial" panose="020B0604020202020204" pitchFamily="34" charset="0"/>
              </a:rPr>
              <a:t>https://lekhuyen.medium.com/lenet-and-mnist-handwritten-digit-classification-354f5646c590</a:t>
            </a:r>
          </a:p>
        </p:txBody>
      </p:sp>
      <p:pic>
        <p:nvPicPr>
          <p:cNvPr id="25" name="Picture 24" descr="A diagram of a diagram of a diagram">
            <a:extLst>
              <a:ext uri="{FF2B5EF4-FFF2-40B4-BE49-F238E27FC236}">
                <a16:creationId xmlns:a16="http://schemas.microsoft.com/office/drawing/2014/main" id="{975934F6-BF3F-3D3A-D781-3A589CA08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364" y="606287"/>
            <a:ext cx="5410434" cy="1461179"/>
          </a:xfrm>
          <a:prstGeom prst="rect">
            <a:avLst/>
          </a:prstGeom>
        </p:spPr>
      </p:pic>
      <p:sp>
        <p:nvSpPr>
          <p:cNvPr id="64" name="Rectangle 63">
            <a:extLst>
              <a:ext uri="{FF2B5EF4-FFF2-40B4-BE49-F238E27FC236}">
                <a16:creationId xmlns:a16="http://schemas.microsoft.com/office/drawing/2014/main" id="{B77E0DFD-2023-0539-28B3-9F7A1A5AE5CB}"/>
              </a:ext>
            </a:extLst>
          </p:cNvPr>
          <p:cNvSpPr/>
          <p:nvPr/>
        </p:nvSpPr>
        <p:spPr>
          <a:xfrm>
            <a:off x="5818173" y="4794387"/>
            <a:ext cx="274320" cy="27432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F9DDCAD-AC4F-1948-E5B6-F065C7A207F1}"/>
              </a:ext>
            </a:extLst>
          </p:cNvPr>
          <p:cNvSpPr/>
          <p:nvPr/>
        </p:nvSpPr>
        <p:spPr>
          <a:xfrm>
            <a:off x="5599132" y="4585991"/>
            <a:ext cx="274320" cy="274320"/>
          </a:xfrm>
          <a:prstGeom prst="rect">
            <a:avLst/>
          </a:prstGeom>
          <a:solidFill>
            <a:srgbClr val="6969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B5164DE-91EF-09A4-C56C-60E5D5375297}"/>
              </a:ext>
            </a:extLst>
          </p:cNvPr>
          <p:cNvSpPr/>
          <p:nvPr/>
        </p:nvSpPr>
        <p:spPr>
          <a:xfrm>
            <a:off x="5629923" y="4613869"/>
            <a:ext cx="274320" cy="274320"/>
          </a:xfrm>
          <a:prstGeom prst="rect">
            <a:avLst/>
          </a:prstGeom>
          <a:solidFill>
            <a:srgbClr val="6969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60AABB2-31B3-5E28-5A6F-9DADF3D66436}"/>
              </a:ext>
            </a:extLst>
          </p:cNvPr>
          <p:cNvSpPr/>
          <p:nvPr/>
        </p:nvSpPr>
        <p:spPr>
          <a:xfrm>
            <a:off x="5665773" y="4641987"/>
            <a:ext cx="274320" cy="274320"/>
          </a:xfrm>
          <a:prstGeom prst="rect">
            <a:avLst/>
          </a:prstGeom>
          <a:solidFill>
            <a:srgbClr val="8484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D0653C6-5710-B504-3F05-E16C9EF886A2}"/>
              </a:ext>
            </a:extLst>
          </p:cNvPr>
          <p:cNvSpPr/>
          <p:nvPr/>
        </p:nvSpPr>
        <p:spPr>
          <a:xfrm>
            <a:off x="3009922" y="4309237"/>
            <a:ext cx="914400" cy="914400"/>
          </a:xfrm>
          <a:prstGeom prst="rect">
            <a:avLst/>
          </a:prstGeom>
          <a:solidFill>
            <a:srgbClr val="8484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medical report">
            <a:extLst>
              <a:ext uri="{FF2B5EF4-FFF2-40B4-BE49-F238E27FC236}">
                <a16:creationId xmlns:a16="http://schemas.microsoft.com/office/drawing/2014/main" id="{889DD2B2-FA51-9063-CEB9-4716F975C506}"/>
              </a:ext>
            </a:extLst>
          </p:cNvPr>
          <p:cNvPicPr>
            <a:picLocks noChangeAspect="1"/>
          </p:cNvPicPr>
          <p:nvPr/>
        </p:nvPicPr>
        <p:blipFill rotWithShape="1">
          <a:blip r:embed="rId4"/>
          <a:srcRect l="60309" t="7317" r="7993" b="61323"/>
          <a:stretch/>
        </p:blipFill>
        <p:spPr>
          <a:xfrm>
            <a:off x="1426276" y="3884978"/>
            <a:ext cx="1123600" cy="1131998"/>
          </a:xfrm>
          <a:prstGeom prst="rect">
            <a:avLst/>
          </a:prstGeom>
          <a:solidFill>
            <a:schemeClr val="tx2"/>
          </a:solidFill>
        </p:spPr>
      </p:pic>
      <p:sp>
        <p:nvSpPr>
          <p:cNvPr id="6" name="TextBox 5">
            <a:extLst>
              <a:ext uri="{FF2B5EF4-FFF2-40B4-BE49-F238E27FC236}">
                <a16:creationId xmlns:a16="http://schemas.microsoft.com/office/drawing/2014/main" id="{3033FD09-63A6-02E6-D6E9-DA1D6180B408}"/>
              </a:ext>
            </a:extLst>
          </p:cNvPr>
          <p:cNvSpPr txBox="1"/>
          <p:nvPr/>
        </p:nvSpPr>
        <p:spPr>
          <a:xfrm>
            <a:off x="1268607" y="5016961"/>
            <a:ext cx="1438938" cy="184666"/>
          </a:xfrm>
          <a:prstGeom prst="rect">
            <a:avLst/>
          </a:prstGeom>
          <a:noFill/>
        </p:spPr>
        <p:txBody>
          <a:bodyPr wrap="square" rtlCol="0">
            <a:spAutoFit/>
          </a:bodyPr>
          <a:lstStyle/>
          <a:p>
            <a:pPr algn="ctr"/>
            <a:r>
              <a:rPr lang="en-US" sz="600">
                <a:latin typeface="Arial" panose="020B0604020202020204" pitchFamily="34" charset="0"/>
                <a:cs typeface="Arial" panose="020B0604020202020204" pitchFamily="34" charset="0"/>
              </a:rPr>
              <a:t>256x256 image</a:t>
            </a:r>
          </a:p>
        </p:txBody>
      </p:sp>
      <p:sp>
        <p:nvSpPr>
          <p:cNvPr id="12" name="Rectangle 11">
            <a:extLst>
              <a:ext uri="{FF2B5EF4-FFF2-40B4-BE49-F238E27FC236}">
                <a16:creationId xmlns:a16="http://schemas.microsoft.com/office/drawing/2014/main" id="{C7A7C29F-FEC7-C03F-9C80-446F3FB0268A}"/>
              </a:ext>
            </a:extLst>
          </p:cNvPr>
          <p:cNvSpPr/>
          <p:nvPr/>
        </p:nvSpPr>
        <p:spPr>
          <a:xfrm>
            <a:off x="3061805" y="4358248"/>
            <a:ext cx="914400" cy="914400"/>
          </a:xfrm>
          <a:prstGeom prst="rect">
            <a:avLst/>
          </a:prstGeom>
          <a:solidFill>
            <a:srgbClr val="94949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AE3BE2-8D63-219C-9C07-BD3FFB71F9A2}"/>
              </a:ext>
            </a:extLst>
          </p:cNvPr>
          <p:cNvSpPr/>
          <p:nvPr/>
        </p:nvSpPr>
        <p:spPr>
          <a:xfrm>
            <a:off x="3109874" y="4408165"/>
            <a:ext cx="914400" cy="914400"/>
          </a:xfrm>
          <a:prstGeom prst="rect">
            <a:avLst/>
          </a:prstGeom>
          <a:solidFill>
            <a:srgbClr val="A5A5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2B000-2431-299B-38C1-8D770A83F459}"/>
              </a:ext>
            </a:extLst>
          </p:cNvPr>
          <p:cNvSpPr/>
          <p:nvPr/>
        </p:nvSpPr>
        <p:spPr>
          <a:xfrm>
            <a:off x="3149567" y="4450977"/>
            <a:ext cx="886591" cy="891998"/>
          </a:xfrm>
          <a:prstGeom prst="rect">
            <a:avLst/>
          </a:prstGeom>
          <a:solidFill>
            <a:srgbClr val="B8B8B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9176F6E-EB49-2A1F-4C64-30BF97376AB6}"/>
              </a:ext>
            </a:extLst>
          </p:cNvPr>
          <p:cNvSpPr/>
          <p:nvPr/>
        </p:nvSpPr>
        <p:spPr>
          <a:xfrm>
            <a:off x="3194035" y="4496506"/>
            <a:ext cx="914400" cy="91440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5A6D50C-510A-EFCC-0345-2381E272CFD1}"/>
              </a:ext>
            </a:extLst>
          </p:cNvPr>
          <p:cNvSpPr/>
          <p:nvPr/>
        </p:nvSpPr>
        <p:spPr>
          <a:xfrm>
            <a:off x="3256294" y="4546423"/>
            <a:ext cx="914400" cy="91440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2AD37AA-C690-E0F8-7E6D-A64B1E3D2008}"/>
              </a:ext>
            </a:extLst>
          </p:cNvPr>
          <p:cNvSpPr/>
          <p:nvPr/>
        </p:nvSpPr>
        <p:spPr>
          <a:xfrm>
            <a:off x="3504815" y="4761004"/>
            <a:ext cx="144012" cy="120924"/>
          </a:xfrm>
          <a:prstGeom prst="rect">
            <a:avLst/>
          </a:prstGeom>
          <a:solidFill>
            <a:srgbClr val="A7CDF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84D4012-9AC3-93A6-67E9-BD94591B7DF6}"/>
              </a:ext>
            </a:extLst>
          </p:cNvPr>
          <p:cNvSpPr/>
          <p:nvPr/>
        </p:nvSpPr>
        <p:spPr>
          <a:xfrm>
            <a:off x="2078831" y="4368527"/>
            <a:ext cx="137160" cy="137160"/>
          </a:xfrm>
          <a:prstGeom prst="rect">
            <a:avLst/>
          </a:prstGeom>
          <a:solidFill>
            <a:srgbClr val="A7CDFB">
              <a:alpha val="67000"/>
            </a:srgb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C0CC164F-900A-25C0-E905-F94523AEA391}"/>
              </a:ext>
            </a:extLst>
          </p:cNvPr>
          <p:cNvCxnSpPr>
            <a:cxnSpLocks/>
          </p:cNvCxnSpPr>
          <p:nvPr/>
        </p:nvCxnSpPr>
        <p:spPr>
          <a:xfrm>
            <a:off x="2079485" y="4505047"/>
            <a:ext cx="1425330" cy="369302"/>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A9F2DF2-DB88-90BB-524F-F61099983CC5}"/>
              </a:ext>
            </a:extLst>
          </p:cNvPr>
          <p:cNvCxnSpPr>
            <a:cxnSpLocks/>
          </p:cNvCxnSpPr>
          <p:nvPr/>
        </p:nvCxnSpPr>
        <p:spPr>
          <a:xfrm>
            <a:off x="2073725" y="4374148"/>
            <a:ext cx="1431090" cy="38685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C3FE026-23A7-5B99-0745-A4D2AD7CA8D7}"/>
              </a:ext>
            </a:extLst>
          </p:cNvPr>
          <p:cNvCxnSpPr>
            <a:cxnSpLocks/>
          </p:cNvCxnSpPr>
          <p:nvPr/>
        </p:nvCxnSpPr>
        <p:spPr>
          <a:xfrm>
            <a:off x="2209307" y="4364173"/>
            <a:ext cx="1431090" cy="386856"/>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6FB119B-0E33-71D0-9410-BEC98EC2DE83}"/>
              </a:ext>
            </a:extLst>
          </p:cNvPr>
          <p:cNvCxnSpPr>
            <a:cxnSpLocks/>
          </p:cNvCxnSpPr>
          <p:nvPr/>
        </p:nvCxnSpPr>
        <p:spPr>
          <a:xfrm>
            <a:off x="2223497" y="4506785"/>
            <a:ext cx="1420190" cy="385118"/>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A0D38FB6-7D1B-14A7-1C3B-3E38A7284F93}"/>
              </a:ext>
            </a:extLst>
          </p:cNvPr>
          <p:cNvSpPr/>
          <p:nvPr/>
        </p:nvSpPr>
        <p:spPr>
          <a:xfrm>
            <a:off x="4730185" y="4706715"/>
            <a:ext cx="460376" cy="457200"/>
          </a:xfrm>
          <a:prstGeom prst="rect">
            <a:avLst/>
          </a:prstGeom>
          <a:solidFill>
            <a:srgbClr val="8484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DDFA66C-4E32-E37E-86C5-07309C39ADF8}"/>
              </a:ext>
            </a:extLst>
          </p:cNvPr>
          <p:cNvSpPr/>
          <p:nvPr/>
        </p:nvSpPr>
        <p:spPr>
          <a:xfrm>
            <a:off x="4769991" y="4744427"/>
            <a:ext cx="460376" cy="457200"/>
          </a:xfrm>
          <a:prstGeom prst="rect">
            <a:avLst/>
          </a:prstGeom>
          <a:solidFill>
            <a:srgbClr val="94949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0841D76-0BFF-5ECC-40F7-A7A4AE898272}"/>
              </a:ext>
            </a:extLst>
          </p:cNvPr>
          <p:cNvSpPr/>
          <p:nvPr/>
        </p:nvSpPr>
        <p:spPr>
          <a:xfrm>
            <a:off x="4806466" y="4788361"/>
            <a:ext cx="460376" cy="457200"/>
          </a:xfrm>
          <a:prstGeom prst="rect">
            <a:avLst/>
          </a:prstGeom>
          <a:solidFill>
            <a:srgbClr val="A5A5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0ED3A7B-D392-3E3B-ED20-73B113551FDC}"/>
              </a:ext>
            </a:extLst>
          </p:cNvPr>
          <p:cNvSpPr/>
          <p:nvPr/>
        </p:nvSpPr>
        <p:spPr>
          <a:xfrm>
            <a:off x="4843065" y="4832295"/>
            <a:ext cx="460376" cy="457200"/>
          </a:xfrm>
          <a:prstGeom prst="rect">
            <a:avLst/>
          </a:prstGeom>
          <a:solidFill>
            <a:srgbClr val="B8B8B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CD4F192-4405-9F67-01F3-9591AFD4143D}"/>
              </a:ext>
            </a:extLst>
          </p:cNvPr>
          <p:cNvSpPr/>
          <p:nvPr/>
        </p:nvSpPr>
        <p:spPr>
          <a:xfrm>
            <a:off x="4880031" y="4882709"/>
            <a:ext cx="460376" cy="45720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E19857-4E93-2B47-5F84-44E9C76945E8}"/>
              </a:ext>
            </a:extLst>
          </p:cNvPr>
          <p:cNvSpPr/>
          <p:nvPr/>
        </p:nvSpPr>
        <p:spPr>
          <a:xfrm>
            <a:off x="4916997" y="4931951"/>
            <a:ext cx="460376" cy="45720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3C1B02C6-9925-1A3D-8EB8-861ED21A21B5}"/>
              </a:ext>
            </a:extLst>
          </p:cNvPr>
          <p:cNvSpPr txBox="1"/>
          <p:nvPr/>
        </p:nvSpPr>
        <p:spPr>
          <a:xfrm>
            <a:off x="4642625" y="5410906"/>
            <a:ext cx="1044214" cy="276999"/>
          </a:xfrm>
          <a:prstGeom prst="rect">
            <a:avLst/>
          </a:prstGeom>
          <a:noFill/>
        </p:spPr>
        <p:txBody>
          <a:bodyPr wrap="square" rtlCol="0">
            <a:spAutoFit/>
          </a:bodyPr>
          <a:lstStyle/>
          <a:p>
            <a:pPr algn="ctr"/>
            <a:r>
              <a:rPr lang="en-US" sz="600">
                <a:latin typeface="Arial" panose="020B0604020202020204" pitchFamily="34" charset="0"/>
                <a:cs typeface="Arial" panose="020B0604020202020204" pitchFamily="34" charset="0"/>
              </a:rPr>
              <a:t>6@128x128 </a:t>
            </a:r>
          </a:p>
          <a:p>
            <a:pPr algn="ctr"/>
            <a:r>
              <a:rPr lang="en-US" sz="600">
                <a:latin typeface="Arial" panose="020B0604020202020204" pitchFamily="34" charset="0"/>
                <a:cs typeface="Arial" panose="020B0604020202020204" pitchFamily="34" charset="0"/>
              </a:rPr>
              <a:t>S2 feature map </a:t>
            </a:r>
          </a:p>
        </p:txBody>
      </p:sp>
      <p:sp>
        <p:nvSpPr>
          <p:cNvPr id="49" name="Rectangle 48">
            <a:extLst>
              <a:ext uri="{FF2B5EF4-FFF2-40B4-BE49-F238E27FC236}">
                <a16:creationId xmlns:a16="http://schemas.microsoft.com/office/drawing/2014/main" id="{913BACEA-DD42-F3F4-2341-C7074655F0F4}"/>
              </a:ext>
            </a:extLst>
          </p:cNvPr>
          <p:cNvSpPr/>
          <p:nvPr/>
        </p:nvSpPr>
        <p:spPr>
          <a:xfrm>
            <a:off x="5690680" y="4674351"/>
            <a:ext cx="274320" cy="274320"/>
          </a:xfrm>
          <a:prstGeom prst="rect">
            <a:avLst/>
          </a:prstGeom>
          <a:solidFill>
            <a:srgbClr val="8484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2CA5ED7-1310-A4DF-D3A7-4A0E606612F6}"/>
              </a:ext>
            </a:extLst>
          </p:cNvPr>
          <p:cNvSpPr/>
          <p:nvPr/>
        </p:nvSpPr>
        <p:spPr>
          <a:xfrm>
            <a:off x="5727203" y="4706715"/>
            <a:ext cx="274320" cy="274320"/>
          </a:xfrm>
          <a:prstGeom prst="rect">
            <a:avLst/>
          </a:prstGeom>
          <a:solidFill>
            <a:srgbClr val="94949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78598A0-1F0C-C064-7C4B-8C58AD28ED58}"/>
              </a:ext>
            </a:extLst>
          </p:cNvPr>
          <p:cNvSpPr/>
          <p:nvPr/>
        </p:nvSpPr>
        <p:spPr>
          <a:xfrm>
            <a:off x="5765081" y="4744768"/>
            <a:ext cx="274320" cy="274320"/>
          </a:xfrm>
          <a:prstGeom prst="rect">
            <a:avLst/>
          </a:prstGeom>
          <a:solidFill>
            <a:srgbClr val="A5A5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A51BF22-0290-FEF0-FC02-851F787DCFCB}"/>
              </a:ext>
            </a:extLst>
          </p:cNvPr>
          <p:cNvSpPr/>
          <p:nvPr/>
        </p:nvSpPr>
        <p:spPr>
          <a:xfrm>
            <a:off x="5795966" y="4776613"/>
            <a:ext cx="274320" cy="274320"/>
          </a:xfrm>
          <a:prstGeom prst="rect">
            <a:avLst/>
          </a:prstGeom>
          <a:solidFill>
            <a:srgbClr val="A5A5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CF6F4A2-FBB1-7F03-1F03-EA5AE9BABC1D}"/>
              </a:ext>
            </a:extLst>
          </p:cNvPr>
          <p:cNvSpPr/>
          <p:nvPr/>
        </p:nvSpPr>
        <p:spPr>
          <a:xfrm>
            <a:off x="5832215" y="4808477"/>
            <a:ext cx="274320" cy="27432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1FD26DF-89A9-AE6A-9001-03C45A93E37F}"/>
              </a:ext>
            </a:extLst>
          </p:cNvPr>
          <p:cNvSpPr/>
          <p:nvPr/>
        </p:nvSpPr>
        <p:spPr>
          <a:xfrm>
            <a:off x="5869107" y="4842421"/>
            <a:ext cx="274320" cy="27432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9C15AF6-66AB-A359-44E3-2CF0BFCF6131}"/>
              </a:ext>
            </a:extLst>
          </p:cNvPr>
          <p:cNvSpPr/>
          <p:nvPr/>
        </p:nvSpPr>
        <p:spPr>
          <a:xfrm>
            <a:off x="5910076" y="4876753"/>
            <a:ext cx="274320" cy="27432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84F381A-CAC6-0656-CBD9-7200C3747071}"/>
              </a:ext>
            </a:extLst>
          </p:cNvPr>
          <p:cNvSpPr/>
          <p:nvPr/>
        </p:nvSpPr>
        <p:spPr>
          <a:xfrm>
            <a:off x="5944600" y="4910697"/>
            <a:ext cx="274320" cy="27432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DC5769E-F162-DC9A-E54D-5D43804A6342}"/>
              </a:ext>
            </a:extLst>
          </p:cNvPr>
          <p:cNvSpPr/>
          <p:nvPr/>
        </p:nvSpPr>
        <p:spPr>
          <a:xfrm>
            <a:off x="5979124" y="4946402"/>
            <a:ext cx="274320" cy="27432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775AC00-540A-CDE0-147B-AC2C5C46D64A}"/>
              </a:ext>
            </a:extLst>
          </p:cNvPr>
          <p:cNvSpPr/>
          <p:nvPr/>
        </p:nvSpPr>
        <p:spPr>
          <a:xfrm>
            <a:off x="6011745" y="4977467"/>
            <a:ext cx="274320" cy="27432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C78FA05-0EDB-653D-B1A9-0579AD242212}"/>
              </a:ext>
            </a:extLst>
          </p:cNvPr>
          <p:cNvSpPr/>
          <p:nvPr/>
        </p:nvSpPr>
        <p:spPr>
          <a:xfrm>
            <a:off x="6042630" y="5013913"/>
            <a:ext cx="274320" cy="27432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0412088-064C-1DB9-85EF-2949DAB3D6E3}"/>
              </a:ext>
            </a:extLst>
          </p:cNvPr>
          <p:cNvSpPr/>
          <p:nvPr/>
        </p:nvSpPr>
        <p:spPr>
          <a:xfrm>
            <a:off x="6070829" y="5048245"/>
            <a:ext cx="274320" cy="27432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364878F-4FBF-0D25-97B4-0C9B90D4E213}"/>
              </a:ext>
            </a:extLst>
          </p:cNvPr>
          <p:cNvSpPr/>
          <p:nvPr/>
        </p:nvSpPr>
        <p:spPr>
          <a:xfrm>
            <a:off x="6352008" y="4148307"/>
            <a:ext cx="182880" cy="18288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CBFF7D29-5B76-0B08-83D6-21A8E5CC6B6C}"/>
              </a:ext>
            </a:extLst>
          </p:cNvPr>
          <p:cNvSpPr/>
          <p:nvPr/>
        </p:nvSpPr>
        <p:spPr>
          <a:xfrm>
            <a:off x="6401487" y="4198892"/>
            <a:ext cx="182880" cy="18288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C50929C-04DC-CEC1-5E17-C430E1982F9C}"/>
              </a:ext>
            </a:extLst>
          </p:cNvPr>
          <p:cNvSpPr/>
          <p:nvPr/>
        </p:nvSpPr>
        <p:spPr>
          <a:xfrm>
            <a:off x="6458833" y="4272616"/>
            <a:ext cx="182880" cy="18288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15855D1-6584-3031-CA56-1685A6764601}"/>
              </a:ext>
            </a:extLst>
          </p:cNvPr>
          <p:cNvSpPr/>
          <p:nvPr/>
        </p:nvSpPr>
        <p:spPr>
          <a:xfrm>
            <a:off x="6506902" y="4322167"/>
            <a:ext cx="182880" cy="18288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9A0ECBD9-701F-A130-E77B-E5F9D807DD06}"/>
              </a:ext>
            </a:extLst>
          </p:cNvPr>
          <p:cNvSpPr/>
          <p:nvPr/>
        </p:nvSpPr>
        <p:spPr>
          <a:xfrm>
            <a:off x="6561191" y="4375919"/>
            <a:ext cx="182880" cy="18288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8B90492-F07B-CC0A-E154-49C4BDBA489C}"/>
              </a:ext>
            </a:extLst>
          </p:cNvPr>
          <p:cNvSpPr/>
          <p:nvPr/>
        </p:nvSpPr>
        <p:spPr>
          <a:xfrm>
            <a:off x="6598342" y="4436519"/>
            <a:ext cx="182880" cy="18288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E412717-EF72-4B79-5B9F-5442BB15B95C}"/>
              </a:ext>
            </a:extLst>
          </p:cNvPr>
          <p:cNvSpPr/>
          <p:nvPr/>
        </p:nvSpPr>
        <p:spPr>
          <a:xfrm>
            <a:off x="6652631" y="4491471"/>
            <a:ext cx="182880" cy="18288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21C617A-BB95-7A79-2271-C46EF0E72803}"/>
              </a:ext>
            </a:extLst>
          </p:cNvPr>
          <p:cNvSpPr/>
          <p:nvPr/>
        </p:nvSpPr>
        <p:spPr>
          <a:xfrm>
            <a:off x="6713167" y="4546423"/>
            <a:ext cx="182880" cy="18288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E2874D3-100F-4FA0-58F2-6D5F2C0E7808}"/>
              </a:ext>
            </a:extLst>
          </p:cNvPr>
          <p:cNvSpPr/>
          <p:nvPr/>
        </p:nvSpPr>
        <p:spPr>
          <a:xfrm>
            <a:off x="6760924" y="4598564"/>
            <a:ext cx="182880" cy="18288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53412E3-3D7C-8EE4-17AD-6C0A058A8D31}"/>
              </a:ext>
            </a:extLst>
          </p:cNvPr>
          <p:cNvSpPr/>
          <p:nvPr/>
        </p:nvSpPr>
        <p:spPr>
          <a:xfrm>
            <a:off x="6822731" y="4649415"/>
            <a:ext cx="182880" cy="18288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6B37C50-5F73-F891-766C-F7ED917D28E3}"/>
              </a:ext>
            </a:extLst>
          </p:cNvPr>
          <p:cNvSpPr/>
          <p:nvPr/>
        </p:nvSpPr>
        <p:spPr>
          <a:xfrm>
            <a:off x="6858980" y="4696232"/>
            <a:ext cx="182880" cy="18288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C6A3987-D523-D4E7-51EA-53EEFB126534}"/>
              </a:ext>
            </a:extLst>
          </p:cNvPr>
          <p:cNvSpPr/>
          <p:nvPr/>
        </p:nvSpPr>
        <p:spPr>
          <a:xfrm>
            <a:off x="6901460" y="4746108"/>
            <a:ext cx="182880" cy="18288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37A4B1F-40B4-11EA-0CD6-95CFCDE59321}"/>
              </a:ext>
            </a:extLst>
          </p:cNvPr>
          <p:cNvSpPr/>
          <p:nvPr/>
        </p:nvSpPr>
        <p:spPr>
          <a:xfrm>
            <a:off x="6944082" y="4790444"/>
            <a:ext cx="182880" cy="18288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8D677F53-954C-34A3-33CA-ADAA52E9DC91}"/>
              </a:ext>
            </a:extLst>
          </p:cNvPr>
          <p:cNvSpPr/>
          <p:nvPr/>
        </p:nvSpPr>
        <p:spPr>
          <a:xfrm>
            <a:off x="6982107" y="4841295"/>
            <a:ext cx="182880" cy="18288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C9C5D247-CF8C-F0D5-DCD1-C00FFAF02F89}"/>
              </a:ext>
            </a:extLst>
          </p:cNvPr>
          <p:cNvSpPr/>
          <p:nvPr/>
        </p:nvSpPr>
        <p:spPr>
          <a:xfrm>
            <a:off x="7042662" y="4881884"/>
            <a:ext cx="182880" cy="18288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4866F69-2D9F-6B98-CEF1-9E76AF0B3A93}"/>
              </a:ext>
            </a:extLst>
          </p:cNvPr>
          <p:cNvSpPr/>
          <p:nvPr/>
        </p:nvSpPr>
        <p:spPr>
          <a:xfrm>
            <a:off x="7099246" y="4937053"/>
            <a:ext cx="182880" cy="18288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1B804DC-915B-6192-76BB-3A88273B668D}"/>
              </a:ext>
            </a:extLst>
          </p:cNvPr>
          <p:cNvSpPr/>
          <p:nvPr/>
        </p:nvSpPr>
        <p:spPr>
          <a:xfrm>
            <a:off x="7148348" y="5000405"/>
            <a:ext cx="182880" cy="18288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EA7D419-C80B-7E8E-E562-0C8A479B2E60}"/>
              </a:ext>
            </a:extLst>
          </p:cNvPr>
          <p:cNvSpPr/>
          <p:nvPr/>
        </p:nvSpPr>
        <p:spPr>
          <a:xfrm>
            <a:off x="7197039" y="5047857"/>
            <a:ext cx="182880" cy="182880"/>
          </a:xfrm>
          <a:prstGeom prst="rect">
            <a:avLst/>
          </a:prstGeom>
          <a:solidFill>
            <a:srgbClr val="CDCDC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9A07CAD6-228E-9149-F196-ABE12CA759EB}"/>
              </a:ext>
            </a:extLst>
          </p:cNvPr>
          <p:cNvSpPr/>
          <p:nvPr/>
        </p:nvSpPr>
        <p:spPr>
          <a:xfrm>
            <a:off x="3795104" y="5139297"/>
            <a:ext cx="182880" cy="182880"/>
          </a:xfrm>
          <a:prstGeom prst="rect">
            <a:avLst/>
          </a:prstGeom>
          <a:solidFill>
            <a:srgbClr val="A7CDF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4D14A28-53A6-D161-5094-D14FD7A4E2C7}"/>
              </a:ext>
            </a:extLst>
          </p:cNvPr>
          <p:cNvSpPr/>
          <p:nvPr/>
        </p:nvSpPr>
        <p:spPr>
          <a:xfrm>
            <a:off x="5000042" y="5105399"/>
            <a:ext cx="100584" cy="96228"/>
          </a:xfrm>
          <a:prstGeom prst="rect">
            <a:avLst/>
          </a:prstGeom>
          <a:solidFill>
            <a:srgbClr val="A7CDF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52A2F86-E8B0-37BA-B0FC-C9E03B6E2AD7}"/>
              </a:ext>
            </a:extLst>
          </p:cNvPr>
          <p:cNvSpPr/>
          <p:nvPr/>
        </p:nvSpPr>
        <p:spPr>
          <a:xfrm>
            <a:off x="5214738" y="5202978"/>
            <a:ext cx="100584" cy="96228"/>
          </a:xfrm>
          <a:prstGeom prst="rect">
            <a:avLst/>
          </a:prstGeom>
          <a:solidFill>
            <a:srgbClr val="A7CDF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F3CBCE02-B960-614A-058E-4306FDAD7F99}"/>
              </a:ext>
            </a:extLst>
          </p:cNvPr>
          <p:cNvSpPr/>
          <p:nvPr/>
        </p:nvSpPr>
        <p:spPr>
          <a:xfrm>
            <a:off x="6114697" y="5127409"/>
            <a:ext cx="45720" cy="45720"/>
          </a:xfrm>
          <a:prstGeom prst="rect">
            <a:avLst/>
          </a:prstGeom>
          <a:solidFill>
            <a:srgbClr val="A7CDF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0D3B869-6FF7-F4F3-5846-8FFFDFB7ECDC}"/>
              </a:ext>
            </a:extLst>
          </p:cNvPr>
          <p:cNvSpPr/>
          <p:nvPr/>
        </p:nvSpPr>
        <p:spPr>
          <a:xfrm>
            <a:off x="6253000" y="5219311"/>
            <a:ext cx="100584" cy="96228"/>
          </a:xfrm>
          <a:prstGeom prst="rect">
            <a:avLst/>
          </a:prstGeom>
          <a:solidFill>
            <a:srgbClr val="A7CDF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4E06A423-518A-B1E2-20D3-7F0E60238750}"/>
              </a:ext>
            </a:extLst>
          </p:cNvPr>
          <p:cNvSpPr/>
          <p:nvPr/>
        </p:nvSpPr>
        <p:spPr>
          <a:xfrm>
            <a:off x="7333225" y="5183285"/>
            <a:ext cx="45720" cy="45720"/>
          </a:xfrm>
          <a:prstGeom prst="rect">
            <a:avLst/>
          </a:prstGeom>
          <a:solidFill>
            <a:srgbClr val="A7CDF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4F08C02-DFC1-521C-1921-EBBA8B683B6A}"/>
              </a:ext>
            </a:extLst>
          </p:cNvPr>
          <p:cNvSpPr/>
          <p:nvPr/>
        </p:nvSpPr>
        <p:spPr>
          <a:xfrm>
            <a:off x="7617708" y="3966983"/>
            <a:ext cx="152815" cy="1422168"/>
          </a:xfrm>
          <a:prstGeom prst="rect">
            <a:avLst/>
          </a:prstGeom>
          <a:solidFill>
            <a:srgbClr val="E5E5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CC456853-3334-6FC3-C1A3-648453B652C9}"/>
              </a:ext>
            </a:extLst>
          </p:cNvPr>
          <p:cNvSpPr/>
          <p:nvPr/>
        </p:nvSpPr>
        <p:spPr>
          <a:xfrm>
            <a:off x="8052050" y="4109476"/>
            <a:ext cx="152815" cy="1079877"/>
          </a:xfrm>
          <a:prstGeom prst="rect">
            <a:avLst/>
          </a:prstGeom>
          <a:solidFill>
            <a:srgbClr val="E5E5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72CE672-9C3A-3556-0683-DC5D1F616EC1}"/>
              </a:ext>
            </a:extLst>
          </p:cNvPr>
          <p:cNvSpPr/>
          <p:nvPr/>
        </p:nvSpPr>
        <p:spPr>
          <a:xfrm>
            <a:off x="8553385" y="4240996"/>
            <a:ext cx="152815" cy="755947"/>
          </a:xfrm>
          <a:prstGeom prst="rect">
            <a:avLst/>
          </a:prstGeom>
          <a:solidFill>
            <a:srgbClr val="E5E5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 12">
            <a:extLst>
              <a:ext uri="{FF2B5EF4-FFF2-40B4-BE49-F238E27FC236}">
                <a16:creationId xmlns:a16="http://schemas.microsoft.com/office/drawing/2014/main" id="{3433996B-7F7E-EAE0-C88F-DF420B08DA9D}"/>
              </a:ext>
            </a:extLst>
          </p:cNvPr>
          <p:cNvSpPr/>
          <p:nvPr/>
        </p:nvSpPr>
        <p:spPr>
          <a:xfrm rot="18021769">
            <a:off x="5629923" y="2067466"/>
            <a:ext cx="1411937" cy="1636826"/>
          </a:xfrm>
          <a:prstGeom prst="leftArrow">
            <a:avLst/>
          </a:prstGeom>
          <a:solidFill>
            <a:srgbClr val="A7CDF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887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00295-C2F1-28F3-7D56-DDEE58574D21}"/>
              </a:ext>
            </a:extLst>
          </p:cNvPr>
          <p:cNvSpPr>
            <a:spLocks noGrp="1"/>
          </p:cNvSpPr>
          <p:nvPr>
            <p:ph type="title"/>
          </p:nvPr>
        </p:nvSpPr>
        <p:spPr>
          <a:xfrm>
            <a:off x="1429566" y="1045445"/>
            <a:ext cx="9238434" cy="857559"/>
          </a:xfrm>
        </p:spPr>
        <p:txBody>
          <a:bodyPr>
            <a:normAutofit/>
          </a:bodyPr>
          <a:lstStyle/>
          <a:p>
            <a:r>
              <a:rPr lang="en-US" spc="0">
                <a:latin typeface="Arial" panose="020B0604020202020204" pitchFamily="34" charset="0"/>
                <a:cs typeface="Arial" panose="020B0604020202020204" pitchFamily="34" charset="0"/>
              </a:rPr>
              <a:t>Background &amp; Issues</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FAD900-DFEF-4259-A651-26EA1B60D19E}"/>
              </a:ext>
            </a:extLst>
          </p:cNvPr>
          <p:cNvSpPr>
            <a:spLocks noGrp="1"/>
          </p:cNvSpPr>
          <p:nvPr>
            <p:ph idx="1"/>
          </p:nvPr>
        </p:nvSpPr>
        <p:spPr>
          <a:xfrm>
            <a:off x="1429566" y="2723069"/>
            <a:ext cx="8476434" cy="3359621"/>
          </a:xfrm>
        </p:spPr>
        <p:txBody>
          <a:bodyPr vert="horz" lIns="91440" tIns="45720" rIns="91440" bIns="45720" rtlCol="0" anchor="t">
            <a:normAutofit/>
          </a:bodyPr>
          <a:lstStyle/>
          <a:p>
            <a:r>
              <a:rPr lang="en-US">
                <a:latin typeface="Arial"/>
                <a:cs typeface="Arial"/>
              </a:rPr>
              <a:t>COVID caused an increase in long term lung defects within US population.</a:t>
            </a:r>
            <a:endParaRPr lang="en-US">
              <a:latin typeface="Arial" panose="020B0604020202020204" pitchFamily="34" charset="0"/>
              <a:cs typeface="Arial" panose="020B0604020202020204" pitchFamily="34" charset="0"/>
            </a:endParaRPr>
          </a:p>
          <a:p>
            <a:r>
              <a:rPr lang="en-US">
                <a:latin typeface="Arial"/>
                <a:cs typeface="Arial"/>
              </a:rPr>
              <a:t>Faster detection of unhealthy lungs from X-Ray imaging would greatly help medical centers identify at-risk patients.</a:t>
            </a:r>
          </a:p>
          <a:p>
            <a:r>
              <a:rPr lang="en-US">
                <a:latin typeface="Arial"/>
                <a:cs typeface="Arial"/>
              </a:rPr>
              <a:t>Compare different model architectures and approaches to identify optimal paths to building larger more general disease detection models.</a:t>
            </a:r>
          </a:p>
          <a:p>
            <a:r>
              <a:rPr lang="en-US">
                <a:latin typeface="Arial" panose="020B0604020202020204" pitchFamily="34" charset="0"/>
                <a:cs typeface="Arial" panose="020B0604020202020204" pitchFamily="34" charset="0"/>
              </a:rPr>
              <a:t>Medical Center data security</a:t>
            </a:r>
          </a:p>
        </p:txBody>
      </p:sp>
    </p:spTree>
    <p:extLst>
      <p:ext uri="{BB962C8B-B14F-4D97-AF65-F5344CB8AC3E}">
        <p14:creationId xmlns:p14="http://schemas.microsoft.com/office/powerpoint/2010/main" val="467176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00295-C2F1-28F3-7D56-DDEE58574D21}"/>
              </a:ext>
            </a:extLst>
          </p:cNvPr>
          <p:cNvSpPr>
            <a:spLocks noGrp="1"/>
          </p:cNvSpPr>
          <p:nvPr>
            <p:ph type="title"/>
          </p:nvPr>
        </p:nvSpPr>
        <p:spPr>
          <a:xfrm>
            <a:off x="1429566" y="1045445"/>
            <a:ext cx="9238434" cy="857559"/>
          </a:xfrm>
        </p:spPr>
        <p:txBody>
          <a:bodyPr>
            <a:normAutofit/>
          </a:bodyPr>
          <a:lstStyle/>
          <a:p>
            <a:r>
              <a:rPr lang="en-US" spc="0">
                <a:latin typeface="Arial"/>
                <a:cs typeface="Arial"/>
              </a:rPr>
              <a:t>Data </a:t>
            </a:r>
            <a:r>
              <a:rPr lang="en-US" spc="0" err="1">
                <a:latin typeface="Arial"/>
                <a:cs typeface="Arial"/>
              </a:rPr>
              <a:t>PreProcessing</a:t>
            </a:r>
            <a:endParaRPr lang="en-US" spc="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FAD900-DFEF-4259-A651-26EA1B60D19E}"/>
              </a:ext>
            </a:extLst>
          </p:cNvPr>
          <p:cNvSpPr>
            <a:spLocks noGrp="1"/>
          </p:cNvSpPr>
          <p:nvPr>
            <p:ph idx="1"/>
          </p:nvPr>
        </p:nvSpPr>
        <p:spPr>
          <a:xfrm>
            <a:off x="160954" y="5434518"/>
            <a:ext cx="3829855" cy="1356097"/>
          </a:xfrm>
        </p:spPr>
        <p:txBody>
          <a:bodyPr vert="horz" lIns="91440" tIns="45720" rIns="91440" bIns="45720" rtlCol="0" anchor="t">
            <a:normAutofit fontScale="77500" lnSpcReduction="20000"/>
          </a:bodyPr>
          <a:lstStyle/>
          <a:p>
            <a:pPr marL="0" indent="0">
              <a:buNone/>
            </a:pPr>
            <a:r>
              <a:rPr lang="en-US" sz="1200" b="1">
                <a:latin typeface="Arial"/>
                <a:cs typeface="Arial"/>
              </a:rPr>
              <a:t>Datasets Overviews</a:t>
            </a:r>
          </a:p>
          <a:p>
            <a:pPr marL="342900" indent="-342900">
              <a:buAutoNum type="arabicPeriod"/>
            </a:pPr>
            <a:r>
              <a:rPr lang="en-US" sz="1200" b="1">
                <a:latin typeface="Arial"/>
                <a:cs typeface="Arial"/>
              </a:rPr>
              <a:t>Tuberculosis</a:t>
            </a:r>
            <a:r>
              <a:rPr lang="en-US" sz="1200">
                <a:latin typeface="Arial"/>
                <a:cs typeface="Arial"/>
              </a:rPr>
              <a:t>: 700 w/ TB, 3500 Normal</a:t>
            </a:r>
          </a:p>
          <a:p>
            <a:pPr marL="342900" indent="-342900">
              <a:buAutoNum type="arabicPeriod"/>
            </a:pPr>
            <a:r>
              <a:rPr lang="en-US" sz="1200" b="1">
                <a:latin typeface="Arial"/>
                <a:cs typeface="Arial"/>
              </a:rPr>
              <a:t>Pneumonia</a:t>
            </a:r>
            <a:r>
              <a:rPr lang="en-US" sz="1200">
                <a:latin typeface="Arial"/>
                <a:cs typeface="Arial"/>
              </a:rPr>
              <a:t>: 3875 w/ Pneumonia, 1340 Normal</a:t>
            </a:r>
          </a:p>
          <a:p>
            <a:pPr marL="342900" indent="-342900">
              <a:buAutoNum type="arabicPeriod"/>
            </a:pPr>
            <a:r>
              <a:rPr lang="en-US" sz="1200" b="1">
                <a:latin typeface="Arial"/>
                <a:cs typeface="Arial"/>
              </a:rPr>
              <a:t>COVID</a:t>
            </a:r>
            <a:r>
              <a:rPr lang="en-US" sz="1200">
                <a:latin typeface="Arial"/>
                <a:cs typeface="Arial"/>
              </a:rPr>
              <a:t>: 1790 w/ COVID, 1300 Normal</a:t>
            </a:r>
          </a:p>
          <a:p>
            <a:pPr marL="0" indent="0">
              <a:buNone/>
            </a:pPr>
            <a:r>
              <a:rPr lang="en-US" sz="1200" b="1">
                <a:latin typeface="Arial"/>
                <a:cs typeface="Arial"/>
              </a:rPr>
              <a:t>Total Training Data</a:t>
            </a:r>
            <a:r>
              <a:rPr lang="en-US" sz="1200">
                <a:latin typeface="Arial"/>
                <a:cs typeface="Arial"/>
              </a:rPr>
              <a:t>: 6365 Unhealthy, 6140 Normal</a:t>
            </a:r>
          </a:p>
          <a:p>
            <a:pPr marL="0"/>
            <a:endParaRPr lang="en-US" sz="1200">
              <a:latin typeface="Arial"/>
              <a:cs typeface="Arial"/>
            </a:endParaRPr>
          </a:p>
          <a:p>
            <a:pPr lvl="1"/>
            <a:endParaRPr lang="en-US" sz="1100">
              <a:latin typeface="Arial"/>
              <a:cs typeface="Arial"/>
            </a:endParaRPr>
          </a:p>
        </p:txBody>
      </p:sp>
      <p:sp>
        <p:nvSpPr>
          <p:cNvPr id="11" name="TextBox 10">
            <a:extLst>
              <a:ext uri="{FF2B5EF4-FFF2-40B4-BE49-F238E27FC236}">
                <a16:creationId xmlns:a16="http://schemas.microsoft.com/office/drawing/2014/main" id="{D16A4D76-0245-78E0-134C-BDE472562911}"/>
              </a:ext>
            </a:extLst>
          </p:cNvPr>
          <p:cNvSpPr txBox="1"/>
          <p:nvPr/>
        </p:nvSpPr>
        <p:spPr>
          <a:xfrm>
            <a:off x="8696974" y="860779"/>
            <a:ext cx="22792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Example: Raw Image</a:t>
            </a:r>
          </a:p>
        </p:txBody>
      </p:sp>
      <p:sp>
        <p:nvSpPr>
          <p:cNvPr id="9" name="Content Placeholder 2">
            <a:extLst>
              <a:ext uri="{FF2B5EF4-FFF2-40B4-BE49-F238E27FC236}">
                <a16:creationId xmlns:a16="http://schemas.microsoft.com/office/drawing/2014/main" id="{9C42C2C5-CA99-6FFE-2702-8FA6763FE99F}"/>
              </a:ext>
            </a:extLst>
          </p:cNvPr>
          <p:cNvSpPr txBox="1">
            <a:spLocks/>
          </p:cNvSpPr>
          <p:nvPr/>
        </p:nvSpPr>
        <p:spPr>
          <a:xfrm>
            <a:off x="846739" y="2546043"/>
            <a:ext cx="6845430" cy="2245435"/>
          </a:xfrm>
          <a:prstGeom prst="rect">
            <a:avLst/>
          </a:prstGeom>
        </p:spPr>
        <p:txBody>
          <a:bodyPr vert="horz" lIns="91440" tIns="45720" rIns="91440" bIns="45720" rtlCol="0" anchor="t">
            <a:normAutofit fontScale="92500" lnSpcReduction="20000"/>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Arial"/>
                <a:cs typeface="Arial"/>
              </a:rPr>
              <a:t>Differing sources of data mean we need some standardization</a:t>
            </a:r>
            <a:endParaRPr lang="en-US">
              <a:latin typeface="Arial" panose="020B0604020202020204" pitchFamily="34" charset="0"/>
              <a:cs typeface="Arial" panose="020B0604020202020204" pitchFamily="34" charset="0"/>
            </a:endParaRPr>
          </a:p>
          <a:p>
            <a:r>
              <a:rPr lang="en-US">
                <a:latin typeface="Arial"/>
                <a:cs typeface="Arial"/>
              </a:rPr>
              <a:t>Resize image, greyscale, and normalize brightness</a:t>
            </a:r>
          </a:p>
          <a:p>
            <a:r>
              <a:rPr lang="en-US">
                <a:latin typeface="Arial"/>
                <a:cs typeface="Arial"/>
              </a:rPr>
              <a:t>Should ease the process of adding data from more medical centers</a:t>
            </a:r>
          </a:p>
          <a:p>
            <a:r>
              <a:rPr lang="en-US">
                <a:latin typeface="Arial"/>
                <a:cs typeface="Arial"/>
              </a:rPr>
              <a:t>COVID and Pneumonia models seem to benefit more from using processed images</a:t>
            </a:r>
          </a:p>
        </p:txBody>
      </p:sp>
      <p:pic>
        <p:nvPicPr>
          <p:cNvPr id="16" name="Content Placeholder 3">
            <a:extLst>
              <a:ext uri="{FF2B5EF4-FFF2-40B4-BE49-F238E27FC236}">
                <a16:creationId xmlns:a16="http://schemas.microsoft.com/office/drawing/2014/main" id="{111AF853-DCA2-578D-E792-ADB190769E58}"/>
              </a:ext>
            </a:extLst>
          </p:cNvPr>
          <p:cNvPicPr>
            <a:picLocks noChangeAspect="1"/>
          </p:cNvPicPr>
          <p:nvPr/>
        </p:nvPicPr>
        <p:blipFill>
          <a:blip r:embed="rId3"/>
          <a:stretch>
            <a:fillRect/>
          </a:stretch>
        </p:blipFill>
        <p:spPr>
          <a:xfrm>
            <a:off x="8839430" y="1291082"/>
            <a:ext cx="1994372" cy="1989836"/>
          </a:xfrm>
          <a:prstGeom prst="rect">
            <a:avLst/>
          </a:prstGeom>
        </p:spPr>
      </p:pic>
      <p:sp>
        <p:nvSpPr>
          <p:cNvPr id="19" name="TextBox 18">
            <a:extLst>
              <a:ext uri="{FF2B5EF4-FFF2-40B4-BE49-F238E27FC236}">
                <a16:creationId xmlns:a16="http://schemas.microsoft.com/office/drawing/2014/main" id="{E750EDA6-F9ED-9AFE-168D-C81E20FE8509}"/>
              </a:ext>
            </a:extLst>
          </p:cNvPr>
          <p:cNvSpPr txBox="1"/>
          <p:nvPr/>
        </p:nvSpPr>
        <p:spPr>
          <a:xfrm>
            <a:off x="8348284" y="3604909"/>
            <a:ext cx="29766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Example: Processed Image</a:t>
            </a:r>
          </a:p>
        </p:txBody>
      </p:sp>
      <p:pic>
        <p:nvPicPr>
          <p:cNvPr id="7" name="Picture 6" descr="A screenshot of a medical report&#10;&#10;Description automatically generated">
            <a:extLst>
              <a:ext uri="{FF2B5EF4-FFF2-40B4-BE49-F238E27FC236}">
                <a16:creationId xmlns:a16="http://schemas.microsoft.com/office/drawing/2014/main" id="{7094CDAE-48D6-10DD-89E6-A0FD342684F7}"/>
              </a:ext>
            </a:extLst>
          </p:cNvPr>
          <p:cNvPicPr>
            <a:picLocks noChangeAspect="1"/>
          </p:cNvPicPr>
          <p:nvPr/>
        </p:nvPicPr>
        <p:blipFill rotWithShape="1">
          <a:blip r:embed="rId4"/>
          <a:srcRect l="60309" t="7317" r="7993" b="61323"/>
          <a:stretch/>
        </p:blipFill>
        <p:spPr>
          <a:xfrm>
            <a:off x="8841387" y="3978468"/>
            <a:ext cx="1987701" cy="1952400"/>
          </a:xfrm>
          <a:prstGeom prst="rect">
            <a:avLst/>
          </a:prstGeom>
        </p:spPr>
      </p:pic>
    </p:spTree>
    <p:extLst>
      <p:ext uri="{BB962C8B-B14F-4D97-AF65-F5344CB8AC3E}">
        <p14:creationId xmlns:p14="http://schemas.microsoft.com/office/powerpoint/2010/main" val="381832202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00295-C2F1-28F3-7D56-DDEE58574D21}"/>
              </a:ext>
            </a:extLst>
          </p:cNvPr>
          <p:cNvSpPr>
            <a:spLocks noGrp="1"/>
          </p:cNvSpPr>
          <p:nvPr>
            <p:ph type="title"/>
          </p:nvPr>
        </p:nvSpPr>
        <p:spPr>
          <a:xfrm>
            <a:off x="1429566" y="1045445"/>
            <a:ext cx="9238434" cy="857559"/>
          </a:xfrm>
        </p:spPr>
        <p:txBody>
          <a:bodyPr>
            <a:normAutofit/>
          </a:bodyPr>
          <a:lstStyle/>
          <a:p>
            <a:r>
              <a:rPr lang="en-US" spc="0">
                <a:latin typeface="Arial"/>
                <a:cs typeface="Arial"/>
              </a:rPr>
              <a:t>Model Architecture: Individual Models</a:t>
            </a:r>
            <a:endParaRPr lang="en-US" spc="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utoShape 2">
            <a:extLst>
              <a:ext uri="{FF2B5EF4-FFF2-40B4-BE49-F238E27FC236}">
                <a16:creationId xmlns:a16="http://schemas.microsoft.com/office/drawing/2014/main" id="{25CB5FD2-3745-597F-1ABF-9DFC7C2DBD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1F6F4869-4749-863A-E4D0-0E4BC6D95B71}"/>
              </a:ext>
            </a:extLst>
          </p:cNvPr>
          <p:cNvSpPr txBox="1"/>
          <p:nvPr/>
        </p:nvSpPr>
        <p:spPr>
          <a:xfrm>
            <a:off x="1429567" y="2543094"/>
            <a:ext cx="6462808" cy="692497"/>
          </a:xfrm>
          <a:prstGeom prst="rect">
            <a:avLst/>
          </a:prstGeom>
          <a:noFill/>
        </p:spPr>
        <p:txBody>
          <a:bodyPr wrap="square" rtlCol="0">
            <a:spAutoFit/>
          </a:bodyPr>
          <a:lstStyle/>
          <a:p>
            <a:r>
              <a:rPr lang="en-US" sz="1500">
                <a:latin typeface="Arial" panose="020B0604020202020204" pitchFamily="34" charset="0"/>
                <a:cs typeface="Arial" panose="020B0604020202020204" pitchFamily="34" charset="0"/>
              </a:rPr>
              <a:t>The Pneumonia, COVID, and Tuberculosis Models are all built on </a:t>
            </a:r>
            <a:r>
              <a:rPr lang="en-US" sz="1500">
                <a:latin typeface="Arial" panose="020B0604020202020204" pitchFamily="34" charset="0"/>
                <a:cs typeface="Arial" panose="020B0604020202020204" pitchFamily="34" charset="0"/>
                <a:hlinkClick r:id="rId3"/>
              </a:rPr>
              <a:t>LeNet</a:t>
            </a:r>
            <a:endParaRPr lang="en-US" sz="150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200" i="1">
                <a:latin typeface="Arial" panose="020B0604020202020204" pitchFamily="34" charset="0"/>
                <a:cs typeface="Arial" panose="020B0604020202020204" pitchFamily="34" charset="0"/>
              </a:rPr>
              <a:t>Pneumonia is a custom model built upon LeNet but with additional layers</a:t>
            </a:r>
          </a:p>
          <a:p>
            <a:pPr marL="628650" lvl="1" indent="-171450">
              <a:buFont typeface="Arial" panose="020B0604020202020204" pitchFamily="34" charset="0"/>
              <a:buChar char="•"/>
            </a:pPr>
            <a:r>
              <a:rPr lang="en-US" sz="1200" i="1">
                <a:latin typeface="Arial" panose="020B0604020202020204" pitchFamily="34" charset="0"/>
                <a:cs typeface="Arial" panose="020B0604020202020204" pitchFamily="34" charset="0"/>
              </a:rPr>
              <a:t>COVID and Tuberculosis are the same </a:t>
            </a:r>
          </a:p>
        </p:txBody>
      </p:sp>
      <p:pic>
        <p:nvPicPr>
          <p:cNvPr id="14" name="Picture 13">
            <a:extLst>
              <a:ext uri="{FF2B5EF4-FFF2-40B4-BE49-F238E27FC236}">
                <a16:creationId xmlns:a16="http://schemas.microsoft.com/office/drawing/2014/main" id="{59C505AF-AC81-3A32-8BF6-9E511E65C2E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2709" y="4018855"/>
            <a:ext cx="11287719" cy="646556"/>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17" name="TextBox 16">
            <a:extLst>
              <a:ext uri="{FF2B5EF4-FFF2-40B4-BE49-F238E27FC236}">
                <a16:creationId xmlns:a16="http://schemas.microsoft.com/office/drawing/2014/main" id="{5ADEB1B6-4E42-3F3D-CB33-453556261880}"/>
              </a:ext>
            </a:extLst>
          </p:cNvPr>
          <p:cNvSpPr txBox="1"/>
          <p:nvPr/>
        </p:nvSpPr>
        <p:spPr>
          <a:xfrm>
            <a:off x="604540" y="3663961"/>
            <a:ext cx="2449586" cy="323165"/>
          </a:xfrm>
          <a:prstGeom prst="rect">
            <a:avLst/>
          </a:prstGeom>
          <a:noFill/>
        </p:spPr>
        <p:txBody>
          <a:bodyPr wrap="square" rtlCol="0">
            <a:spAutoFit/>
          </a:bodyPr>
          <a:lstStyle/>
          <a:p>
            <a:r>
              <a:rPr lang="en-US" sz="1500">
                <a:latin typeface="Arial" panose="020B0604020202020204" pitchFamily="34" charset="0"/>
                <a:cs typeface="Arial" panose="020B0604020202020204" pitchFamily="34" charset="0"/>
              </a:rPr>
              <a:t>Pneumonia</a:t>
            </a:r>
          </a:p>
        </p:txBody>
      </p:sp>
      <p:pic>
        <p:nvPicPr>
          <p:cNvPr id="19" name="Picture 18">
            <a:extLst>
              <a:ext uri="{FF2B5EF4-FFF2-40B4-BE49-F238E27FC236}">
                <a16:creationId xmlns:a16="http://schemas.microsoft.com/office/drawing/2014/main" id="{67BAB8B2-948C-3ABB-08B5-CD5C12D08F66}"/>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02709" y="5522150"/>
            <a:ext cx="11283696" cy="649224"/>
          </a:xfrm>
          <a:prstGeom prst="rect">
            <a:avLst/>
          </a:prstGeom>
          <a:effectLst>
            <a:outerShdw blurRad="50800" dist="38100" dir="2700000" algn="tl" rotWithShape="0">
              <a:prstClr val="black">
                <a:alpha val="40000"/>
              </a:prstClr>
            </a:outerShdw>
          </a:effectLst>
        </p:spPr>
      </p:pic>
      <p:sp>
        <p:nvSpPr>
          <p:cNvPr id="20" name="TextBox 19">
            <a:extLst>
              <a:ext uri="{FF2B5EF4-FFF2-40B4-BE49-F238E27FC236}">
                <a16:creationId xmlns:a16="http://schemas.microsoft.com/office/drawing/2014/main" id="{410D80C2-B733-104D-D1DC-2DCC6546E231}"/>
              </a:ext>
            </a:extLst>
          </p:cNvPr>
          <p:cNvSpPr txBox="1"/>
          <p:nvPr/>
        </p:nvSpPr>
        <p:spPr>
          <a:xfrm>
            <a:off x="604540" y="5166193"/>
            <a:ext cx="2449586" cy="323165"/>
          </a:xfrm>
          <a:prstGeom prst="rect">
            <a:avLst/>
          </a:prstGeom>
          <a:noFill/>
        </p:spPr>
        <p:txBody>
          <a:bodyPr wrap="square" rtlCol="0">
            <a:spAutoFit/>
          </a:bodyPr>
          <a:lstStyle/>
          <a:p>
            <a:r>
              <a:rPr lang="en-US" sz="1500">
                <a:latin typeface="Arial" panose="020B0604020202020204" pitchFamily="34" charset="0"/>
                <a:cs typeface="Arial" panose="020B0604020202020204" pitchFamily="34" charset="0"/>
              </a:rPr>
              <a:t>COVID &amp; Tuberculosis</a:t>
            </a:r>
          </a:p>
        </p:txBody>
      </p:sp>
      <p:pic>
        <p:nvPicPr>
          <p:cNvPr id="7" name="Picture 6">
            <a:extLst>
              <a:ext uri="{FF2B5EF4-FFF2-40B4-BE49-F238E27FC236}">
                <a16:creationId xmlns:a16="http://schemas.microsoft.com/office/drawing/2014/main" id="{A66D5D76-1F76-9454-BFB6-FBE158D0320E}"/>
              </a:ext>
            </a:extLst>
          </p:cNvPr>
          <p:cNvPicPr>
            <a:picLocks noChangeAspect="1"/>
          </p:cNvPicPr>
          <p:nvPr/>
        </p:nvPicPr>
        <p:blipFill>
          <a:blip r:embed="rId6"/>
          <a:stretch>
            <a:fillRect/>
          </a:stretch>
        </p:blipFill>
        <p:spPr>
          <a:xfrm>
            <a:off x="8028562" y="2433161"/>
            <a:ext cx="3541918" cy="1084912"/>
          </a:xfrm>
          <a:prstGeom prst="rect">
            <a:avLst/>
          </a:prstGeom>
        </p:spPr>
      </p:pic>
    </p:spTree>
    <p:extLst>
      <p:ext uri="{BB962C8B-B14F-4D97-AF65-F5344CB8AC3E}">
        <p14:creationId xmlns:p14="http://schemas.microsoft.com/office/powerpoint/2010/main" val="266803664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00295-C2F1-28F3-7D56-DDEE58574D21}"/>
              </a:ext>
            </a:extLst>
          </p:cNvPr>
          <p:cNvSpPr>
            <a:spLocks noGrp="1"/>
          </p:cNvSpPr>
          <p:nvPr>
            <p:ph type="title"/>
          </p:nvPr>
        </p:nvSpPr>
        <p:spPr>
          <a:xfrm>
            <a:off x="1429566" y="1045445"/>
            <a:ext cx="9238434" cy="857559"/>
          </a:xfrm>
        </p:spPr>
        <p:txBody>
          <a:bodyPr>
            <a:normAutofit/>
          </a:bodyPr>
          <a:lstStyle/>
          <a:p>
            <a:r>
              <a:rPr lang="en-US" spc="0">
                <a:latin typeface="Arial"/>
                <a:cs typeface="Arial"/>
              </a:rPr>
              <a:t>Model Architecture: aggregate Models</a:t>
            </a:r>
            <a:endParaRPr lang="en-US" spc="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FAD900-DFEF-4259-A651-26EA1B60D19E}"/>
              </a:ext>
            </a:extLst>
          </p:cNvPr>
          <p:cNvSpPr>
            <a:spLocks noGrp="1"/>
          </p:cNvSpPr>
          <p:nvPr>
            <p:ph idx="1"/>
          </p:nvPr>
        </p:nvSpPr>
        <p:spPr>
          <a:xfrm>
            <a:off x="1429566" y="2723069"/>
            <a:ext cx="8774358" cy="3829424"/>
          </a:xfrm>
        </p:spPr>
        <p:txBody>
          <a:bodyPr vert="horz" lIns="91440" tIns="45720" rIns="91440" bIns="45720" rtlCol="0" anchor="t">
            <a:normAutofit/>
          </a:bodyPr>
          <a:lstStyle/>
          <a:p>
            <a:pPr marL="0" indent="0">
              <a:buNone/>
            </a:pPr>
            <a:r>
              <a:rPr lang="en-US" b="1">
                <a:latin typeface="Arial"/>
                <a:cs typeface="Arial"/>
              </a:rPr>
              <a:t>Ensemble Model</a:t>
            </a:r>
            <a:r>
              <a:rPr lang="en-US">
                <a:latin typeface="Arial"/>
                <a:cs typeface="Arial"/>
              </a:rPr>
              <a:t>: </a:t>
            </a:r>
            <a:r>
              <a:rPr lang="en-US">
                <a:latin typeface="Arial"/>
                <a:ea typeface="+mn-lt"/>
                <a:cs typeface="Arial"/>
              </a:rPr>
              <a:t>The model would consist of two model layers with one that feeds into the next.</a:t>
            </a:r>
          </a:p>
          <a:p>
            <a:pPr marL="285750" indent="-285750"/>
            <a:r>
              <a:rPr lang="en-US">
                <a:latin typeface="Arial"/>
                <a:ea typeface="+mn-lt"/>
                <a:cs typeface="Arial"/>
              </a:rPr>
              <a:t>Layer One: CNN trained and validated on an even split of healthy and unhealthy lung images.</a:t>
            </a:r>
            <a:endParaRPr lang="en-US">
              <a:latin typeface="Trade Gothic Next Light"/>
              <a:ea typeface="+mn-lt"/>
              <a:cs typeface="Arial"/>
            </a:endParaRPr>
          </a:p>
          <a:p>
            <a:pPr marL="285750" indent="-285750"/>
            <a:r>
              <a:rPr lang="en-US">
                <a:latin typeface="Arial"/>
                <a:ea typeface="+mn-lt"/>
                <a:cs typeface="Arial"/>
              </a:rPr>
              <a:t>Layer Two: Three disease-specific CNNs.</a:t>
            </a:r>
            <a:endParaRPr lang="en-US"/>
          </a:p>
          <a:p>
            <a:pPr marL="0" indent="0">
              <a:buNone/>
            </a:pPr>
            <a:r>
              <a:rPr lang="en-US" b="1">
                <a:latin typeface="Arial"/>
                <a:cs typeface="Arial"/>
              </a:rPr>
              <a:t>Dual Model</a:t>
            </a:r>
            <a:r>
              <a:rPr lang="en-US">
                <a:latin typeface="Arial"/>
                <a:cs typeface="Arial"/>
              </a:rPr>
              <a:t>: A one-class CNN (Healthy vs Non-Healthy), followed by a single three-class CNN (TB vs Pneumonia vs COVID).</a:t>
            </a:r>
          </a:p>
          <a:p>
            <a:pPr marL="0" indent="0">
              <a:buNone/>
            </a:pPr>
            <a:r>
              <a:rPr lang="en-US" b="1">
                <a:latin typeface="Arial"/>
                <a:cs typeface="Arial"/>
              </a:rPr>
              <a:t>Four-Class Model</a:t>
            </a:r>
            <a:r>
              <a:rPr lang="en-US">
                <a:latin typeface="Arial"/>
                <a:cs typeface="Arial"/>
              </a:rPr>
              <a:t>: A single four-class CNN to classify across Healthy, TB, Pneumonia, and COVID.</a:t>
            </a:r>
          </a:p>
        </p:txBody>
      </p:sp>
    </p:spTree>
    <p:extLst>
      <p:ext uri="{BB962C8B-B14F-4D97-AF65-F5344CB8AC3E}">
        <p14:creationId xmlns:p14="http://schemas.microsoft.com/office/powerpoint/2010/main" val="305154176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00295-C2F1-28F3-7D56-DDEE58574D21}"/>
              </a:ext>
            </a:extLst>
          </p:cNvPr>
          <p:cNvSpPr>
            <a:spLocks noGrp="1"/>
          </p:cNvSpPr>
          <p:nvPr>
            <p:ph type="title"/>
          </p:nvPr>
        </p:nvSpPr>
        <p:spPr>
          <a:xfrm>
            <a:off x="1429566" y="1045445"/>
            <a:ext cx="9238434" cy="857559"/>
          </a:xfrm>
        </p:spPr>
        <p:txBody>
          <a:bodyPr>
            <a:normAutofit/>
          </a:bodyPr>
          <a:lstStyle/>
          <a:p>
            <a:r>
              <a:rPr lang="en-US" spc="0">
                <a:latin typeface="Arial"/>
                <a:cs typeface="Arial"/>
              </a:rPr>
              <a:t>Model Architecture: Ensemble Model</a:t>
            </a:r>
            <a:endParaRPr lang="en-US" spc="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FAD900-DFEF-4259-A651-26EA1B60D19E}"/>
              </a:ext>
            </a:extLst>
          </p:cNvPr>
          <p:cNvSpPr>
            <a:spLocks noGrp="1"/>
          </p:cNvSpPr>
          <p:nvPr>
            <p:ph idx="1"/>
          </p:nvPr>
        </p:nvSpPr>
        <p:spPr>
          <a:xfrm>
            <a:off x="1429566" y="2723069"/>
            <a:ext cx="8774358" cy="3829424"/>
          </a:xfrm>
        </p:spPr>
        <p:txBody>
          <a:bodyPr vert="horz" lIns="91440" tIns="45720" rIns="91440" bIns="45720" rtlCol="0" anchor="t">
            <a:normAutofit/>
          </a:bodyPr>
          <a:lstStyle/>
          <a:p>
            <a:pPr marL="0" indent="0">
              <a:buNone/>
            </a:pPr>
            <a:r>
              <a:rPr lang="en-US" b="1">
                <a:latin typeface="Arial"/>
                <a:cs typeface="Arial"/>
              </a:rPr>
              <a:t>Ensemble Model</a:t>
            </a:r>
            <a:r>
              <a:rPr lang="en-US">
                <a:latin typeface="Arial"/>
                <a:cs typeface="Arial"/>
              </a:rPr>
              <a:t>: </a:t>
            </a:r>
            <a:r>
              <a:rPr lang="en-US">
                <a:latin typeface="Arial"/>
                <a:ea typeface="+mn-lt"/>
                <a:cs typeface="Arial"/>
              </a:rPr>
              <a:t>The model would consist of two model layers with one that feeds into the next.</a:t>
            </a:r>
          </a:p>
        </p:txBody>
      </p:sp>
      <p:pic>
        <p:nvPicPr>
          <p:cNvPr id="7" name="Picture 6" descr="A diagram of a model&#10;&#10;Description automatically generated">
            <a:extLst>
              <a:ext uri="{FF2B5EF4-FFF2-40B4-BE49-F238E27FC236}">
                <a16:creationId xmlns:a16="http://schemas.microsoft.com/office/drawing/2014/main" id="{1617DF05-EC65-E108-DE58-902B7B5A2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269" y="3665474"/>
            <a:ext cx="6500949" cy="2850514"/>
          </a:xfrm>
          <a:prstGeom prst="rect">
            <a:avLst/>
          </a:prstGeom>
        </p:spPr>
      </p:pic>
      <p:sp>
        <p:nvSpPr>
          <p:cNvPr id="26" name="TextBox 25">
            <a:extLst>
              <a:ext uri="{FF2B5EF4-FFF2-40B4-BE49-F238E27FC236}">
                <a16:creationId xmlns:a16="http://schemas.microsoft.com/office/drawing/2014/main" id="{F6C27E14-A0AB-32E2-C3D8-39F66348F98A}"/>
              </a:ext>
            </a:extLst>
          </p:cNvPr>
          <p:cNvSpPr txBox="1"/>
          <p:nvPr/>
        </p:nvSpPr>
        <p:spPr>
          <a:xfrm>
            <a:off x="4797380" y="3475080"/>
            <a:ext cx="1532586" cy="307777"/>
          </a:xfrm>
          <a:prstGeom prst="rect">
            <a:avLst/>
          </a:prstGeom>
          <a:noFill/>
        </p:spPr>
        <p:txBody>
          <a:bodyPr wrap="square" rtlCol="0">
            <a:spAutoFit/>
          </a:bodyPr>
          <a:lstStyle/>
          <a:p>
            <a:r>
              <a:rPr lang="en-US" sz="1400" i="1">
                <a:latin typeface="Arial" panose="020B0604020202020204" pitchFamily="34" charset="0"/>
                <a:cs typeface="Arial" panose="020B0604020202020204" pitchFamily="34" charset="0"/>
              </a:rPr>
              <a:t>LeNet</a:t>
            </a:r>
            <a:r>
              <a:rPr lang="en-US" sz="1400">
                <a:latin typeface="Arial" panose="020B0604020202020204" pitchFamily="34" charset="0"/>
                <a:cs typeface="Arial" panose="020B0604020202020204" pitchFamily="34" charset="0"/>
              </a:rPr>
              <a:t> </a:t>
            </a:r>
          </a:p>
        </p:txBody>
      </p:sp>
      <p:sp>
        <p:nvSpPr>
          <p:cNvPr id="28" name="TextBox 27">
            <a:extLst>
              <a:ext uri="{FF2B5EF4-FFF2-40B4-BE49-F238E27FC236}">
                <a16:creationId xmlns:a16="http://schemas.microsoft.com/office/drawing/2014/main" id="{2EB2D2B6-AFA5-434D-7126-FDFC31C1CF48}"/>
              </a:ext>
            </a:extLst>
          </p:cNvPr>
          <p:cNvSpPr txBox="1"/>
          <p:nvPr/>
        </p:nvSpPr>
        <p:spPr>
          <a:xfrm>
            <a:off x="2566269" y="4483892"/>
            <a:ext cx="1532586" cy="307777"/>
          </a:xfrm>
          <a:prstGeom prst="rect">
            <a:avLst/>
          </a:prstGeom>
          <a:noFill/>
        </p:spPr>
        <p:txBody>
          <a:bodyPr wrap="square" rtlCol="0">
            <a:spAutoFit/>
          </a:bodyPr>
          <a:lstStyle/>
          <a:p>
            <a:r>
              <a:rPr lang="en-US" sz="1400" i="1">
                <a:latin typeface="Arial" panose="020B0604020202020204" pitchFamily="34" charset="0"/>
                <a:cs typeface="Arial" panose="020B0604020202020204" pitchFamily="34" charset="0"/>
              </a:rPr>
              <a:t>LeNet</a:t>
            </a:r>
            <a:r>
              <a:rPr lang="en-US" sz="1400">
                <a:latin typeface="Arial" panose="020B0604020202020204" pitchFamily="34" charset="0"/>
                <a:cs typeface="Arial" panose="020B0604020202020204" pitchFamily="34" charset="0"/>
              </a:rPr>
              <a:t> </a:t>
            </a:r>
          </a:p>
        </p:txBody>
      </p:sp>
      <p:sp>
        <p:nvSpPr>
          <p:cNvPr id="29" name="TextBox 28">
            <a:extLst>
              <a:ext uri="{FF2B5EF4-FFF2-40B4-BE49-F238E27FC236}">
                <a16:creationId xmlns:a16="http://schemas.microsoft.com/office/drawing/2014/main" id="{6D6B7DE6-AA4C-8ED2-926A-561326F5EF60}"/>
              </a:ext>
            </a:extLst>
          </p:cNvPr>
          <p:cNvSpPr txBox="1"/>
          <p:nvPr/>
        </p:nvSpPr>
        <p:spPr>
          <a:xfrm>
            <a:off x="4936901" y="4483892"/>
            <a:ext cx="1532586" cy="307777"/>
          </a:xfrm>
          <a:prstGeom prst="rect">
            <a:avLst/>
          </a:prstGeom>
          <a:noFill/>
        </p:spPr>
        <p:txBody>
          <a:bodyPr wrap="square" rtlCol="0">
            <a:spAutoFit/>
          </a:bodyPr>
          <a:lstStyle/>
          <a:p>
            <a:r>
              <a:rPr lang="en-US" sz="1400" i="1">
                <a:latin typeface="Arial" panose="020B0604020202020204" pitchFamily="34" charset="0"/>
                <a:cs typeface="Arial" panose="020B0604020202020204" pitchFamily="34" charset="0"/>
              </a:rPr>
              <a:t>LeNet</a:t>
            </a:r>
            <a:r>
              <a:rPr lang="en-US" sz="1400">
                <a:latin typeface="Arial" panose="020B0604020202020204" pitchFamily="34" charset="0"/>
                <a:cs typeface="Arial" panose="020B0604020202020204" pitchFamily="34" charset="0"/>
              </a:rPr>
              <a:t> </a:t>
            </a:r>
          </a:p>
        </p:txBody>
      </p:sp>
      <p:sp>
        <p:nvSpPr>
          <p:cNvPr id="30" name="TextBox 29">
            <a:extLst>
              <a:ext uri="{FF2B5EF4-FFF2-40B4-BE49-F238E27FC236}">
                <a16:creationId xmlns:a16="http://schemas.microsoft.com/office/drawing/2014/main" id="{51C59B7F-1A01-693F-582D-6E24C6342EBE}"/>
              </a:ext>
            </a:extLst>
          </p:cNvPr>
          <p:cNvSpPr txBox="1"/>
          <p:nvPr/>
        </p:nvSpPr>
        <p:spPr>
          <a:xfrm>
            <a:off x="6933127" y="4483891"/>
            <a:ext cx="1532586" cy="307777"/>
          </a:xfrm>
          <a:prstGeom prst="rect">
            <a:avLst/>
          </a:prstGeom>
          <a:noFill/>
        </p:spPr>
        <p:txBody>
          <a:bodyPr wrap="square" rtlCol="0">
            <a:spAutoFit/>
          </a:bodyPr>
          <a:lstStyle/>
          <a:p>
            <a:r>
              <a:rPr lang="en-US" sz="1400" i="1">
                <a:latin typeface="Arial" panose="020B0604020202020204" pitchFamily="34" charset="0"/>
                <a:cs typeface="Arial" panose="020B0604020202020204" pitchFamily="34" charset="0"/>
              </a:rPr>
              <a:t>Custom</a:t>
            </a:r>
            <a:endParaRPr 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227150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00295-C2F1-28F3-7D56-DDEE58574D21}"/>
              </a:ext>
            </a:extLst>
          </p:cNvPr>
          <p:cNvSpPr>
            <a:spLocks noGrp="1"/>
          </p:cNvSpPr>
          <p:nvPr>
            <p:ph type="title"/>
          </p:nvPr>
        </p:nvSpPr>
        <p:spPr>
          <a:xfrm>
            <a:off x="1429566" y="1045445"/>
            <a:ext cx="9238434" cy="857559"/>
          </a:xfrm>
        </p:spPr>
        <p:txBody>
          <a:bodyPr>
            <a:normAutofit/>
          </a:bodyPr>
          <a:lstStyle/>
          <a:p>
            <a:r>
              <a:rPr lang="en-US" spc="0">
                <a:latin typeface="Arial"/>
                <a:cs typeface="Arial"/>
              </a:rPr>
              <a:t>Results</a:t>
            </a:r>
            <a:endParaRPr lang="en-US" spc="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diagram of a number of blue squares&#10;&#10;Description automatically generated with medium confidence">
            <a:extLst>
              <a:ext uri="{FF2B5EF4-FFF2-40B4-BE49-F238E27FC236}">
                <a16:creationId xmlns:a16="http://schemas.microsoft.com/office/drawing/2014/main" id="{2A05FF6E-17D1-D96C-E194-F8D73A6837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48900" y="1314372"/>
            <a:ext cx="3676947" cy="2983606"/>
          </a:xfrm>
        </p:spPr>
      </p:pic>
      <p:sp>
        <p:nvSpPr>
          <p:cNvPr id="14" name="TextBox 13">
            <a:extLst>
              <a:ext uri="{FF2B5EF4-FFF2-40B4-BE49-F238E27FC236}">
                <a16:creationId xmlns:a16="http://schemas.microsoft.com/office/drawing/2014/main" id="{D71F1C74-9D1A-6D9F-7735-80C14086DE0C}"/>
              </a:ext>
            </a:extLst>
          </p:cNvPr>
          <p:cNvSpPr txBox="1"/>
          <p:nvPr/>
        </p:nvSpPr>
        <p:spPr>
          <a:xfrm>
            <a:off x="7877764" y="4297978"/>
            <a:ext cx="3019217" cy="253916"/>
          </a:xfrm>
          <a:prstGeom prst="rect">
            <a:avLst/>
          </a:prstGeom>
          <a:noFill/>
        </p:spPr>
        <p:txBody>
          <a:bodyPr wrap="square" rtlCol="0">
            <a:spAutoFit/>
          </a:bodyPr>
          <a:lstStyle/>
          <a:p>
            <a:pPr algn="ctr"/>
            <a:r>
              <a:rPr lang="en-US" sz="1050">
                <a:latin typeface="Arial" panose="020B0604020202020204" pitchFamily="34" charset="0"/>
                <a:cs typeface="Arial" panose="020B0604020202020204" pitchFamily="34" charset="0"/>
              </a:rPr>
              <a:t>Ensemble Model Confusion Matrix</a:t>
            </a:r>
          </a:p>
        </p:txBody>
      </p:sp>
      <p:sp>
        <p:nvSpPr>
          <p:cNvPr id="15" name="TextBox 14">
            <a:extLst>
              <a:ext uri="{FF2B5EF4-FFF2-40B4-BE49-F238E27FC236}">
                <a16:creationId xmlns:a16="http://schemas.microsoft.com/office/drawing/2014/main" id="{4F0079C5-39F5-BBFE-EA72-CCFEA3369770}"/>
              </a:ext>
            </a:extLst>
          </p:cNvPr>
          <p:cNvSpPr txBox="1"/>
          <p:nvPr/>
        </p:nvSpPr>
        <p:spPr>
          <a:xfrm>
            <a:off x="648511" y="2668997"/>
            <a:ext cx="6571523" cy="1477328"/>
          </a:xfrm>
          <a:prstGeom prst="rect">
            <a:avLst/>
          </a:prstGeom>
          <a:noFill/>
        </p:spPr>
        <p:txBody>
          <a:bodyPr wrap="square" rtlCol="0">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Ensemble model performs the best in terms of overall binary and class prediction accuracy</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Misdiagnoses seem prevalent in all model types</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False negatives are the biggest worry when deploying</a:t>
            </a: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D00DE1CD-9BEE-2BFB-DAB9-C174FB9C4B99}"/>
              </a:ext>
            </a:extLst>
          </p:cNvPr>
          <p:cNvPicPr>
            <a:picLocks noChangeAspect="1"/>
          </p:cNvPicPr>
          <p:nvPr/>
        </p:nvPicPr>
        <p:blipFill>
          <a:blip r:embed="rId4"/>
          <a:stretch>
            <a:fillRect/>
          </a:stretch>
        </p:blipFill>
        <p:spPr>
          <a:xfrm>
            <a:off x="1524000" y="5164140"/>
            <a:ext cx="4318566" cy="1296829"/>
          </a:xfrm>
          <a:prstGeom prst="rect">
            <a:avLst/>
          </a:prstGeom>
        </p:spPr>
      </p:pic>
      <p:pic>
        <p:nvPicPr>
          <p:cNvPr id="19" name="Picture 18">
            <a:extLst>
              <a:ext uri="{FF2B5EF4-FFF2-40B4-BE49-F238E27FC236}">
                <a16:creationId xmlns:a16="http://schemas.microsoft.com/office/drawing/2014/main" id="{B19D5CA4-4D40-5C4B-C321-E15346633343}"/>
              </a:ext>
            </a:extLst>
          </p:cNvPr>
          <p:cNvPicPr>
            <a:picLocks noChangeAspect="1"/>
          </p:cNvPicPr>
          <p:nvPr/>
        </p:nvPicPr>
        <p:blipFill>
          <a:blip r:embed="rId5"/>
          <a:stretch>
            <a:fillRect/>
          </a:stretch>
        </p:blipFill>
        <p:spPr>
          <a:xfrm>
            <a:off x="6061091" y="4963892"/>
            <a:ext cx="5505910" cy="1482110"/>
          </a:xfrm>
          <a:prstGeom prst="rect">
            <a:avLst/>
          </a:prstGeom>
        </p:spPr>
      </p:pic>
    </p:spTree>
    <p:extLst>
      <p:ext uri="{BB962C8B-B14F-4D97-AF65-F5344CB8AC3E}">
        <p14:creationId xmlns:p14="http://schemas.microsoft.com/office/powerpoint/2010/main" val="59856355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00295-C2F1-28F3-7D56-DDEE58574D21}"/>
              </a:ext>
            </a:extLst>
          </p:cNvPr>
          <p:cNvSpPr>
            <a:spLocks noGrp="1"/>
          </p:cNvSpPr>
          <p:nvPr>
            <p:ph type="title"/>
          </p:nvPr>
        </p:nvSpPr>
        <p:spPr>
          <a:xfrm>
            <a:off x="1429566" y="1045445"/>
            <a:ext cx="9238434" cy="857559"/>
          </a:xfrm>
        </p:spPr>
        <p:txBody>
          <a:bodyPr>
            <a:normAutofit/>
          </a:bodyPr>
          <a:lstStyle/>
          <a:p>
            <a:r>
              <a:rPr lang="en-US" spc="0">
                <a:latin typeface="Arial" panose="020B0604020202020204" pitchFamily="34" charset="0"/>
                <a:cs typeface="Arial" panose="020B0604020202020204" pitchFamily="34" charset="0"/>
              </a:rPr>
              <a:t>Conclusion</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FAD900-DFEF-4259-A651-26EA1B60D19E}"/>
              </a:ext>
            </a:extLst>
          </p:cNvPr>
          <p:cNvSpPr>
            <a:spLocks noGrp="1"/>
          </p:cNvSpPr>
          <p:nvPr>
            <p:ph idx="1"/>
          </p:nvPr>
        </p:nvSpPr>
        <p:spPr>
          <a:xfrm>
            <a:off x="1429565" y="2723069"/>
            <a:ext cx="9349421" cy="3359621"/>
          </a:xfrm>
        </p:spPr>
        <p:txBody>
          <a:bodyPr vert="horz" lIns="91440" tIns="45720" rIns="91440" bIns="45720" rtlCol="0" anchor="t">
            <a:normAutofit/>
          </a:bodyPr>
          <a:lstStyle/>
          <a:p>
            <a:r>
              <a:rPr lang="en-US" b="0" i="0" dirty="0">
                <a:effectLst/>
                <a:highlight>
                  <a:srgbClr val="FFFFFF"/>
                </a:highlight>
                <a:latin typeface="Arial"/>
                <a:cs typeface="Arial"/>
              </a:rPr>
              <a:t>Data preprocessing played a crucial role in improving model performance</a:t>
            </a:r>
          </a:p>
          <a:p>
            <a:pPr lvl="2">
              <a:buFont typeface="Wingdings" panose="05000000000000000000" pitchFamily="2" charset="2"/>
              <a:buChar char="Ø"/>
            </a:pPr>
            <a:r>
              <a:rPr lang="en-US" b="0" dirty="0">
                <a:highlight>
                  <a:srgbClr val="FFFFFF"/>
                </a:highlight>
                <a:latin typeface="Arial"/>
                <a:cs typeface="Arial"/>
              </a:rPr>
              <a:t>Standardizing image size &amp; color proved best</a:t>
            </a:r>
            <a:endParaRPr lang="en-US" dirty="0">
              <a:highlight>
                <a:srgbClr val="FFFFFF"/>
              </a:highlight>
              <a:latin typeface="Arial"/>
              <a:cs typeface="Arial"/>
            </a:endParaRPr>
          </a:p>
          <a:p>
            <a:pPr lvl="2">
              <a:buFont typeface="Wingdings" panose="05000000000000000000" pitchFamily="2" charset="2"/>
              <a:buChar char="Ø"/>
            </a:pPr>
            <a:endParaRPr lang="en-US" b="0" i="0">
              <a:effectLst/>
              <a:highlight>
                <a:srgbClr val="FFFFFF"/>
              </a:highlight>
              <a:latin typeface="Arial" panose="020B0604020202020204" pitchFamily="34" charset="0"/>
            </a:endParaRPr>
          </a:p>
          <a:p>
            <a:r>
              <a:rPr lang="en-US" b="0" i="0" dirty="0">
                <a:effectLst/>
                <a:highlight>
                  <a:srgbClr val="FFFFFF"/>
                </a:highlight>
                <a:latin typeface="Arial"/>
                <a:cs typeface="Arial"/>
              </a:rPr>
              <a:t>Ensemble model performed the best comparative to dual and Four-class model</a:t>
            </a:r>
            <a:endParaRPr lang="en-US" dirty="0">
              <a:latin typeface="Arial"/>
              <a:cs typeface="Arial"/>
            </a:endParaRPr>
          </a:p>
          <a:p>
            <a:pPr lvl="1">
              <a:buFont typeface="Wingdings" panose="05000000000000000000" pitchFamily="2" charset="2"/>
              <a:buChar char="Ø"/>
            </a:pPr>
            <a:r>
              <a:rPr lang="en-US" sz="1200" b="0" i="0" dirty="0">
                <a:effectLst/>
                <a:highlight>
                  <a:srgbClr val="FFFFFF"/>
                </a:highlight>
                <a:latin typeface="Arial"/>
                <a:cs typeface="Arial"/>
              </a:rPr>
              <a:t>Ensemble model still ran into problems differentiating between certain diseases. COVID and Pneumonia</a:t>
            </a:r>
          </a:p>
          <a:p>
            <a:pPr lvl="1"/>
            <a:endParaRPr lang="en-US" sz="1200" b="0">
              <a:highlight>
                <a:srgbClr val="FFFFFF"/>
              </a:highlight>
              <a:latin typeface="Arial" panose="020B0604020202020204" pitchFamily="34" charset="0"/>
              <a:cs typeface="Arial" panose="020B0604020202020204" pitchFamily="34" charset="0"/>
            </a:endParaRPr>
          </a:p>
          <a:p>
            <a:pPr>
              <a:buFont typeface="Arial"/>
              <a:buChar char="•"/>
            </a:pPr>
            <a:r>
              <a:rPr lang="en-US" dirty="0">
                <a:highlight>
                  <a:srgbClr val="FFFFFF"/>
                </a:highlight>
                <a:latin typeface="Arial"/>
                <a:cs typeface="Arial"/>
              </a:rPr>
              <a:t>GitHub: </a:t>
            </a:r>
            <a:r>
              <a:rPr lang="en-US" dirty="0">
                <a:highlight>
                  <a:srgbClr val="FFFFFF"/>
                </a:highlight>
                <a:latin typeface="Arial"/>
                <a:cs typeface="Arial"/>
                <a:hlinkClick r:id="rId3"/>
              </a:rPr>
              <a:t>austin-t-rivera/lung_xray_models (github.com)</a:t>
            </a:r>
            <a:endParaRPr lang="en-US">
              <a:highlight>
                <a:srgbClr val="FFFFFF"/>
              </a:highlight>
              <a:latin typeface="Arial"/>
              <a:ea typeface="Calibri"/>
              <a:cs typeface="Arial"/>
            </a:endParaRPr>
          </a:p>
          <a:p>
            <a:pPr>
              <a:buFont typeface="Arial"/>
              <a:buChar char="•"/>
            </a:pPr>
            <a:endParaRPr lang="en-US" b="0" dirty="0">
              <a:highlight>
                <a:srgbClr val="FFFFFF"/>
              </a:highlight>
              <a:latin typeface="Arial" panose="020B0604020202020204" pitchFamily="34" charset="0"/>
              <a:cs typeface="Arial" panose="020B0604020202020204" pitchFamily="34" charset="0"/>
            </a:endParaRPr>
          </a:p>
          <a:p>
            <a:pPr lvl="1"/>
            <a:endParaRPr lang="en-US" sz="1200" b="0" dirty="0">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762117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00295-C2F1-28F3-7D56-DDEE58574D21}"/>
              </a:ext>
            </a:extLst>
          </p:cNvPr>
          <p:cNvSpPr>
            <a:spLocks noGrp="1"/>
          </p:cNvSpPr>
          <p:nvPr>
            <p:ph type="title"/>
          </p:nvPr>
        </p:nvSpPr>
        <p:spPr>
          <a:xfrm>
            <a:off x="1429566" y="1045445"/>
            <a:ext cx="9238434" cy="857559"/>
          </a:xfrm>
        </p:spPr>
        <p:txBody>
          <a:bodyPr>
            <a:normAutofit/>
          </a:bodyPr>
          <a:lstStyle/>
          <a:p>
            <a:r>
              <a:rPr lang="en-US" spc="0">
                <a:latin typeface="Arial" panose="020B0604020202020204" pitchFamily="34" charset="0"/>
                <a:cs typeface="Arial" panose="020B0604020202020204" pitchFamily="34" charset="0"/>
              </a:rPr>
              <a:t>Future Steps</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FAD900-DFEF-4259-A651-26EA1B60D19E}"/>
              </a:ext>
            </a:extLst>
          </p:cNvPr>
          <p:cNvSpPr>
            <a:spLocks noGrp="1"/>
          </p:cNvSpPr>
          <p:nvPr>
            <p:ph idx="1"/>
          </p:nvPr>
        </p:nvSpPr>
        <p:spPr>
          <a:xfrm>
            <a:off x="1429565" y="2723069"/>
            <a:ext cx="9349421" cy="3359621"/>
          </a:xfrm>
        </p:spPr>
        <p:txBody>
          <a:bodyPr vert="horz" lIns="91440" tIns="45720" rIns="91440" bIns="45720" rtlCol="0" anchor="t">
            <a:normAutofit/>
          </a:bodyPr>
          <a:lstStyle/>
          <a:p>
            <a:r>
              <a:rPr lang="en-US" b="0" i="0">
                <a:effectLst/>
                <a:highlight>
                  <a:srgbClr val="FFFFFF"/>
                </a:highlight>
                <a:latin typeface="Arial" panose="020B0604020202020204" pitchFamily="34" charset="0"/>
              </a:rPr>
              <a:t>Data &amp; Preprocessing:</a:t>
            </a:r>
          </a:p>
          <a:p>
            <a:pPr lvl="1">
              <a:buFont typeface="Wingdings" panose="05000000000000000000" pitchFamily="2" charset="2"/>
              <a:buChar char="Ø"/>
            </a:pPr>
            <a:r>
              <a:rPr lang="en-US" sz="1200" b="0" i="0">
                <a:effectLst/>
                <a:highlight>
                  <a:srgbClr val="FFFFFF"/>
                </a:highlight>
                <a:latin typeface="Arial" panose="020B0604020202020204" pitchFamily="34" charset="0"/>
              </a:rPr>
              <a:t>Increasing dataset size: data augmentation &amp; collecting more data</a:t>
            </a:r>
            <a:endParaRPr lang="en-US" sz="1200" b="0">
              <a:highlight>
                <a:srgbClr val="FFFFFF"/>
              </a:highlight>
              <a:latin typeface="Arial" panose="020B0604020202020204" pitchFamily="34" charset="0"/>
            </a:endParaRPr>
          </a:p>
          <a:p>
            <a:pPr lvl="1">
              <a:buFont typeface="Wingdings" panose="05000000000000000000" pitchFamily="2" charset="2"/>
              <a:buChar char="Ø"/>
            </a:pPr>
            <a:r>
              <a:rPr lang="en-US" sz="1200" b="0" i="0">
                <a:effectLst/>
                <a:highlight>
                  <a:srgbClr val="FFFFFF"/>
                </a:highlight>
                <a:latin typeface="Arial" panose="020B0604020202020204" pitchFamily="34" charset="0"/>
              </a:rPr>
              <a:t>Data &amp; patient sub-categorization </a:t>
            </a:r>
          </a:p>
          <a:p>
            <a:pPr lvl="1">
              <a:buFont typeface="Wingdings" panose="05000000000000000000" pitchFamily="2" charset="2"/>
              <a:buChar char="Ø"/>
            </a:pPr>
            <a:r>
              <a:rPr lang="en-US" sz="1200" b="0" i="0">
                <a:effectLst/>
                <a:highlight>
                  <a:srgbClr val="FFFFFF"/>
                </a:highlight>
                <a:latin typeface="Arial" panose="020B0604020202020204" pitchFamily="34" charset="0"/>
              </a:rPr>
              <a:t>Insight from medical exp</a:t>
            </a:r>
            <a:r>
              <a:rPr lang="en-US" sz="1200" b="0">
                <a:highlight>
                  <a:srgbClr val="FFFFFF"/>
                </a:highlight>
                <a:latin typeface="Arial" panose="020B0604020202020204" pitchFamily="34" charset="0"/>
              </a:rPr>
              <a:t>erts</a:t>
            </a:r>
            <a:endParaRPr lang="en-US" sz="1200" b="0" i="0">
              <a:effectLst/>
              <a:highlight>
                <a:srgbClr val="FFFFFF"/>
              </a:highlight>
              <a:latin typeface="Arial" panose="020B0604020202020204" pitchFamily="34" charset="0"/>
            </a:endParaRPr>
          </a:p>
          <a:p>
            <a:pPr lvl="1"/>
            <a:endParaRPr lang="en-US" sz="1200" b="0">
              <a:highlight>
                <a:srgbClr val="FFFFFF"/>
              </a:highlight>
              <a:latin typeface="Arial" panose="020B0604020202020204" pitchFamily="34" charset="0"/>
              <a:cs typeface="Arial"/>
            </a:endParaRPr>
          </a:p>
          <a:p>
            <a:r>
              <a:rPr lang="en-US" b="0" i="0">
                <a:effectLst/>
                <a:highlight>
                  <a:srgbClr val="FFFFFF"/>
                </a:highlight>
                <a:latin typeface="Arial" panose="020B0604020202020204" pitchFamily="34" charset="0"/>
              </a:rPr>
              <a:t>Model &amp; Architecture</a:t>
            </a:r>
          </a:p>
          <a:p>
            <a:pPr marL="445770" lvl="1" indent="-171450">
              <a:buFont typeface="Wingdings" panose="05000000000000000000" pitchFamily="2" charset="2"/>
              <a:buChar char="Ø"/>
            </a:pPr>
            <a:r>
              <a:rPr lang="en-US" sz="1200" b="0">
                <a:highlight>
                  <a:srgbClr val="FFFFFF"/>
                </a:highlight>
                <a:latin typeface="Arial" panose="020B0604020202020204" pitchFamily="34" charset="0"/>
                <a:cs typeface="Arial"/>
              </a:rPr>
              <a:t>Differing Ensemble techniques: weighted average, average, convergence</a:t>
            </a:r>
          </a:p>
          <a:p>
            <a:pPr marL="445770" lvl="1" indent="-171450">
              <a:buFont typeface="Wingdings" panose="05000000000000000000" pitchFamily="2" charset="2"/>
              <a:buChar char="Ø"/>
            </a:pPr>
            <a:r>
              <a:rPr lang="en-US" sz="1200" b="0">
                <a:highlight>
                  <a:srgbClr val="FFFFFF"/>
                </a:highlight>
                <a:latin typeface="Arial" panose="020B0604020202020204" pitchFamily="34" charset="0"/>
                <a:cs typeface="Arial"/>
              </a:rPr>
              <a:t>Generative Adversarial Networks</a:t>
            </a:r>
            <a:endParaRPr lang="en-US" sz="1800" b="0">
              <a:highlight>
                <a:srgbClr val="FFFFFF"/>
              </a:highlight>
              <a:latin typeface="NimbusRomNo9L-Regu"/>
              <a:cs typeface="Arial"/>
            </a:endParaRPr>
          </a:p>
          <a:p>
            <a:pPr marL="445770" lvl="1" indent="-171450">
              <a:buFont typeface="Wingdings" panose="05000000000000000000" pitchFamily="2" charset="2"/>
              <a:buChar char="Ø"/>
            </a:pPr>
            <a:r>
              <a:rPr lang="en-US" sz="1200" b="0">
                <a:highlight>
                  <a:srgbClr val="FFFFFF"/>
                </a:highlight>
                <a:latin typeface="Arial" panose="020B0604020202020204" pitchFamily="34" charset="0"/>
                <a:cs typeface="Arial" panose="020B0604020202020204" pitchFamily="34" charset="0"/>
              </a:rPr>
              <a:t>Further Categorization </a:t>
            </a:r>
          </a:p>
          <a:p>
            <a:pPr lvl="1"/>
            <a:endParaRPr lang="en-US" sz="1200" b="0" i="0">
              <a:effectLst/>
              <a:highlight>
                <a:srgbClr val="FFFFFF"/>
              </a:highlight>
              <a:latin typeface="Arial" panose="020B0604020202020204" pitchFamily="34" charset="0"/>
            </a:endParaRPr>
          </a:p>
        </p:txBody>
      </p:sp>
    </p:spTree>
    <p:extLst>
      <p:ext uri="{BB962C8B-B14F-4D97-AF65-F5344CB8AC3E}">
        <p14:creationId xmlns:p14="http://schemas.microsoft.com/office/powerpoint/2010/main" val="213199808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5EB0AA8A3B3AE4A92985359C12101FF" ma:contentTypeVersion="4" ma:contentTypeDescription="Create a new document." ma:contentTypeScope="" ma:versionID="a701f801380f83e537df72233f949853">
  <xsd:schema xmlns:xsd="http://www.w3.org/2001/XMLSchema" xmlns:xs="http://www.w3.org/2001/XMLSchema" xmlns:p="http://schemas.microsoft.com/office/2006/metadata/properties" xmlns:ns2="bc78220b-5b07-434d-ab6c-68caf41a3ce1" targetNamespace="http://schemas.microsoft.com/office/2006/metadata/properties" ma:root="true" ma:fieldsID="68a73b0ff5cf66904e8170c0526dff0f" ns2:_="">
    <xsd:import namespace="bc78220b-5b07-434d-ab6c-68caf41a3ce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78220b-5b07-434d-ab6c-68caf41a3c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2123D7-33F9-4DE6-A984-560CBEC90444}">
  <ds:schemaRefs>
    <ds:schemaRef ds:uri="http://schemas.microsoft.com/sharepoint/v3/contenttype/forms"/>
  </ds:schemaRefs>
</ds:datastoreItem>
</file>

<file path=customXml/itemProps2.xml><?xml version="1.0" encoding="utf-8"?>
<ds:datastoreItem xmlns:ds="http://schemas.openxmlformats.org/officeDocument/2006/customXml" ds:itemID="{7D6893CA-45E5-41C0-9E34-451A2880DD4E}">
  <ds:schemaRefs>
    <ds:schemaRef ds:uri="bc78220b-5b07-434d-ab6c-68caf41a3ce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1A9C02D-5B24-4C43-AD30-D471DDB82424}">
  <ds:schemaRefs>
    <ds:schemaRef ds:uri="bc78220b-5b07-434d-ab6c-68caf41a3ce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9</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PortalVTI</vt:lpstr>
      <vt:lpstr>Lung X-Ray Imaging</vt:lpstr>
      <vt:lpstr>Background &amp; Issues</vt:lpstr>
      <vt:lpstr>Data PreProcessing</vt:lpstr>
      <vt:lpstr>Model Architecture: Individual Models</vt:lpstr>
      <vt:lpstr>Model Architecture: aggregate Models</vt:lpstr>
      <vt:lpstr>Model Architecture: Ensemble Model</vt:lpstr>
      <vt:lpstr>Results</vt:lpstr>
      <vt:lpstr>Conclusion</vt:lpstr>
      <vt:lpstr>Future Steps</vt:lpstr>
      <vt:lpstr>Appendix </vt:lpstr>
      <vt:lpstr>Deep learning in Radiology</vt:lpstr>
      <vt:lpstr>Lenet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X-Ray Imaging</dc:title>
  <dc:creator>Sharma, Rishi (bws5dk)</dc:creator>
  <cp:revision>6</cp:revision>
  <dcterms:created xsi:type="dcterms:W3CDTF">2024-03-26T20:18:50Z</dcterms:created>
  <dcterms:modified xsi:type="dcterms:W3CDTF">2024-05-01T19:22:15Z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0x01010065EB0AA8A3B3AE4A92985359C12101FF</vt:lpwstr>
  </property>
</Properties>
</file>