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defc0c9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defc0c9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0defc0c9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0defc0c9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0defc0c94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0defc0c94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40428" y="374258"/>
            <a:ext cx="5361300" cy="14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24525"/>
            <a:ext cx="8520600" cy="11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 Besser, Shay McCarthy, Andrew Chinique, Austin Kim, Javier Diaz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MartinGarrixfans.com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The website is dedicated to updating, informing, and connecting fans of Martin Garrix.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3875" y="560525"/>
            <a:ext cx="8984400" cy="44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Biography &amp; Info tab - </a:t>
            </a:r>
            <a:r>
              <a:rPr lang="en" sz="1400"/>
              <a:t>includes information, </a:t>
            </a:r>
            <a:r>
              <a:rPr lang="en" sz="1400"/>
              <a:t>achievements</a:t>
            </a:r>
            <a:r>
              <a:rPr lang="en" sz="1400"/>
              <a:t>, and rise to fame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Music tab - </a:t>
            </a:r>
            <a:r>
              <a:rPr lang="en" sz="1400"/>
              <a:t>includes every single and all music he has been featured on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 tab - </a:t>
            </a:r>
            <a:r>
              <a:rPr lang="en" sz="1400"/>
              <a:t>Pictures and videos from tours, Music Videos, and Behind the Tracks.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Tour dates tab - </a:t>
            </a:r>
            <a:r>
              <a:rPr lang="en" sz="1400"/>
              <a:t>include upcoming tour dates, have a section where fans can connect with each if they are going to the same concert, another section will have a place where fans can vote on where he goes next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Shop tab - </a:t>
            </a:r>
            <a:r>
              <a:rPr lang="en" sz="1400"/>
              <a:t>all his merch will be here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tab - </a:t>
            </a:r>
            <a:r>
              <a:rPr lang="en" sz="1400"/>
              <a:t>include feeds from various social media platforms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55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Martin Garrix</a:t>
            </a:r>
            <a:endParaRPr b="1" sz="3000"/>
          </a:p>
        </p:txBody>
      </p:sp>
      <p:sp>
        <p:nvSpPr>
          <p:cNvPr id="73" name="Google Shape;73;p16"/>
          <p:cNvSpPr txBox="1"/>
          <p:nvPr/>
        </p:nvSpPr>
        <p:spPr>
          <a:xfrm>
            <a:off x="498950" y="1701800"/>
            <a:ext cx="1069500" cy="335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music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498950" y="2159000"/>
            <a:ext cx="1069500" cy="335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media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98950" y="2616200"/>
            <a:ext cx="1069500" cy="335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</a:t>
            </a:r>
            <a:r>
              <a:rPr lang="en">
                <a:solidFill>
                  <a:srgbClr val="FFFFFF"/>
                </a:solidFill>
              </a:rPr>
              <a:t>our dates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98950" y="3073400"/>
            <a:ext cx="1069500" cy="335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</a:t>
            </a:r>
            <a:r>
              <a:rPr lang="en">
                <a:solidFill>
                  <a:srgbClr val="FFFFFF"/>
                </a:solidFill>
              </a:rPr>
              <a:t>hop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98950" y="1244600"/>
            <a:ext cx="1069500" cy="335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biography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98950" y="3530600"/>
            <a:ext cx="1069500" cy="335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social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907325" y="101600"/>
            <a:ext cx="4128600" cy="335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search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850" y="1276500"/>
            <a:ext cx="4697400" cy="25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85475" y="4442300"/>
            <a:ext cx="35766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Find out if he is coming near you soon!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