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23af3d9f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23af3d9f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 title="Slide 16_9 - 3 (3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" name="Google Shape;63;p14" title="Slide 16_9 - 4 (2)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