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3"/>
  </p:notesMasterIdLst>
  <p:sldIdLst>
    <p:sldId id="918" r:id="rId2"/>
    <p:sldId id="923" r:id="rId3"/>
    <p:sldId id="942" r:id="rId4"/>
    <p:sldId id="950" r:id="rId5"/>
    <p:sldId id="949" r:id="rId6"/>
    <p:sldId id="927" r:id="rId7"/>
    <p:sldId id="945" r:id="rId8"/>
    <p:sldId id="928" r:id="rId9"/>
    <p:sldId id="929" r:id="rId10"/>
    <p:sldId id="930" r:id="rId11"/>
    <p:sldId id="931" r:id="rId12"/>
    <p:sldId id="948" r:id="rId13"/>
    <p:sldId id="947" r:id="rId14"/>
    <p:sldId id="917" r:id="rId15"/>
    <p:sldId id="946" r:id="rId16"/>
    <p:sldId id="932" r:id="rId17"/>
    <p:sldId id="310" r:id="rId18"/>
    <p:sldId id="938" r:id="rId19"/>
    <p:sldId id="933" r:id="rId20"/>
    <p:sldId id="934" r:id="rId21"/>
    <p:sldId id="716" r:id="rId22"/>
    <p:sldId id="921" r:id="rId23"/>
    <p:sldId id="922" r:id="rId24"/>
    <p:sldId id="935" r:id="rId25"/>
    <p:sldId id="936" r:id="rId26"/>
    <p:sldId id="937" r:id="rId27"/>
    <p:sldId id="939" r:id="rId28"/>
    <p:sldId id="940" r:id="rId29"/>
    <p:sldId id="941" r:id="rId30"/>
    <p:sldId id="925" r:id="rId31"/>
    <p:sldId id="944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1E523BC9-81D9-471F-B116-419CF3CFC3B4}">
          <p14:sldIdLst>
            <p14:sldId id="918"/>
          </p14:sldIdLst>
        </p14:section>
        <p14:section name="目次" id="{E4F26ECF-F08A-43A1-B0EA-9CFA54E5BA5A}">
          <p14:sldIdLst>
            <p14:sldId id="923"/>
          </p14:sldIdLst>
        </p14:section>
        <p14:section name="介面構想" id="{040DA3A8-8FF4-476E-9170-A8E5EF0F0E57}">
          <p14:sldIdLst>
            <p14:sldId id="942"/>
          </p14:sldIdLst>
        </p14:section>
        <p14:section name="You are not alone" id="{E5DF213D-99F1-4CA1-867A-19B5A6A45554}">
          <p14:sldIdLst>
            <p14:sldId id="950"/>
            <p14:sldId id="949"/>
            <p14:sldId id="927"/>
            <p14:sldId id="945"/>
            <p14:sldId id="928"/>
            <p14:sldId id="929"/>
            <p14:sldId id="930"/>
            <p14:sldId id="931"/>
            <p14:sldId id="948"/>
            <p14:sldId id="947"/>
          </p14:sldIdLst>
        </p14:section>
        <p14:section name="預備" id="{6B34B1E6-7B95-4406-B834-69D04B9B064F}">
          <p14:sldIdLst>
            <p14:sldId id="917"/>
            <p14:sldId id="946"/>
            <p14:sldId id="932"/>
            <p14:sldId id="310"/>
            <p14:sldId id="938"/>
            <p14:sldId id="933"/>
            <p14:sldId id="934"/>
            <p14:sldId id="716"/>
            <p14:sldId id="921"/>
            <p14:sldId id="922"/>
            <p14:sldId id="935"/>
            <p14:sldId id="936"/>
            <p14:sldId id="937"/>
            <p14:sldId id="939"/>
            <p14:sldId id="940"/>
            <p14:sldId id="941"/>
            <p14:sldId id="925"/>
            <p14:sldId id="94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BD0"/>
    <a:srgbClr val="6BCBC5"/>
    <a:srgbClr val="00A9FF"/>
    <a:srgbClr val="558ED5"/>
    <a:srgbClr val="000000"/>
    <a:srgbClr val="008CC4"/>
    <a:srgbClr val="00AAEE"/>
    <a:srgbClr val="00B0FA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5" autoAdjust="0"/>
    <p:restoredTop sz="94660"/>
  </p:normalViewPr>
  <p:slideViewPr>
    <p:cSldViewPr snapToGrid="0">
      <p:cViewPr>
        <p:scale>
          <a:sx n="88" d="100"/>
          <a:sy n="88" d="100"/>
        </p:scale>
        <p:origin x="705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DF62CB-6876-45C4-A84E-B9531034C382}" type="datetimeFigureOut">
              <a:rPr lang="zh-TW" altLang="en-US" smtClean="0"/>
              <a:t>2020/10/24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26DB97-E423-4900-952A-0A42286F71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1783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36558-41D3-42D1-87EA-3FA229F86A22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97990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A36558-41D3-42D1-87EA-3FA229F86A22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44475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新型態工作解決企業</a:t>
            </a:r>
            <a:r>
              <a:rPr lang="en-US" altLang="zh-TW" dirty="0" err="1"/>
              <a:t>wfh</a:t>
            </a:r>
            <a:r>
              <a:rPr lang="zh-TW" altLang="en-US" dirty="0"/>
              <a:t>的問題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A36558-41D3-42D1-87EA-3FA229F86A22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30905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A36558-41D3-42D1-87EA-3FA229F86A22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37074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A36558-41D3-42D1-87EA-3FA229F86A22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40133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E9FDD-1EF8-48B2-BF5F-73829B9CEEC1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33291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A36558-41D3-42D1-87EA-3FA229F86A22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84215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A36558-41D3-42D1-87EA-3FA229F86A22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65817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A36558-41D3-42D1-87EA-3FA229F86A22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50327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A36558-41D3-42D1-87EA-3FA229F86A22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72822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36558-41D3-42D1-87EA-3FA229F86A22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7437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A36558-41D3-42D1-87EA-3FA229F86A22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65538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A36558-41D3-42D1-87EA-3FA229F86A22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99127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A36558-41D3-42D1-87EA-3FA229F86A22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45618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A36558-41D3-42D1-87EA-3FA229F86A22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28039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A36558-41D3-42D1-87EA-3FA229F86A22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65839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A36558-41D3-42D1-87EA-3FA229F86A22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33427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A36558-41D3-42D1-87EA-3FA229F86A22}" type="slidenum">
              <a:rPr lang="zh-TW" altLang="en-US" smtClean="0"/>
              <a:pPr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6807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A36558-41D3-42D1-87EA-3FA229F86A22}" type="slidenum">
              <a:rPr lang="zh-TW" altLang="en-US" smtClean="0"/>
              <a:pPr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48429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A36558-41D3-42D1-87EA-3FA229F86A22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2773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新型態工作解決企業</a:t>
            </a:r>
            <a:r>
              <a:rPr lang="en-US" altLang="zh-TW" dirty="0" err="1"/>
              <a:t>wfh</a:t>
            </a:r>
            <a:r>
              <a:rPr lang="zh-TW" altLang="en-US" dirty="0"/>
              <a:t>的問題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A36558-41D3-42D1-87EA-3FA229F86A22}" type="slidenum">
              <a:rPr lang="zh-TW" altLang="en-US" smtClean="0"/>
              <a:pPr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7438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A36558-41D3-42D1-87EA-3FA229F86A22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1889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A36558-41D3-42D1-87EA-3FA229F86A22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3926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A36558-41D3-42D1-87EA-3FA229F86A22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2154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讓員工可以兼顧下班後生活品質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A36558-41D3-42D1-87EA-3FA229F86A22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568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A36558-41D3-42D1-87EA-3FA229F86A22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3520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A36558-41D3-42D1-87EA-3FA229F86A22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4071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A36558-41D3-42D1-87EA-3FA229F86A22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8579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41517" y="635635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zh-TW" altLang="en-US"/>
              <a:t>商業簡報網 </a:t>
            </a:r>
            <a:r>
              <a:rPr lang="en-US" altLang="zh-TW" dirty="0"/>
              <a:t>X Matter Lab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4718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商業簡報網 </a:t>
            </a:r>
            <a:r>
              <a:rPr lang="en-US" altLang="zh-TW" dirty="0"/>
              <a:t>X Matter Lab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0588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商業簡報網 </a:t>
            </a:r>
            <a:r>
              <a:rPr lang="en-US" altLang="zh-TW" dirty="0"/>
              <a:t>X Matter Lab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9254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商業簡報網 </a:t>
            </a:r>
            <a:r>
              <a:rPr lang="en-US" altLang="zh-TW" dirty="0"/>
              <a:t>X Matter Lab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57683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商業簡報網 </a:t>
            </a:r>
            <a:r>
              <a:rPr lang="en-US" altLang="zh-TW" dirty="0"/>
              <a:t>X Matter Lab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7E40-2C08-4ABC-92E6-8AE10441B42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457201" y="1917651"/>
            <a:ext cx="1954524" cy="162083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1" name="圖片版面配置區 6"/>
          <p:cNvSpPr>
            <a:spLocks noGrp="1"/>
          </p:cNvSpPr>
          <p:nvPr>
            <p:ph type="pic" sz="quarter" idx="14"/>
          </p:nvPr>
        </p:nvSpPr>
        <p:spPr>
          <a:xfrm>
            <a:off x="457201" y="4192060"/>
            <a:ext cx="1954524" cy="162083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2" name="圖片版面配置區 6"/>
          <p:cNvSpPr>
            <a:spLocks noGrp="1"/>
          </p:cNvSpPr>
          <p:nvPr>
            <p:ph type="pic" sz="quarter" idx="15"/>
          </p:nvPr>
        </p:nvSpPr>
        <p:spPr>
          <a:xfrm>
            <a:off x="4598676" y="1917651"/>
            <a:ext cx="1954524" cy="162083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3" name="圖片版面配置區 6"/>
          <p:cNvSpPr>
            <a:spLocks noGrp="1"/>
          </p:cNvSpPr>
          <p:nvPr>
            <p:ph type="pic" sz="quarter" idx="16"/>
          </p:nvPr>
        </p:nvSpPr>
        <p:spPr>
          <a:xfrm>
            <a:off x="4598676" y="4192060"/>
            <a:ext cx="1954524" cy="162083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圖片版面配置區 6"/>
          <p:cNvSpPr>
            <a:spLocks noGrp="1"/>
          </p:cNvSpPr>
          <p:nvPr>
            <p:ph type="pic" sz="quarter" idx="17"/>
          </p:nvPr>
        </p:nvSpPr>
        <p:spPr>
          <a:xfrm>
            <a:off x="2547258" y="1917651"/>
            <a:ext cx="1954524" cy="162083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4" name="圖片版面配置區 6"/>
          <p:cNvSpPr>
            <a:spLocks noGrp="1"/>
          </p:cNvSpPr>
          <p:nvPr>
            <p:ph type="pic" sz="quarter" idx="18"/>
          </p:nvPr>
        </p:nvSpPr>
        <p:spPr>
          <a:xfrm>
            <a:off x="2547258" y="4192060"/>
            <a:ext cx="1954524" cy="162083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5" name="圖片版面配置區 6"/>
          <p:cNvSpPr>
            <a:spLocks noGrp="1"/>
          </p:cNvSpPr>
          <p:nvPr>
            <p:ph type="pic" sz="quarter" idx="19"/>
          </p:nvPr>
        </p:nvSpPr>
        <p:spPr>
          <a:xfrm>
            <a:off x="6688733" y="1917651"/>
            <a:ext cx="1954524" cy="162083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6" name="圖片版面配置區 6"/>
          <p:cNvSpPr>
            <a:spLocks noGrp="1"/>
          </p:cNvSpPr>
          <p:nvPr>
            <p:ph type="pic" sz="quarter" idx="20"/>
          </p:nvPr>
        </p:nvSpPr>
        <p:spPr>
          <a:xfrm>
            <a:off x="6688733" y="4192060"/>
            <a:ext cx="1954524" cy="162083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7" name="圖片版面配置區 6"/>
          <p:cNvSpPr>
            <a:spLocks noGrp="1"/>
          </p:cNvSpPr>
          <p:nvPr>
            <p:ph type="pic" sz="quarter" idx="21"/>
          </p:nvPr>
        </p:nvSpPr>
        <p:spPr>
          <a:xfrm>
            <a:off x="8764276" y="1917651"/>
            <a:ext cx="1954524" cy="162083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8" name="圖片版面配置區 6"/>
          <p:cNvSpPr>
            <a:spLocks noGrp="1"/>
          </p:cNvSpPr>
          <p:nvPr>
            <p:ph type="pic" sz="quarter" idx="22"/>
          </p:nvPr>
        </p:nvSpPr>
        <p:spPr>
          <a:xfrm>
            <a:off x="8764276" y="4192060"/>
            <a:ext cx="1954524" cy="1620838"/>
          </a:xfr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9051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商業簡報網 </a:t>
            </a:r>
            <a:r>
              <a:rPr lang="en-US" altLang="zh-TW" dirty="0"/>
              <a:t>X Matter Lab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3097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商業簡報網 </a:t>
            </a:r>
            <a:r>
              <a:rPr lang="en-US" altLang="zh-TW" dirty="0"/>
              <a:t>X Matter Lab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280670" y="1662113"/>
            <a:ext cx="1935163" cy="1936750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zh-TW" altLang="en-US"/>
          </a:p>
        </p:txBody>
      </p:sp>
      <p:sp>
        <p:nvSpPr>
          <p:cNvPr id="8" name="圖片版面配置區 6"/>
          <p:cNvSpPr>
            <a:spLocks noGrp="1"/>
          </p:cNvSpPr>
          <p:nvPr>
            <p:ph type="pic" sz="quarter" idx="14"/>
          </p:nvPr>
        </p:nvSpPr>
        <p:spPr>
          <a:xfrm>
            <a:off x="2496503" y="1662113"/>
            <a:ext cx="1935163" cy="1936750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zh-TW" altLang="en-US"/>
          </a:p>
        </p:txBody>
      </p:sp>
      <p:sp>
        <p:nvSpPr>
          <p:cNvPr id="9" name="圖片版面配置區 6"/>
          <p:cNvSpPr>
            <a:spLocks noGrp="1"/>
          </p:cNvSpPr>
          <p:nvPr>
            <p:ph type="pic" sz="quarter" idx="15"/>
          </p:nvPr>
        </p:nvSpPr>
        <p:spPr>
          <a:xfrm>
            <a:off x="4712336" y="1662113"/>
            <a:ext cx="1935163" cy="1936750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zh-TW" altLang="en-US"/>
          </a:p>
        </p:txBody>
      </p:sp>
      <p:sp>
        <p:nvSpPr>
          <p:cNvPr id="11" name="圖片版面配置區 6"/>
          <p:cNvSpPr>
            <a:spLocks noGrp="1"/>
          </p:cNvSpPr>
          <p:nvPr>
            <p:ph type="pic" sz="quarter" idx="17"/>
          </p:nvPr>
        </p:nvSpPr>
        <p:spPr>
          <a:xfrm>
            <a:off x="280670" y="3933056"/>
            <a:ext cx="1935163" cy="1936750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zh-TW" altLang="en-US"/>
          </a:p>
        </p:txBody>
      </p:sp>
      <p:sp>
        <p:nvSpPr>
          <p:cNvPr id="12" name="圖片版面配置區 6"/>
          <p:cNvSpPr>
            <a:spLocks noGrp="1"/>
          </p:cNvSpPr>
          <p:nvPr>
            <p:ph type="pic" sz="quarter" idx="18"/>
          </p:nvPr>
        </p:nvSpPr>
        <p:spPr>
          <a:xfrm>
            <a:off x="2496503" y="3933056"/>
            <a:ext cx="1935163" cy="1936750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zh-TW" altLang="en-US"/>
          </a:p>
        </p:txBody>
      </p:sp>
      <p:sp>
        <p:nvSpPr>
          <p:cNvPr id="13" name="圖片版面配置區 6"/>
          <p:cNvSpPr>
            <a:spLocks noGrp="1"/>
          </p:cNvSpPr>
          <p:nvPr>
            <p:ph type="pic" sz="quarter" idx="19"/>
          </p:nvPr>
        </p:nvSpPr>
        <p:spPr>
          <a:xfrm>
            <a:off x="4712336" y="3933056"/>
            <a:ext cx="1935163" cy="1936750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9208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商業簡報網 </a:t>
            </a:r>
            <a:r>
              <a:rPr lang="en-US" altLang="zh-TW" dirty="0"/>
              <a:t>X Matter Lab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5635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商業簡報網 </a:t>
            </a:r>
            <a:r>
              <a:rPr lang="en-US" altLang="zh-TW" dirty="0"/>
              <a:t>X Matter Lab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9225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商業簡報網 </a:t>
            </a:r>
            <a:r>
              <a:rPr lang="en-US" altLang="zh-TW" dirty="0"/>
              <a:t>X Matter Lab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6045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商業簡報網 </a:t>
            </a:r>
            <a:r>
              <a:rPr lang="en-US" altLang="zh-TW" dirty="0"/>
              <a:t>X Matter Lab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570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商業簡報網 </a:t>
            </a:r>
            <a:r>
              <a:rPr lang="en-US" altLang="zh-TW" dirty="0"/>
              <a:t>X Matter Lab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5916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商業簡報網 </a:t>
            </a:r>
            <a:r>
              <a:rPr lang="en-US" altLang="zh-TW" dirty="0"/>
              <a:t>X Matter Lab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7412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41517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/>
              <a:t>商業簡報網 </a:t>
            </a:r>
            <a:r>
              <a:rPr lang="en-US" altLang="zh-TW" dirty="0"/>
              <a:t>X Matter Lab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68095-C8B2-4A76-90AA-E601358CCB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7601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3092A775-7BEC-4407-93E9-3BA02288B6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5000"/>
          </a:blip>
          <a:srcRect l="730" t="13750" r="16461" b="9734"/>
          <a:stretch/>
        </p:blipFill>
        <p:spPr>
          <a:xfrm>
            <a:off x="-9736" y="0"/>
            <a:ext cx="9153736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F61BBFF-268D-45BE-A0A1-800BCEDEDB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792413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altLang="zh-TW" sz="48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RATA Demo</a:t>
            </a:r>
            <a:endParaRPr lang="zh-TW" altLang="en-US" sz="48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E027308-482F-4CB8-B0BF-087296827E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3855378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en-US" altLang="zh-TW" sz="2800" dirty="0">
                <a:solidFill>
                  <a:schemeClr val="bg1"/>
                </a:solidFill>
                <a:latin typeface="+mj-lt"/>
              </a:rPr>
              <a:t>You are not alone</a:t>
            </a:r>
          </a:p>
          <a:p>
            <a:pPr algn="l"/>
            <a:r>
              <a:rPr lang="en-US" altLang="zh-TW" sz="2000" dirty="0">
                <a:solidFill>
                  <a:schemeClr val="bg1"/>
                </a:solidFill>
                <a:latin typeface="+mj-lt"/>
              </a:rPr>
              <a:t>Micron Technology</a:t>
            </a:r>
          </a:p>
          <a:p>
            <a:pPr algn="l"/>
            <a:r>
              <a:rPr lang="en-US" altLang="zh-TW" sz="2000" dirty="0">
                <a:solidFill>
                  <a:schemeClr val="bg1"/>
                </a:solidFill>
                <a:latin typeface="+mj-lt"/>
              </a:rPr>
              <a:t>Oct. 25, 2020</a:t>
            </a:r>
            <a:endParaRPr lang="zh-TW" alt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04FA6AC-9375-4512-AF10-BBE3A1B78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0846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F9596EA4-789E-460B-8FDC-50CD21A4E1BE}"/>
              </a:ext>
            </a:extLst>
          </p:cNvPr>
          <p:cNvSpPr txBox="1"/>
          <p:nvPr/>
        </p:nvSpPr>
        <p:spPr>
          <a:xfrm>
            <a:off x="0" y="624336"/>
            <a:ext cx="3580545" cy="648000"/>
          </a:xfrm>
          <a:prstGeom prst="rect">
            <a:avLst/>
          </a:prstGeom>
          <a:solidFill>
            <a:srgbClr val="008BD0">
              <a:alpha val="80000"/>
            </a:srgbClr>
          </a:solidFill>
        </p:spPr>
        <p:txBody>
          <a:bodyPr wrap="square" rtlCol="0" anchor="ctr">
            <a:spAutoFit/>
          </a:bodyPr>
          <a:lstStyle/>
          <a:p>
            <a:r>
              <a:rPr lang="en-US" altLang="zh-TW" sz="2800" b="1" dirty="0">
                <a:solidFill>
                  <a:schemeClr val="bg1"/>
                </a:solidFill>
              </a:rPr>
              <a:t>Dashboard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BE338F7B-1825-4A38-B46D-2BF1A6381370}"/>
              </a:ext>
            </a:extLst>
          </p:cNvPr>
          <p:cNvGrpSpPr/>
          <p:nvPr/>
        </p:nvGrpSpPr>
        <p:grpSpPr>
          <a:xfrm>
            <a:off x="767442" y="1355270"/>
            <a:ext cx="7347858" cy="5071318"/>
            <a:chOff x="767442" y="1355270"/>
            <a:chExt cx="7347858" cy="5071318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E558ACD2-993A-42EA-A909-3EC061B397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2858" t="18214" r="16249" b="8393"/>
            <a:stretch/>
          </p:blipFill>
          <p:spPr>
            <a:xfrm>
              <a:off x="767442" y="1355270"/>
              <a:ext cx="7347858" cy="5071318"/>
            </a:xfrm>
            <a:prstGeom prst="rect">
              <a:avLst/>
            </a:prstGeom>
          </p:spPr>
        </p:pic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2C2A577D-8E73-4C4C-AC7B-1CC676AF11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3572" t="23125" r="21488" b="16964"/>
            <a:stretch/>
          </p:blipFill>
          <p:spPr>
            <a:xfrm>
              <a:off x="4852676" y="1355270"/>
              <a:ext cx="3069662" cy="22315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6028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F9596EA4-789E-460B-8FDC-50CD21A4E1BE}"/>
              </a:ext>
            </a:extLst>
          </p:cNvPr>
          <p:cNvSpPr txBox="1"/>
          <p:nvPr/>
        </p:nvSpPr>
        <p:spPr>
          <a:xfrm>
            <a:off x="0" y="196569"/>
            <a:ext cx="3580545" cy="648000"/>
          </a:xfrm>
          <a:prstGeom prst="rect">
            <a:avLst/>
          </a:prstGeom>
          <a:solidFill>
            <a:schemeClr val="accent1">
              <a:lumMod val="75000"/>
              <a:alpha val="80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altLang="zh-TW" sz="2800" b="1" dirty="0">
                <a:solidFill>
                  <a:schemeClr val="bg1"/>
                </a:solidFill>
              </a:rPr>
              <a:t>Health-Care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CDB1D4E-B807-442C-8A1D-9F2E3DEB9F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988" t="26606" r="17976" b="17322"/>
          <a:stretch/>
        </p:blipFill>
        <p:spPr>
          <a:xfrm>
            <a:off x="429747" y="1060032"/>
            <a:ext cx="8463882" cy="545161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7379934-BF5D-4B88-9592-C542ABC29A41}"/>
              </a:ext>
            </a:extLst>
          </p:cNvPr>
          <p:cNvSpPr/>
          <p:nvPr/>
        </p:nvSpPr>
        <p:spPr>
          <a:xfrm>
            <a:off x="5649686" y="3429000"/>
            <a:ext cx="3064567" cy="91984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CED3024-DBF6-468B-B7A7-9DE3D827A9F6}"/>
              </a:ext>
            </a:extLst>
          </p:cNvPr>
          <p:cNvSpPr/>
          <p:nvPr/>
        </p:nvSpPr>
        <p:spPr>
          <a:xfrm>
            <a:off x="6912427" y="6297387"/>
            <a:ext cx="1981201" cy="21425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10E9A36-6182-4FEA-8B73-ACCA45762CE1}"/>
              </a:ext>
            </a:extLst>
          </p:cNvPr>
          <p:cNvSpPr txBox="1"/>
          <p:nvPr/>
        </p:nvSpPr>
        <p:spPr>
          <a:xfrm>
            <a:off x="7141030" y="621985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008BD0"/>
                </a:solidFill>
              </a:rPr>
              <a:t>Personal trait</a:t>
            </a:r>
            <a:endParaRPr lang="zh-TW" altLang="en-US" b="1" dirty="0">
              <a:solidFill>
                <a:srgbClr val="008BD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516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A5CEA1AF-F7C9-4AF5-AC7F-678A20BFAD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0" t="13750" r="16461" b="9734"/>
          <a:stretch/>
        </p:blipFill>
        <p:spPr>
          <a:xfrm>
            <a:off x="2212393" y="1648980"/>
            <a:ext cx="2272522" cy="2022217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A6DB37F9-CFF2-4429-BAF4-978B71160274}"/>
              </a:ext>
            </a:extLst>
          </p:cNvPr>
          <p:cNvSpPr txBox="1"/>
          <p:nvPr/>
        </p:nvSpPr>
        <p:spPr>
          <a:xfrm>
            <a:off x="2311770" y="2413249"/>
            <a:ext cx="2073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  <a:ea typeface="Microsoft JhengHei UI Light" panose="020B0304030504040204" pitchFamily="34" charset="-120"/>
                <a:cs typeface="Microsoft Sans Serif" panose="020B0604020202020204" pitchFamily="34" charset="0"/>
              </a:rPr>
              <a:t>Time-Saving</a:t>
            </a:r>
            <a:endParaRPr lang="zh-TW" altLang="en-US" sz="2400" dirty="0">
              <a:solidFill>
                <a:schemeClr val="bg1"/>
              </a:solidFill>
              <a:ea typeface="Microsoft JhengHei UI Light" panose="020B0304030504040204" pitchFamily="34" charset="-120"/>
              <a:cs typeface="Microsoft Sans Serif" panose="020B0604020202020204" pitchFamily="34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B987821-FCBB-4CC3-8B75-76E7FBD8943B}"/>
              </a:ext>
            </a:extLst>
          </p:cNvPr>
          <p:cNvSpPr txBox="1"/>
          <p:nvPr/>
        </p:nvSpPr>
        <p:spPr>
          <a:xfrm>
            <a:off x="2617838" y="1009660"/>
            <a:ext cx="5247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rgbClr val="008BD0"/>
                </a:solidFill>
              </a:rPr>
              <a:t>Work From Home</a:t>
            </a:r>
            <a:r>
              <a:rPr lang="zh-TW" altLang="en-US" sz="2000" b="1" dirty="0">
                <a:solidFill>
                  <a:srgbClr val="008BD0"/>
                </a:solidFill>
              </a:rPr>
              <a:t> </a:t>
            </a:r>
            <a:r>
              <a:rPr lang="en-US" altLang="zh-TW" sz="2000" b="1" dirty="0">
                <a:solidFill>
                  <a:srgbClr val="008BD0"/>
                </a:solidFill>
              </a:rPr>
              <a:t>is never alone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60F28C42-77B6-4C06-95F4-8E8F163D5146}"/>
              </a:ext>
            </a:extLst>
          </p:cNvPr>
          <p:cNvSpPr txBox="1"/>
          <p:nvPr/>
        </p:nvSpPr>
        <p:spPr>
          <a:xfrm>
            <a:off x="1651996" y="430261"/>
            <a:ext cx="58400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b="1" dirty="0"/>
              <a:t>Our Value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7DF43F3-3ACC-4AFB-9AC5-30860F3934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0" t="13750" r="16461" b="9734"/>
          <a:stretch/>
        </p:blipFill>
        <p:spPr>
          <a:xfrm>
            <a:off x="4775979" y="1648980"/>
            <a:ext cx="2272522" cy="2022217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A17DD566-F582-4723-A818-07803A969B4C}"/>
              </a:ext>
            </a:extLst>
          </p:cNvPr>
          <p:cNvSpPr txBox="1"/>
          <p:nvPr/>
        </p:nvSpPr>
        <p:spPr>
          <a:xfrm>
            <a:off x="4852870" y="2260529"/>
            <a:ext cx="20737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  <a:ea typeface="Microsoft JhengHei UI Light" panose="020B0304030504040204" pitchFamily="34" charset="-120"/>
                <a:cs typeface="Microsoft Sans Serif" panose="020B0604020202020204" pitchFamily="34" charset="0"/>
              </a:rPr>
              <a:t>Efficient Tracking</a:t>
            </a:r>
            <a:endParaRPr lang="zh-TW" altLang="en-US" sz="2400" dirty="0">
              <a:solidFill>
                <a:schemeClr val="bg1"/>
              </a:solidFill>
              <a:ea typeface="Microsoft JhengHei UI Light" panose="020B0304030504040204" pitchFamily="34" charset="-120"/>
              <a:cs typeface="Microsoft Sans Serif" panose="020B0604020202020204" pitchFamily="34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83CFBE4-E925-4647-BA03-0F614B8D91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0" t="13750" r="16461" b="9734"/>
          <a:stretch/>
        </p:blipFill>
        <p:spPr>
          <a:xfrm>
            <a:off x="2212393" y="3918652"/>
            <a:ext cx="2272522" cy="2022217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831834E1-8246-469F-9567-995EF71BA7A3}"/>
              </a:ext>
            </a:extLst>
          </p:cNvPr>
          <p:cNvSpPr txBox="1"/>
          <p:nvPr/>
        </p:nvSpPr>
        <p:spPr>
          <a:xfrm>
            <a:off x="2311770" y="4698927"/>
            <a:ext cx="2073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  <a:ea typeface="Microsoft JhengHei UI Light" panose="020B0304030504040204" pitchFamily="34" charset="-120"/>
                <a:cs typeface="Microsoft Sans Serif" panose="020B0604020202020204" pitchFamily="34" charset="0"/>
              </a:rPr>
              <a:t>Management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A0F49BC0-DD12-43F2-A71D-A21BE0823C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0" t="13750" r="16461" b="9734"/>
          <a:stretch/>
        </p:blipFill>
        <p:spPr>
          <a:xfrm>
            <a:off x="4775979" y="3918652"/>
            <a:ext cx="2272522" cy="2022217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129CA8E9-623E-4654-B9BB-23F3CCE72B13}"/>
              </a:ext>
            </a:extLst>
          </p:cNvPr>
          <p:cNvSpPr txBox="1"/>
          <p:nvPr/>
        </p:nvSpPr>
        <p:spPr>
          <a:xfrm>
            <a:off x="4875356" y="4698927"/>
            <a:ext cx="2073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  <a:ea typeface="Microsoft JhengHei UI Light" panose="020B0304030504040204" pitchFamily="34" charset="-120"/>
                <a:cs typeface="Microsoft Sans Serif" panose="020B0604020202020204" pitchFamily="34" charset="0"/>
              </a:rPr>
              <a:t>Life-Quality</a:t>
            </a:r>
          </a:p>
        </p:txBody>
      </p:sp>
    </p:spTree>
    <p:extLst>
      <p:ext uri="{BB962C8B-B14F-4D97-AF65-F5344CB8AC3E}">
        <p14:creationId xmlns:p14="http://schemas.microsoft.com/office/powerpoint/2010/main" val="589041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3092A775-7BEC-4407-93E9-3BA02288B6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0" t="13750" r="16461" b="9734"/>
          <a:stretch/>
        </p:blipFill>
        <p:spPr>
          <a:xfrm>
            <a:off x="-9736" y="0"/>
            <a:ext cx="9153736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F61BBFF-268D-45BE-A0A1-800BCEDEDB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8859" y="2776084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RATA</a:t>
            </a:r>
            <a:endParaRPr lang="zh-TW" altLang="en-US" sz="48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04FA6AC-9375-4512-AF10-BBE3A1B78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320A839-BDB6-4453-AB1D-1DBDE3FFF159}"/>
              </a:ext>
            </a:extLst>
          </p:cNvPr>
          <p:cNvSpPr txBox="1"/>
          <p:nvPr/>
        </p:nvSpPr>
        <p:spPr>
          <a:xfrm>
            <a:off x="2374034" y="2612236"/>
            <a:ext cx="2487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You are not alone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4ECF07B-90CB-410D-BB92-67C50FAE2F10}"/>
              </a:ext>
            </a:extLst>
          </p:cNvPr>
          <p:cNvSpPr txBox="1"/>
          <p:nvPr/>
        </p:nvSpPr>
        <p:spPr>
          <a:xfrm>
            <a:off x="4822370" y="3431894"/>
            <a:ext cx="24873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is with you</a:t>
            </a:r>
          </a:p>
          <a:p>
            <a:endParaRPr lang="zh-TW" altLang="en-US" sz="2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83659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字方塊 28"/>
          <p:cNvSpPr txBox="1"/>
          <p:nvPr/>
        </p:nvSpPr>
        <p:spPr>
          <a:xfrm>
            <a:off x="-566058" y="3849880"/>
            <a:ext cx="5138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400" b="1" dirty="0">
                <a:solidFill>
                  <a:srgbClr val="008BD0"/>
                </a:solidFill>
              </a:rPr>
              <a:t>Vision</a:t>
            </a:r>
          </a:p>
        </p:txBody>
      </p:sp>
    </p:spTree>
    <p:extLst>
      <p:ext uri="{BB962C8B-B14F-4D97-AF65-F5344CB8AC3E}">
        <p14:creationId xmlns:p14="http://schemas.microsoft.com/office/powerpoint/2010/main" val="4136332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字方塊 28"/>
          <p:cNvSpPr txBox="1"/>
          <p:nvPr/>
        </p:nvSpPr>
        <p:spPr>
          <a:xfrm>
            <a:off x="810679" y="3767686"/>
            <a:ext cx="5138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b="1" dirty="0">
                <a:solidFill>
                  <a:srgbClr val="008BD0"/>
                </a:solidFill>
              </a:rPr>
              <a:t>SAAS</a:t>
            </a:r>
          </a:p>
        </p:txBody>
      </p:sp>
    </p:spTree>
    <p:extLst>
      <p:ext uri="{BB962C8B-B14F-4D97-AF65-F5344CB8AC3E}">
        <p14:creationId xmlns:p14="http://schemas.microsoft.com/office/powerpoint/2010/main" val="163180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F9596EA4-789E-460B-8FDC-50CD21A4E1BE}"/>
              </a:ext>
            </a:extLst>
          </p:cNvPr>
          <p:cNvSpPr txBox="1"/>
          <p:nvPr/>
        </p:nvSpPr>
        <p:spPr>
          <a:xfrm>
            <a:off x="0" y="321349"/>
            <a:ext cx="3580545" cy="523220"/>
          </a:xfrm>
          <a:prstGeom prst="rect">
            <a:avLst/>
          </a:prstGeom>
          <a:solidFill>
            <a:schemeClr val="accent1">
              <a:lumMod val="75000"/>
              <a:alpha val="80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altLang="zh-TW" sz="2800" b="1" dirty="0">
                <a:solidFill>
                  <a:schemeClr val="bg1"/>
                </a:solidFill>
              </a:rPr>
              <a:t>HR Management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967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131888" y="501116"/>
            <a:ext cx="4880224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4000" b="1" dirty="0"/>
              <a:t>產品特色</a:t>
            </a:r>
          </a:p>
        </p:txBody>
      </p:sp>
      <p:sp>
        <p:nvSpPr>
          <p:cNvPr id="3" name="矩形 2"/>
          <p:cNvSpPr/>
          <p:nvPr/>
        </p:nvSpPr>
        <p:spPr>
          <a:xfrm>
            <a:off x="3155324" y="1223201"/>
            <a:ext cx="2833352" cy="1163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手繪多邊形: 圖案 10"/>
          <p:cNvSpPr>
            <a:spLocks/>
          </p:cNvSpPr>
          <p:nvPr/>
        </p:nvSpPr>
        <p:spPr bwMode="auto">
          <a:xfrm rot="19800000" flipV="1">
            <a:off x="3716633" y="1957800"/>
            <a:ext cx="2520881" cy="975456"/>
          </a:xfrm>
          <a:custGeom>
            <a:avLst/>
            <a:gdLst>
              <a:gd name="connsiteX0" fmla="*/ 688680 w 3798136"/>
              <a:gd name="connsiteY0" fmla="*/ 1421 h 1469690"/>
              <a:gd name="connsiteX1" fmla="*/ 1055393 w 3798136"/>
              <a:gd name="connsiteY1" fmla="*/ 76033 h 1469690"/>
              <a:gd name="connsiteX2" fmla="*/ 1264943 w 3798136"/>
              <a:gd name="connsiteY2" fmla="*/ 207796 h 1469690"/>
              <a:gd name="connsiteX3" fmla="*/ 2263480 w 3798136"/>
              <a:gd name="connsiteY3" fmla="*/ 360196 h 1469690"/>
              <a:gd name="connsiteX4" fmla="*/ 2531768 w 3798136"/>
              <a:gd name="connsiteY4" fmla="*/ 207796 h 1469690"/>
              <a:gd name="connsiteX5" fmla="*/ 2741318 w 3798136"/>
              <a:gd name="connsiteY5" fmla="*/ 76033 h 1469690"/>
              <a:gd name="connsiteX6" fmla="*/ 3108030 w 3798136"/>
              <a:gd name="connsiteY6" fmla="*/ 1421 h 1469690"/>
              <a:gd name="connsiteX7" fmla="*/ 3797005 w 3798136"/>
              <a:gd name="connsiteY7" fmla="*/ 777708 h 1469690"/>
              <a:gd name="connsiteX8" fmla="*/ 3108030 w 3798136"/>
              <a:gd name="connsiteY8" fmla="*/ 1468271 h 1469690"/>
              <a:gd name="connsiteX9" fmla="*/ 2741318 w 3798136"/>
              <a:gd name="connsiteY9" fmla="*/ 1393658 h 1469690"/>
              <a:gd name="connsiteX10" fmla="*/ 2531768 w 3798136"/>
              <a:gd name="connsiteY10" fmla="*/ 1261896 h 1469690"/>
              <a:gd name="connsiteX11" fmla="*/ 1533230 w 3798136"/>
              <a:gd name="connsiteY11" fmla="*/ 1109496 h 1469690"/>
              <a:gd name="connsiteX12" fmla="*/ 1264943 w 3798136"/>
              <a:gd name="connsiteY12" fmla="*/ 1261896 h 1469690"/>
              <a:gd name="connsiteX13" fmla="*/ 1055393 w 3798136"/>
              <a:gd name="connsiteY13" fmla="*/ 1393658 h 1469690"/>
              <a:gd name="connsiteX14" fmla="*/ 688680 w 3798136"/>
              <a:gd name="connsiteY14" fmla="*/ 1468271 h 1469690"/>
              <a:gd name="connsiteX15" fmla="*/ 1293 w 3798136"/>
              <a:gd name="connsiteY15" fmla="*/ 691983 h 1469690"/>
              <a:gd name="connsiteX16" fmla="*/ 688680 w 3798136"/>
              <a:gd name="connsiteY16" fmla="*/ 1421 h 1469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798136" h="1469690">
                <a:moveTo>
                  <a:pt x="688680" y="1421"/>
                </a:moveTo>
                <a:cubicBezTo>
                  <a:pt x="820443" y="6183"/>
                  <a:pt x="947443" y="33171"/>
                  <a:pt x="1055393" y="76033"/>
                </a:cubicBezTo>
                <a:cubicBezTo>
                  <a:pt x="1141118" y="110958"/>
                  <a:pt x="1212555" y="155408"/>
                  <a:pt x="1264943" y="207796"/>
                </a:cubicBezTo>
                <a:cubicBezTo>
                  <a:pt x="1468143" y="406233"/>
                  <a:pt x="1914230" y="474496"/>
                  <a:pt x="2263480" y="360196"/>
                </a:cubicBezTo>
                <a:cubicBezTo>
                  <a:pt x="2374605" y="323683"/>
                  <a:pt x="2468268" y="271296"/>
                  <a:pt x="2531768" y="207796"/>
                </a:cubicBezTo>
                <a:cubicBezTo>
                  <a:pt x="2584155" y="155408"/>
                  <a:pt x="2655593" y="110958"/>
                  <a:pt x="2741318" y="76033"/>
                </a:cubicBezTo>
                <a:cubicBezTo>
                  <a:pt x="2855618" y="18883"/>
                  <a:pt x="2982618" y="-6517"/>
                  <a:pt x="3108030" y="1421"/>
                </a:cubicBezTo>
                <a:cubicBezTo>
                  <a:pt x="3511255" y="23646"/>
                  <a:pt x="3819230" y="371308"/>
                  <a:pt x="3797005" y="777708"/>
                </a:cubicBezTo>
                <a:cubicBezTo>
                  <a:pt x="3774780" y="1149183"/>
                  <a:pt x="3479505" y="1447633"/>
                  <a:pt x="3108030" y="1468271"/>
                </a:cubicBezTo>
                <a:cubicBezTo>
                  <a:pt x="2976268" y="1463508"/>
                  <a:pt x="2849268" y="1438108"/>
                  <a:pt x="2741318" y="1393658"/>
                </a:cubicBezTo>
                <a:cubicBezTo>
                  <a:pt x="2655593" y="1358733"/>
                  <a:pt x="2584155" y="1314283"/>
                  <a:pt x="2531768" y="1261896"/>
                </a:cubicBezTo>
                <a:cubicBezTo>
                  <a:pt x="2330155" y="1063458"/>
                  <a:pt x="1882480" y="995196"/>
                  <a:pt x="1533230" y="1109496"/>
                </a:cubicBezTo>
                <a:cubicBezTo>
                  <a:pt x="1422105" y="1146008"/>
                  <a:pt x="1330030" y="1198396"/>
                  <a:pt x="1264943" y="1261896"/>
                </a:cubicBezTo>
                <a:cubicBezTo>
                  <a:pt x="1212555" y="1314283"/>
                  <a:pt x="1141118" y="1358733"/>
                  <a:pt x="1055393" y="1393658"/>
                </a:cubicBezTo>
                <a:cubicBezTo>
                  <a:pt x="942680" y="1450808"/>
                  <a:pt x="815680" y="1476208"/>
                  <a:pt x="688680" y="1468271"/>
                </a:cubicBezTo>
                <a:cubicBezTo>
                  <a:pt x="285455" y="1446046"/>
                  <a:pt x="-22520" y="1098383"/>
                  <a:pt x="1293" y="691983"/>
                </a:cubicBezTo>
                <a:cubicBezTo>
                  <a:pt x="21930" y="318921"/>
                  <a:pt x="317205" y="22058"/>
                  <a:pt x="688680" y="1421"/>
                </a:cubicBezTo>
                <a:close/>
              </a:path>
            </a:pathLst>
          </a:custGeom>
          <a:solidFill>
            <a:schemeClr val="accent1"/>
          </a:solidFill>
          <a:ln w="7938" cap="rnd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7" name="手繪多邊形: 圖案 10"/>
          <p:cNvSpPr>
            <a:spLocks/>
          </p:cNvSpPr>
          <p:nvPr/>
        </p:nvSpPr>
        <p:spPr bwMode="auto">
          <a:xfrm rot="19800000" flipV="1">
            <a:off x="3446584" y="3037995"/>
            <a:ext cx="2520881" cy="975456"/>
          </a:xfrm>
          <a:custGeom>
            <a:avLst/>
            <a:gdLst>
              <a:gd name="connsiteX0" fmla="*/ 688680 w 3798136"/>
              <a:gd name="connsiteY0" fmla="*/ 1421 h 1469690"/>
              <a:gd name="connsiteX1" fmla="*/ 1055393 w 3798136"/>
              <a:gd name="connsiteY1" fmla="*/ 76033 h 1469690"/>
              <a:gd name="connsiteX2" fmla="*/ 1264943 w 3798136"/>
              <a:gd name="connsiteY2" fmla="*/ 207796 h 1469690"/>
              <a:gd name="connsiteX3" fmla="*/ 2263480 w 3798136"/>
              <a:gd name="connsiteY3" fmla="*/ 360196 h 1469690"/>
              <a:gd name="connsiteX4" fmla="*/ 2531768 w 3798136"/>
              <a:gd name="connsiteY4" fmla="*/ 207796 h 1469690"/>
              <a:gd name="connsiteX5" fmla="*/ 2741318 w 3798136"/>
              <a:gd name="connsiteY5" fmla="*/ 76033 h 1469690"/>
              <a:gd name="connsiteX6" fmla="*/ 3108030 w 3798136"/>
              <a:gd name="connsiteY6" fmla="*/ 1421 h 1469690"/>
              <a:gd name="connsiteX7" fmla="*/ 3797005 w 3798136"/>
              <a:gd name="connsiteY7" fmla="*/ 777708 h 1469690"/>
              <a:gd name="connsiteX8" fmla="*/ 3108030 w 3798136"/>
              <a:gd name="connsiteY8" fmla="*/ 1468271 h 1469690"/>
              <a:gd name="connsiteX9" fmla="*/ 2741318 w 3798136"/>
              <a:gd name="connsiteY9" fmla="*/ 1393658 h 1469690"/>
              <a:gd name="connsiteX10" fmla="*/ 2531768 w 3798136"/>
              <a:gd name="connsiteY10" fmla="*/ 1261896 h 1469690"/>
              <a:gd name="connsiteX11" fmla="*/ 1533230 w 3798136"/>
              <a:gd name="connsiteY11" fmla="*/ 1109496 h 1469690"/>
              <a:gd name="connsiteX12" fmla="*/ 1264943 w 3798136"/>
              <a:gd name="connsiteY12" fmla="*/ 1261896 h 1469690"/>
              <a:gd name="connsiteX13" fmla="*/ 1055393 w 3798136"/>
              <a:gd name="connsiteY13" fmla="*/ 1393658 h 1469690"/>
              <a:gd name="connsiteX14" fmla="*/ 688680 w 3798136"/>
              <a:gd name="connsiteY14" fmla="*/ 1468271 h 1469690"/>
              <a:gd name="connsiteX15" fmla="*/ 1293 w 3798136"/>
              <a:gd name="connsiteY15" fmla="*/ 691983 h 1469690"/>
              <a:gd name="connsiteX16" fmla="*/ 688680 w 3798136"/>
              <a:gd name="connsiteY16" fmla="*/ 1421 h 1469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798136" h="1469690">
                <a:moveTo>
                  <a:pt x="688680" y="1421"/>
                </a:moveTo>
                <a:cubicBezTo>
                  <a:pt x="820443" y="6183"/>
                  <a:pt x="947443" y="33171"/>
                  <a:pt x="1055393" y="76033"/>
                </a:cubicBezTo>
                <a:cubicBezTo>
                  <a:pt x="1141118" y="110958"/>
                  <a:pt x="1212555" y="155408"/>
                  <a:pt x="1264943" y="207796"/>
                </a:cubicBezTo>
                <a:cubicBezTo>
                  <a:pt x="1468143" y="406233"/>
                  <a:pt x="1914230" y="474496"/>
                  <a:pt x="2263480" y="360196"/>
                </a:cubicBezTo>
                <a:cubicBezTo>
                  <a:pt x="2374605" y="323683"/>
                  <a:pt x="2468268" y="271296"/>
                  <a:pt x="2531768" y="207796"/>
                </a:cubicBezTo>
                <a:cubicBezTo>
                  <a:pt x="2584155" y="155408"/>
                  <a:pt x="2655593" y="110958"/>
                  <a:pt x="2741318" y="76033"/>
                </a:cubicBezTo>
                <a:cubicBezTo>
                  <a:pt x="2855618" y="18883"/>
                  <a:pt x="2982618" y="-6517"/>
                  <a:pt x="3108030" y="1421"/>
                </a:cubicBezTo>
                <a:cubicBezTo>
                  <a:pt x="3511255" y="23646"/>
                  <a:pt x="3819230" y="371308"/>
                  <a:pt x="3797005" y="777708"/>
                </a:cubicBezTo>
                <a:cubicBezTo>
                  <a:pt x="3774780" y="1149183"/>
                  <a:pt x="3479505" y="1447633"/>
                  <a:pt x="3108030" y="1468271"/>
                </a:cubicBezTo>
                <a:cubicBezTo>
                  <a:pt x="2976268" y="1463508"/>
                  <a:pt x="2849268" y="1438108"/>
                  <a:pt x="2741318" y="1393658"/>
                </a:cubicBezTo>
                <a:cubicBezTo>
                  <a:pt x="2655593" y="1358733"/>
                  <a:pt x="2584155" y="1314283"/>
                  <a:pt x="2531768" y="1261896"/>
                </a:cubicBezTo>
                <a:cubicBezTo>
                  <a:pt x="2330155" y="1063458"/>
                  <a:pt x="1882480" y="995196"/>
                  <a:pt x="1533230" y="1109496"/>
                </a:cubicBezTo>
                <a:cubicBezTo>
                  <a:pt x="1422105" y="1146008"/>
                  <a:pt x="1330030" y="1198396"/>
                  <a:pt x="1264943" y="1261896"/>
                </a:cubicBezTo>
                <a:cubicBezTo>
                  <a:pt x="1212555" y="1314283"/>
                  <a:pt x="1141118" y="1358733"/>
                  <a:pt x="1055393" y="1393658"/>
                </a:cubicBezTo>
                <a:cubicBezTo>
                  <a:pt x="942680" y="1450808"/>
                  <a:pt x="815680" y="1476208"/>
                  <a:pt x="688680" y="1468271"/>
                </a:cubicBezTo>
                <a:cubicBezTo>
                  <a:pt x="285455" y="1446046"/>
                  <a:pt x="-22520" y="1098383"/>
                  <a:pt x="1293" y="691983"/>
                </a:cubicBezTo>
                <a:cubicBezTo>
                  <a:pt x="21930" y="318921"/>
                  <a:pt x="317205" y="22058"/>
                  <a:pt x="688680" y="1421"/>
                </a:cubicBezTo>
                <a:close/>
              </a:path>
            </a:pathLst>
          </a:custGeom>
          <a:solidFill>
            <a:schemeClr val="accent2"/>
          </a:solidFill>
          <a:ln w="7938" cap="rnd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8" name="手繪多邊形: 圖案 10"/>
          <p:cNvSpPr>
            <a:spLocks/>
          </p:cNvSpPr>
          <p:nvPr/>
        </p:nvSpPr>
        <p:spPr bwMode="auto">
          <a:xfrm rot="19800000" flipV="1">
            <a:off x="3176535" y="4118191"/>
            <a:ext cx="2520881" cy="975456"/>
          </a:xfrm>
          <a:custGeom>
            <a:avLst/>
            <a:gdLst>
              <a:gd name="connsiteX0" fmla="*/ 688680 w 3798136"/>
              <a:gd name="connsiteY0" fmla="*/ 1421 h 1469690"/>
              <a:gd name="connsiteX1" fmla="*/ 1055393 w 3798136"/>
              <a:gd name="connsiteY1" fmla="*/ 76033 h 1469690"/>
              <a:gd name="connsiteX2" fmla="*/ 1264943 w 3798136"/>
              <a:gd name="connsiteY2" fmla="*/ 207796 h 1469690"/>
              <a:gd name="connsiteX3" fmla="*/ 2263480 w 3798136"/>
              <a:gd name="connsiteY3" fmla="*/ 360196 h 1469690"/>
              <a:gd name="connsiteX4" fmla="*/ 2531768 w 3798136"/>
              <a:gd name="connsiteY4" fmla="*/ 207796 h 1469690"/>
              <a:gd name="connsiteX5" fmla="*/ 2741318 w 3798136"/>
              <a:gd name="connsiteY5" fmla="*/ 76033 h 1469690"/>
              <a:gd name="connsiteX6" fmla="*/ 3108030 w 3798136"/>
              <a:gd name="connsiteY6" fmla="*/ 1421 h 1469690"/>
              <a:gd name="connsiteX7" fmla="*/ 3797005 w 3798136"/>
              <a:gd name="connsiteY7" fmla="*/ 777708 h 1469690"/>
              <a:gd name="connsiteX8" fmla="*/ 3108030 w 3798136"/>
              <a:gd name="connsiteY8" fmla="*/ 1468271 h 1469690"/>
              <a:gd name="connsiteX9" fmla="*/ 2741318 w 3798136"/>
              <a:gd name="connsiteY9" fmla="*/ 1393658 h 1469690"/>
              <a:gd name="connsiteX10" fmla="*/ 2531768 w 3798136"/>
              <a:gd name="connsiteY10" fmla="*/ 1261896 h 1469690"/>
              <a:gd name="connsiteX11" fmla="*/ 1533230 w 3798136"/>
              <a:gd name="connsiteY11" fmla="*/ 1109496 h 1469690"/>
              <a:gd name="connsiteX12" fmla="*/ 1264943 w 3798136"/>
              <a:gd name="connsiteY12" fmla="*/ 1261896 h 1469690"/>
              <a:gd name="connsiteX13" fmla="*/ 1055393 w 3798136"/>
              <a:gd name="connsiteY13" fmla="*/ 1393658 h 1469690"/>
              <a:gd name="connsiteX14" fmla="*/ 688680 w 3798136"/>
              <a:gd name="connsiteY14" fmla="*/ 1468271 h 1469690"/>
              <a:gd name="connsiteX15" fmla="*/ 1293 w 3798136"/>
              <a:gd name="connsiteY15" fmla="*/ 691983 h 1469690"/>
              <a:gd name="connsiteX16" fmla="*/ 688680 w 3798136"/>
              <a:gd name="connsiteY16" fmla="*/ 1421 h 1469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798136" h="1469690">
                <a:moveTo>
                  <a:pt x="688680" y="1421"/>
                </a:moveTo>
                <a:cubicBezTo>
                  <a:pt x="820443" y="6183"/>
                  <a:pt x="947443" y="33171"/>
                  <a:pt x="1055393" y="76033"/>
                </a:cubicBezTo>
                <a:cubicBezTo>
                  <a:pt x="1141118" y="110958"/>
                  <a:pt x="1212555" y="155408"/>
                  <a:pt x="1264943" y="207796"/>
                </a:cubicBezTo>
                <a:cubicBezTo>
                  <a:pt x="1468143" y="406233"/>
                  <a:pt x="1914230" y="474496"/>
                  <a:pt x="2263480" y="360196"/>
                </a:cubicBezTo>
                <a:cubicBezTo>
                  <a:pt x="2374605" y="323683"/>
                  <a:pt x="2468268" y="271296"/>
                  <a:pt x="2531768" y="207796"/>
                </a:cubicBezTo>
                <a:cubicBezTo>
                  <a:pt x="2584155" y="155408"/>
                  <a:pt x="2655593" y="110958"/>
                  <a:pt x="2741318" y="76033"/>
                </a:cubicBezTo>
                <a:cubicBezTo>
                  <a:pt x="2855618" y="18883"/>
                  <a:pt x="2982618" y="-6517"/>
                  <a:pt x="3108030" y="1421"/>
                </a:cubicBezTo>
                <a:cubicBezTo>
                  <a:pt x="3511255" y="23646"/>
                  <a:pt x="3819230" y="371308"/>
                  <a:pt x="3797005" y="777708"/>
                </a:cubicBezTo>
                <a:cubicBezTo>
                  <a:pt x="3774780" y="1149183"/>
                  <a:pt x="3479505" y="1447633"/>
                  <a:pt x="3108030" y="1468271"/>
                </a:cubicBezTo>
                <a:cubicBezTo>
                  <a:pt x="2976268" y="1463508"/>
                  <a:pt x="2849268" y="1438108"/>
                  <a:pt x="2741318" y="1393658"/>
                </a:cubicBezTo>
                <a:cubicBezTo>
                  <a:pt x="2655593" y="1358733"/>
                  <a:pt x="2584155" y="1314283"/>
                  <a:pt x="2531768" y="1261896"/>
                </a:cubicBezTo>
                <a:cubicBezTo>
                  <a:pt x="2330155" y="1063458"/>
                  <a:pt x="1882480" y="995196"/>
                  <a:pt x="1533230" y="1109496"/>
                </a:cubicBezTo>
                <a:cubicBezTo>
                  <a:pt x="1422105" y="1146008"/>
                  <a:pt x="1330030" y="1198396"/>
                  <a:pt x="1264943" y="1261896"/>
                </a:cubicBezTo>
                <a:cubicBezTo>
                  <a:pt x="1212555" y="1314283"/>
                  <a:pt x="1141118" y="1358733"/>
                  <a:pt x="1055393" y="1393658"/>
                </a:cubicBezTo>
                <a:cubicBezTo>
                  <a:pt x="942680" y="1450808"/>
                  <a:pt x="815680" y="1476208"/>
                  <a:pt x="688680" y="1468271"/>
                </a:cubicBezTo>
                <a:cubicBezTo>
                  <a:pt x="285455" y="1446046"/>
                  <a:pt x="-22520" y="1098383"/>
                  <a:pt x="1293" y="691983"/>
                </a:cubicBezTo>
                <a:cubicBezTo>
                  <a:pt x="21930" y="318921"/>
                  <a:pt x="317205" y="22058"/>
                  <a:pt x="688680" y="1421"/>
                </a:cubicBezTo>
                <a:close/>
              </a:path>
            </a:pathLst>
          </a:custGeom>
          <a:solidFill>
            <a:schemeClr val="accent3"/>
          </a:solidFill>
          <a:ln w="7938" cap="rnd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9" name="手繪多邊形: 圖案 10"/>
          <p:cNvSpPr>
            <a:spLocks/>
          </p:cNvSpPr>
          <p:nvPr/>
        </p:nvSpPr>
        <p:spPr bwMode="auto">
          <a:xfrm rot="19800000" flipV="1">
            <a:off x="2906486" y="5198386"/>
            <a:ext cx="2520881" cy="975456"/>
          </a:xfrm>
          <a:custGeom>
            <a:avLst/>
            <a:gdLst>
              <a:gd name="connsiteX0" fmla="*/ 688680 w 3798136"/>
              <a:gd name="connsiteY0" fmla="*/ 1421 h 1469690"/>
              <a:gd name="connsiteX1" fmla="*/ 1055393 w 3798136"/>
              <a:gd name="connsiteY1" fmla="*/ 76033 h 1469690"/>
              <a:gd name="connsiteX2" fmla="*/ 1264943 w 3798136"/>
              <a:gd name="connsiteY2" fmla="*/ 207796 h 1469690"/>
              <a:gd name="connsiteX3" fmla="*/ 2263480 w 3798136"/>
              <a:gd name="connsiteY3" fmla="*/ 360196 h 1469690"/>
              <a:gd name="connsiteX4" fmla="*/ 2531768 w 3798136"/>
              <a:gd name="connsiteY4" fmla="*/ 207796 h 1469690"/>
              <a:gd name="connsiteX5" fmla="*/ 2741318 w 3798136"/>
              <a:gd name="connsiteY5" fmla="*/ 76033 h 1469690"/>
              <a:gd name="connsiteX6" fmla="*/ 3108030 w 3798136"/>
              <a:gd name="connsiteY6" fmla="*/ 1421 h 1469690"/>
              <a:gd name="connsiteX7" fmla="*/ 3797005 w 3798136"/>
              <a:gd name="connsiteY7" fmla="*/ 777708 h 1469690"/>
              <a:gd name="connsiteX8" fmla="*/ 3108030 w 3798136"/>
              <a:gd name="connsiteY8" fmla="*/ 1468271 h 1469690"/>
              <a:gd name="connsiteX9" fmla="*/ 2741318 w 3798136"/>
              <a:gd name="connsiteY9" fmla="*/ 1393658 h 1469690"/>
              <a:gd name="connsiteX10" fmla="*/ 2531768 w 3798136"/>
              <a:gd name="connsiteY10" fmla="*/ 1261896 h 1469690"/>
              <a:gd name="connsiteX11" fmla="*/ 1533230 w 3798136"/>
              <a:gd name="connsiteY11" fmla="*/ 1109496 h 1469690"/>
              <a:gd name="connsiteX12" fmla="*/ 1264943 w 3798136"/>
              <a:gd name="connsiteY12" fmla="*/ 1261896 h 1469690"/>
              <a:gd name="connsiteX13" fmla="*/ 1055393 w 3798136"/>
              <a:gd name="connsiteY13" fmla="*/ 1393658 h 1469690"/>
              <a:gd name="connsiteX14" fmla="*/ 688680 w 3798136"/>
              <a:gd name="connsiteY14" fmla="*/ 1468271 h 1469690"/>
              <a:gd name="connsiteX15" fmla="*/ 1293 w 3798136"/>
              <a:gd name="connsiteY15" fmla="*/ 691983 h 1469690"/>
              <a:gd name="connsiteX16" fmla="*/ 688680 w 3798136"/>
              <a:gd name="connsiteY16" fmla="*/ 1421 h 1469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798136" h="1469690">
                <a:moveTo>
                  <a:pt x="688680" y="1421"/>
                </a:moveTo>
                <a:cubicBezTo>
                  <a:pt x="820443" y="6183"/>
                  <a:pt x="947443" y="33171"/>
                  <a:pt x="1055393" y="76033"/>
                </a:cubicBezTo>
                <a:cubicBezTo>
                  <a:pt x="1141118" y="110958"/>
                  <a:pt x="1212555" y="155408"/>
                  <a:pt x="1264943" y="207796"/>
                </a:cubicBezTo>
                <a:cubicBezTo>
                  <a:pt x="1468143" y="406233"/>
                  <a:pt x="1914230" y="474496"/>
                  <a:pt x="2263480" y="360196"/>
                </a:cubicBezTo>
                <a:cubicBezTo>
                  <a:pt x="2374605" y="323683"/>
                  <a:pt x="2468268" y="271296"/>
                  <a:pt x="2531768" y="207796"/>
                </a:cubicBezTo>
                <a:cubicBezTo>
                  <a:pt x="2584155" y="155408"/>
                  <a:pt x="2655593" y="110958"/>
                  <a:pt x="2741318" y="76033"/>
                </a:cubicBezTo>
                <a:cubicBezTo>
                  <a:pt x="2855618" y="18883"/>
                  <a:pt x="2982618" y="-6517"/>
                  <a:pt x="3108030" y="1421"/>
                </a:cubicBezTo>
                <a:cubicBezTo>
                  <a:pt x="3511255" y="23646"/>
                  <a:pt x="3819230" y="371308"/>
                  <a:pt x="3797005" y="777708"/>
                </a:cubicBezTo>
                <a:cubicBezTo>
                  <a:pt x="3774780" y="1149183"/>
                  <a:pt x="3479505" y="1447633"/>
                  <a:pt x="3108030" y="1468271"/>
                </a:cubicBezTo>
                <a:cubicBezTo>
                  <a:pt x="2976268" y="1463508"/>
                  <a:pt x="2849268" y="1438108"/>
                  <a:pt x="2741318" y="1393658"/>
                </a:cubicBezTo>
                <a:cubicBezTo>
                  <a:pt x="2655593" y="1358733"/>
                  <a:pt x="2584155" y="1314283"/>
                  <a:pt x="2531768" y="1261896"/>
                </a:cubicBezTo>
                <a:cubicBezTo>
                  <a:pt x="2330155" y="1063458"/>
                  <a:pt x="1882480" y="995196"/>
                  <a:pt x="1533230" y="1109496"/>
                </a:cubicBezTo>
                <a:cubicBezTo>
                  <a:pt x="1422105" y="1146008"/>
                  <a:pt x="1330030" y="1198396"/>
                  <a:pt x="1264943" y="1261896"/>
                </a:cubicBezTo>
                <a:cubicBezTo>
                  <a:pt x="1212555" y="1314283"/>
                  <a:pt x="1141118" y="1358733"/>
                  <a:pt x="1055393" y="1393658"/>
                </a:cubicBezTo>
                <a:cubicBezTo>
                  <a:pt x="942680" y="1450808"/>
                  <a:pt x="815680" y="1476208"/>
                  <a:pt x="688680" y="1468271"/>
                </a:cubicBezTo>
                <a:cubicBezTo>
                  <a:pt x="285455" y="1446046"/>
                  <a:pt x="-22520" y="1098383"/>
                  <a:pt x="1293" y="691983"/>
                </a:cubicBezTo>
                <a:cubicBezTo>
                  <a:pt x="21930" y="318921"/>
                  <a:pt x="317205" y="22058"/>
                  <a:pt x="688680" y="1421"/>
                </a:cubicBezTo>
                <a:close/>
              </a:path>
            </a:pathLst>
          </a:custGeom>
          <a:solidFill>
            <a:schemeClr val="accent4"/>
          </a:solidFill>
          <a:ln w="7938" cap="rnd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3912367" y="2445528"/>
            <a:ext cx="794657" cy="7946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3651109" y="3523214"/>
            <a:ext cx="794657" cy="7946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3378967" y="4600900"/>
            <a:ext cx="794657" cy="7946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3106824" y="5667700"/>
            <a:ext cx="794657" cy="7946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1" name="群組 20"/>
          <p:cNvGrpSpPr/>
          <p:nvPr/>
        </p:nvGrpSpPr>
        <p:grpSpPr>
          <a:xfrm>
            <a:off x="3537967" y="4798749"/>
            <a:ext cx="479078" cy="395430"/>
            <a:chOff x="13079250" y="23448756"/>
            <a:chExt cx="2967819" cy="2449630"/>
          </a:xfrm>
          <a:solidFill>
            <a:schemeClr val="accent3"/>
          </a:solidFill>
        </p:grpSpPr>
        <p:sp>
          <p:nvSpPr>
            <p:cNvPr id="22" name="手繪多邊形 21"/>
            <p:cNvSpPr>
              <a:spLocks/>
            </p:cNvSpPr>
            <p:nvPr/>
          </p:nvSpPr>
          <p:spPr bwMode="auto">
            <a:xfrm>
              <a:off x="13079250" y="23448756"/>
              <a:ext cx="2967819" cy="2449630"/>
            </a:xfrm>
            <a:custGeom>
              <a:avLst/>
              <a:gdLst>
                <a:gd name="connsiteX0" fmla="*/ 2007528 w 4024625"/>
                <a:gd name="connsiteY0" fmla="*/ 1087436 h 3321916"/>
                <a:gd name="connsiteX1" fmla="*/ 1840007 w 4024625"/>
                <a:gd name="connsiteY1" fmla="*/ 1101840 h 3321916"/>
                <a:gd name="connsiteX2" fmla="*/ 1743097 w 4024625"/>
                <a:gd name="connsiteY2" fmla="*/ 1122724 h 3321916"/>
                <a:gd name="connsiteX3" fmla="*/ 1609441 w 4024625"/>
                <a:gd name="connsiteY3" fmla="*/ 1178896 h 3321916"/>
                <a:gd name="connsiteX4" fmla="*/ 1096431 w 4024625"/>
                <a:gd name="connsiteY4" fmla="*/ 1856928 h 3321916"/>
                <a:gd name="connsiteX5" fmla="*/ 1116966 w 4024625"/>
                <a:gd name="connsiteY5" fmla="*/ 2260216 h 3321916"/>
                <a:gd name="connsiteX6" fmla="*/ 1819472 w 4024625"/>
                <a:gd name="connsiteY6" fmla="*/ 2915204 h 3321916"/>
                <a:gd name="connsiteX7" fmla="*/ 1895847 w 4024625"/>
                <a:gd name="connsiteY7" fmla="*/ 2930328 h 3321916"/>
                <a:gd name="connsiteX8" fmla="*/ 2217919 w 4024625"/>
                <a:gd name="connsiteY8" fmla="*/ 2911604 h 3321916"/>
                <a:gd name="connsiteX9" fmla="*/ 2875753 w 4024625"/>
                <a:gd name="connsiteY9" fmla="*/ 2323952 h 3321916"/>
                <a:gd name="connsiteX10" fmla="*/ 2922227 w 4024625"/>
                <a:gd name="connsiteY10" fmla="*/ 2006360 h 3321916"/>
                <a:gd name="connsiteX11" fmla="*/ 2861343 w 4024625"/>
                <a:gd name="connsiteY11" fmla="*/ 1660684 h 3321916"/>
                <a:gd name="connsiteX12" fmla="*/ 2600515 w 4024625"/>
                <a:gd name="connsiteY12" fmla="*/ 1300604 h 3321916"/>
                <a:gd name="connsiteX13" fmla="*/ 2271958 w 4024625"/>
                <a:gd name="connsiteY13" fmla="*/ 1122364 h 3321916"/>
                <a:gd name="connsiteX14" fmla="*/ 2175409 w 4024625"/>
                <a:gd name="connsiteY14" fmla="*/ 1101840 h 3321916"/>
                <a:gd name="connsiteX15" fmla="*/ 2007528 w 4024625"/>
                <a:gd name="connsiteY15" fmla="*/ 1087436 h 3321916"/>
                <a:gd name="connsiteX16" fmla="*/ 691176 w 4024625"/>
                <a:gd name="connsiteY16" fmla="*/ 884236 h 3321916"/>
                <a:gd name="connsiteX17" fmla="*/ 395695 w 4024625"/>
                <a:gd name="connsiteY17" fmla="*/ 895036 h 3321916"/>
                <a:gd name="connsiteX18" fmla="*/ 376237 w 4024625"/>
                <a:gd name="connsiteY18" fmla="*/ 1095956 h 3321916"/>
                <a:gd name="connsiteX19" fmla="*/ 388128 w 4024625"/>
                <a:gd name="connsiteY19" fmla="*/ 1299032 h 3321916"/>
                <a:gd name="connsiteX20" fmla="*/ 691176 w 4024625"/>
                <a:gd name="connsiteY20" fmla="*/ 1311272 h 3321916"/>
                <a:gd name="connsiteX21" fmla="*/ 994223 w 4024625"/>
                <a:gd name="connsiteY21" fmla="*/ 1299032 h 3321916"/>
                <a:gd name="connsiteX22" fmla="*/ 1006475 w 4024625"/>
                <a:gd name="connsiteY22" fmla="*/ 1095956 h 3321916"/>
                <a:gd name="connsiteX23" fmla="*/ 987017 w 4024625"/>
                <a:gd name="connsiteY23" fmla="*/ 895036 h 3321916"/>
                <a:gd name="connsiteX24" fmla="*/ 691176 w 4024625"/>
                <a:gd name="connsiteY24" fmla="*/ 884236 h 3321916"/>
                <a:gd name="connsiteX25" fmla="*/ 1504906 w 4024625"/>
                <a:gd name="connsiteY25" fmla="*/ 0 h 3321916"/>
                <a:gd name="connsiteX26" fmla="*/ 2007262 w 4024625"/>
                <a:gd name="connsiteY26" fmla="*/ 0 h 3321916"/>
                <a:gd name="connsiteX27" fmla="*/ 2509258 w 4024625"/>
                <a:gd name="connsiteY27" fmla="*/ 0 h 3321916"/>
                <a:gd name="connsiteX28" fmla="*/ 2657624 w 4024625"/>
                <a:gd name="connsiteY28" fmla="*/ 247692 h 3321916"/>
                <a:gd name="connsiteX29" fmla="*/ 2828316 w 4024625"/>
                <a:gd name="connsiteY29" fmla="*/ 501868 h 3321916"/>
                <a:gd name="connsiteX30" fmla="*/ 3367404 w 4024625"/>
                <a:gd name="connsiteY30" fmla="*/ 507988 h 3321916"/>
                <a:gd name="connsiteX31" fmla="*/ 3906130 w 4024625"/>
                <a:gd name="connsiteY31" fmla="*/ 519508 h 3321916"/>
                <a:gd name="connsiteX32" fmla="*/ 3961588 w 4024625"/>
                <a:gd name="connsiteY32" fmla="*/ 562352 h 3321916"/>
                <a:gd name="connsiteX33" fmla="*/ 4024607 w 4024625"/>
                <a:gd name="connsiteY33" fmla="*/ 1909552 h 3321916"/>
                <a:gd name="connsiteX34" fmla="*/ 4011283 w 4024625"/>
                <a:gd name="connsiteY34" fmla="*/ 3168188 h 3321916"/>
                <a:gd name="connsiteX35" fmla="*/ 3887404 w 4024625"/>
                <a:gd name="connsiteY35" fmla="*/ 3301396 h 3321916"/>
                <a:gd name="connsiteX36" fmla="*/ 2004381 w 4024625"/>
                <a:gd name="connsiteY36" fmla="*/ 3321556 h 3321916"/>
                <a:gd name="connsiteX37" fmla="*/ 133601 w 4024625"/>
                <a:gd name="connsiteY37" fmla="*/ 3306436 h 3321916"/>
                <a:gd name="connsiteX38" fmla="*/ 28809 w 4024625"/>
                <a:gd name="connsiteY38" fmla="*/ 3226872 h 3321916"/>
                <a:gd name="connsiteX39" fmla="*/ 0 w 4024625"/>
                <a:gd name="connsiteY39" fmla="*/ 3187268 h 3321916"/>
                <a:gd name="connsiteX40" fmla="*/ 0 w 4024625"/>
                <a:gd name="connsiteY40" fmla="*/ 1913152 h 3321916"/>
                <a:gd name="connsiteX41" fmla="*/ 11524 w 4024625"/>
                <a:gd name="connsiteY41" fmla="*/ 616716 h 3321916"/>
                <a:gd name="connsiteX42" fmla="*/ 103712 w 4024625"/>
                <a:gd name="connsiteY42" fmla="*/ 522388 h 3321916"/>
                <a:gd name="connsiteX43" fmla="*/ 654683 w 4024625"/>
                <a:gd name="connsiteY43" fmla="*/ 507988 h 3321916"/>
                <a:gd name="connsiteX44" fmla="*/ 1177925 w 4024625"/>
                <a:gd name="connsiteY44" fmla="*/ 507988 h 3321916"/>
                <a:gd name="connsiteX45" fmla="*/ 1203853 w 4024625"/>
                <a:gd name="connsiteY45" fmla="*/ 485308 h 3321916"/>
                <a:gd name="connsiteX46" fmla="*/ 1367344 w 4024625"/>
                <a:gd name="connsiteY46" fmla="*/ 231132 h 3321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4024625" h="3321916">
                  <a:moveTo>
                    <a:pt x="2007528" y="1087436"/>
                  </a:moveTo>
                  <a:cubicBezTo>
                    <a:pt x="1951687" y="1087436"/>
                    <a:pt x="1876033" y="1093916"/>
                    <a:pt x="1840007" y="1101840"/>
                  </a:cubicBezTo>
                  <a:cubicBezTo>
                    <a:pt x="1803621" y="1109400"/>
                    <a:pt x="1760029" y="1119124"/>
                    <a:pt x="1743097" y="1122724"/>
                  </a:cubicBezTo>
                  <a:cubicBezTo>
                    <a:pt x="1726525" y="1126324"/>
                    <a:pt x="1666362" y="1151532"/>
                    <a:pt x="1609441" y="1178896"/>
                  </a:cubicBezTo>
                  <a:cubicBezTo>
                    <a:pt x="1336724" y="1309604"/>
                    <a:pt x="1148309" y="1558780"/>
                    <a:pt x="1096431" y="1856928"/>
                  </a:cubicBezTo>
                  <a:cubicBezTo>
                    <a:pt x="1079499" y="1953788"/>
                    <a:pt x="1090667" y="2171996"/>
                    <a:pt x="1116966" y="2260216"/>
                  </a:cubicBezTo>
                  <a:cubicBezTo>
                    <a:pt x="1216398" y="2593652"/>
                    <a:pt x="1494518" y="2852908"/>
                    <a:pt x="1819472" y="2915204"/>
                  </a:cubicBezTo>
                  <a:cubicBezTo>
                    <a:pt x="1850094" y="2920964"/>
                    <a:pt x="1884679" y="2927808"/>
                    <a:pt x="1895847" y="2930328"/>
                  </a:cubicBezTo>
                  <a:cubicBezTo>
                    <a:pt x="1937277" y="2940048"/>
                    <a:pt x="2152352" y="2927448"/>
                    <a:pt x="2217919" y="2911604"/>
                  </a:cubicBezTo>
                  <a:cubicBezTo>
                    <a:pt x="2518736" y="2839588"/>
                    <a:pt x="2773079" y="2612376"/>
                    <a:pt x="2875753" y="2323952"/>
                  </a:cubicBezTo>
                  <a:cubicBezTo>
                    <a:pt x="2917183" y="2208004"/>
                    <a:pt x="2922587" y="2170916"/>
                    <a:pt x="2922227" y="2006360"/>
                  </a:cubicBezTo>
                  <a:cubicBezTo>
                    <a:pt x="2921506" y="1833164"/>
                    <a:pt x="2914301" y="1793552"/>
                    <a:pt x="2861343" y="1660684"/>
                  </a:cubicBezTo>
                  <a:cubicBezTo>
                    <a:pt x="2805503" y="1521692"/>
                    <a:pt x="2713997" y="1394944"/>
                    <a:pt x="2600515" y="1300604"/>
                  </a:cubicBezTo>
                  <a:cubicBezTo>
                    <a:pt x="2527382" y="1239748"/>
                    <a:pt x="2336084" y="1136048"/>
                    <a:pt x="2271958" y="1122364"/>
                  </a:cubicBezTo>
                  <a:cubicBezTo>
                    <a:pt x="2255026" y="1118764"/>
                    <a:pt x="2211795" y="1109400"/>
                    <a:pt x="2175409" y="1101840"/>
                  </a:cubicBezTo>
                  <a:cubicBezTo>
                    <a:pt x="2139022" y="1093916"/>
                    <a:pt x="2063368" y="1087436"/>
                    <a:pt x="2007528" y="1087436"/>
                  </a:cubicBezTo>
                  <a:close/>
                  <a:moveTo>
                    <a:pt x="691176" y="884236"/>
                  </a:moveTo>
                  <a:cubicBezTo>
                    <a:pt x="520734" y="884236"/>
                    <a:pt x="407947" y="888196"/>
                    <a:pt x="395695" y="895036"/>
                  </a:cubicBezTo>
                  <a:cubicBezTo>
                    <a:pt x="377318" y="904760"/>
                    <a:pt x="376237" y="918084"/>
                    <a:pt x="376237" y="1095956"/>
                  </a:cubicBezTo>
                  <a:cubicBezTo>
                    <a:pt x="376237" y="1230980"/>
                    <a:pt x="379480" y="1290392"/>
                    <a:pt x="388128" y="1299032"/>
                  </a:cubicBezTo>
                  <a:cubicBezTo>
                    <a:pt x="397137" y="1308032"/>
                    <a:pt x="478574" y="1311272"/>
                    <a:pt x="691176" y="1311272"/>
                  </a:cubicBezTo>
                  <a:cubicBezTo>
                    <a:pt x="904138" y="1311272"/>
                    <a:pt x="985575" y="1308032"/>
                    <a:pt x="994223" y="1299032"/>
                  </a:cubicBezTo>
                  <a:cubicBezTo>
                    <a:pt x="1002872" y="1290392"/>
                    <a:pt x="1006475" y="1230980"/>
                    <a:pt x="1006475" y="1095956"/>
                  </a:cubicBezTo>
                  <a:cubicBezTo>
                    <a:pt x="1006475" y="918084"/>
                    <a:pt x="1005394" y="904760"/>
                    <a:pt x="987017" y="895036"/>
                  </a:cubicBezTo>
                  <a:cubicBezTo>
                    <a:pt x="974765" y="888196"/>
                    <a:pt x="861978" y="884236"/>
                    <a:pt x="691176" y="884236"/>
                  </a:cubicBezTo>
                  <a:close/>
                  <a:moveTo>
                    <a:pt x="1504906" y="0"/>
                  </a:moveTo>
                  <a:lnTo>
                    <a:pt x="2007262" y="0"/>
                  </a:lnTo>
                  <a:lnTo>
                    <a:pt x="2509258" y="0"/>
                  </a:lnTo>
                  <a:lnTo>
                    <a:pt x="2657624" y="247692"/>
                  </a:lnTo>
                  <a:cubicBezTo>
                    <a:pt x="2764216" y="425904"/>
                    <a:pt x="2812112" y="497548"/>
                    <a:pt x="2828316" y="501868"/>
                  </a:cubicBezTo>
                  <a:cubicBezTo>
                    <a:pt x="2840920" y="505108"/>
                    <a:pt x="3083276" y="507988"/>
                    <a:pt x="3367404" y="507988"/>
                  </a:cubicBezTo>
                  <a:cubicBezTo>
                    <a:pt x="3728235" y="507988"/>
                    <a:pt x="3890286" y="511588"/>
                    <a:pt x="3906130" y="519508"/>
                  </a:cubicBezTo>
                  <a:cubicBezTo>
                    <a:pt x="3918014" y="525628"/>
                    <a:pt x="3943222" y="545072"/>
                    <a:pt x="3961588" y="562352"/>
                  </a:cubicBezTo>
                  <a:cubicBezTo>
                    <a:pt x="4027488" y="624636"/>
                    <a:pt x="4024607" y="568112"/>
                    <a:pt x="4024607" y="1909552"/>
                  </a:cubicBezTo>
                  <a:cubicBezTo>
                    <a:pt x="4024607" y="2872968"/>
                    <a:pt x="4021726" y="3133624"/>
                    <a:pt x="4011283" y="3168188"/>
                  </a:cubicBezTo>
                  <a:cubicBezTo>
                    <a:pt x="3991477" y="3235152"/>
                    <a:pt x="3952225" y="3277272"/>
                    <a:pt x="3887404" y="3301396"/>
                  </a:cubicBezTo>
                  <a:cubicBezTo>
                    <a:pt x="3830867" y="3322636"/>
                    <a:pt x="3830507" y="3322636"/>
                    <a:pt x="2004381" y="3321556"/>
                  </a:cubicBezTo>
                  <a:cubicBezTo>
                    <a:pt x="489032" y="3320836"/>
                    <a:pt x="170333" y="3318316"/>
                    <a:pt x="133601" y="3306436"/>
                  </a:cubicBezTo>
                  <a:cubicBezTo>
                    <a:pt x="81025" y="3290232"/>
                    <a:pt x="66981" y="3279432"/>
                    <a:pt x="28809" y="3226872"/>
                  </a:cubicBezTo>
                  <a:lnTo>
                    <a:pt x="0" y="3187268"/>
                  </a:lnTo>
                  <a:lnTo>
                    <a:pt x="0" y="1913152"/>
                  </a:lnTo>
                  <a:cubicBezTo>
                    <a:pt x="0" y="991136"/>
                    <a:pt x="3241" y="632556"/>
                    <a:pt x="11524" y="616716"/>
                  </a:cubicBezTo>
                  <a:cubicBezTo>
                    <a:pt x="28449" y="583952"/>
                    <a:pt x="72382" y="538592"/>
                    <a:pt x="103712" y="522388"/>
                  </a:cubicBezTo>
                  <a:cubicBezTo>
                    <a:pt x="126399" y="510508"/>
                    <a:pt x="223989" y="507988"/>
                    <a:pt x="654683" y="507988"/>
                  </a:cubicBezTo>
                  <a:lnTo>
                    <a:pt x="1177925" y="507988"/>
                  </a:lnTo>
                  <a:lnTo>
                    <a:pt x="1203853" y="485308"/>
                  </a:lnTo>
                  <a:cubicBezTo>
                    <a:pt x="1217897" y="472708"/>
                    <a:pt x="1291360" y="358220"/>
                    <a:pt x="1367344" y="23113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23" name="手繪多邊形 22"/>
            <p:cNvSpPr>
              <a:spLocks/>
            </p:cNvSpPr>
            <p:nvPr/>
          </p:nvSpPr>
          <p:spPr bwMode="auto">
            <a:xfrm>
              <a:off x="14046734" y="24416165"/>
              <a:ext cx="1019800" cy="1024369"/>
            </a:xfrm>
            <a:custGeom>
              <a:avLst/>
              <a:gdLst>
                <a:gd name="connsiteX0" fmla="*/ 696901 w 1382938"/>
                <a:gd name="connsiteY0" fmla="*/ 174564 h 1389136"/>
                <a:gd name="connsiteX1" fmla="*/ 615103 w 1382938"/>
                <a:gd name="connsiteY1" fmla="*/ 185584 h 1389136"/>
                <a:gd name="connsiteX2" fmla="*/ 187732 w 1382938"/>
                <a:gd name="connsiteY2" fmla="*/ 592580 h 1389136"/>
                <a:gd name="connsiteX3" fmla="*/ 187732 w 1382938"/>
                <a:gd name="connsiteY3" fmla="*/ 808496 h 1389136"/>
                <a:gd name="connsiteX4" fmla="*/ 532584 w 1382938"/>
                <a:gd name="connsiteY4" fmla="*/ 1189940 h 1389136"/>
                <a:gd name="connsiteX5" fmla="*/ 850769 w 1382938"/>
                <a:gd name="connsiteY5" fmla="*/ 1191740 h 1389136"/>
                <a:gd name="connsiteX6" fmla="*/ 1062653 w 1382938"/>
                <a:gd name="connsiteY6" fmla="*/ 1061472 h 1389136"/>
                <a:gd name="connsiteX7" fmla="*/ 1208953 w 1382938"/>
                <a:gd name="connsiteY7" fmla="*/ 698740 h 1389136"/>
                <a:gd name="connsiteX8" fmla="*/ 1135442 w 1382938"/>
                <a:gd name="connsiteY8" fmla="*/ 424528 h 1389136"/>
                <a:gd name="connsiteX9" fmla="*/ 777619 w 1382938"/>
                <a:gd name="connsiteY9" fmla="*/ 185944 h 1389136"/>
                <a:gd name="connsiteX10" fmla="*/ 696901 w 1382938"/>
                <a:gd name="connsiteY10" fmla="*/ 174564 h 1389136"/>
                <a:gd name="connsiteX11" fmla="*/ 709912 w 1382938"/>
                <a:gd name="connsiteY11" fmla="*/ 376 h 1389136"/>
                <a:gd name="connsiteX12" fmla="*/ 908829 w 1382938"/>
                <a:gd name="connsiteY12" fmla="*/ 35660 h 1389136"/>
                <a:gd name="connsiteX13" fmla="*/ 1337507 w 1382938"/>
                <a:gd name="connsiteY13" fmla="*/ 434916 h 1389136"/>
                <a:gd name="connsiteX14" fmla="*/ 1382858 w 1382938"/>
                <a:gd name="connsiteY14" fmla="*/ 698084 h 1389136"/>
                <a:gd name="connsiteX15" fmla="*/ 1357663 w 1382938"/>
                <a:gd name="connsiteY15" fmla="*/ 904012 h 1389136"/>
                <a:gd name="connsiteX16" fmla="*/ 909909 w 1382938"/>
                <a:gd name="connsiteY16" fmla="*/ 1358712 h 1389136"/>
                <a:gd name="connsiteX17" fmla="*/ 688552 w 1382938"/>
                <a:gd name="connsiteY17" fmla="*/ 1388952 h 1389136"/>
                <a:gd name="connsiteX18" fmla="*/ 517585 w 1382938"/>
                <a:gd name="connsiteY18" fmla="*/ 1372752 h 1389136"/>
                <a:gd name="connsiteX19" fmla="*/ 178170 w 1382938"/>
                <a:gd name="connsiteY19" fmla="*/ 1165384 h 1389136"/>
                <a:gd name="connsiteX20" fmla="*/ 10443 w 1382938"/>
                <a:gd name="connsiteY20" fmla="*/ 585760 h 1389136"/>
                <a:gd name="connsiteX21" fmla="*/ 214163 w 1382938"/>
                <a:gd name="connsiteY21" fmla="*/ 195868 h 1389136"/>
                <a:gd name="connsiteX22" fmla="*/ 657958 w 1382938"/>
                <a:gd name="connsiteY22" fmla="*/ 1820 h 1389136"/>
                <a:gd name="connsiteX23" fmla="*/ 709912 w 1382938"/>
                <a:gd name="connsiteY23" fmla="*/ 376 h 138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82938" h="1389136">
                  <a:moveTo>
                    <a:pt x="696901" y="174564"/>
                  </a:moveTo>
                  <a:cubicBezTo>
                    <a:pt x="674920" y="174520"/>
                    <a:pt x="652759" y="178208"/>
                    <a:pt x="615103" y="185584"/>
                  </a:cubicBezTo>
                  <a:cubicBezTo>
                    <a:pt x="397454" y="228768"/>
                    <a:pt x="236379" y="381708"/>
                    <a:pt x="187732" y="592580"/>
                  </a:cubicBezTo>
                  <a:cubicBezTo>
                    <a:pt x="167553" y="678228"/>
                    <a:pt x="167553" y="721768"/>
                    <a:pt x="187732" y="808496"/>
                  </a:cubicBezTo>
                  <a:cubicBezTo>
                    <a:pt x="228451" y="983024"/>
                    <a:pt x="366104" y="1135604"/>
                    <a:pt x="532584" y="1189940"/>
                  </a:cubicBezTo>
                  <a:cubicBezTo>
                    <a:pt x="623030" y="1219448"/>
                    <a:pt x="766808" y="1220168"/>
                    <a:pt x="850769" y="1191740"/>
                  </a:cubicBezTo>
                  <a:cubicBezTo>
                    <a:pt x="935450" y="1163312"/>
                    <a:pt x="1000673" y="1123008"/>
                    <a:pt x="1062653" y="1061472"/>
                  </a:cubicBezTo>
                  <a:cubicBezTo>
                    <a:pt x="1166432" y="957476"/>
                    <a:pt x="1208953" y="852036"/>
                    <a:pt x="1208953" y="698740"/>
                  </a:cubicBezTo>
                  <a:cubicBezTo>
                    <a:pt x="1208953" y="591140"/>
                    <a:pt x="1188413" y="514132"/>
                    <a:pt x="1135442" y="424528"/>
                  </a:cubicBezTo>
                  <a:cubicBezTo>
                    <a:pt x="1067697" y="309016"/>
                    <a:pt x="928243" y="216172"/>
                    <a:pt x="777619" y="185944"/>
                  </a:cubicBezTo>
                  <a:cubicBezTo>
                    <a:pt x="740684" y="178388"/>
                    <a:pt x="718883" y="174612"/>
                    <a:pt x="696901" y="174564"/>
                  </a:cubicBezTo>
                  <a:close/>
                  <a:moveTo>
                    <a:pt x="709912" y="376"/>
                  </a:moveTo>
                  <a:cubicBezTo>
                    <a:pt x="769131" y="2720"/>
                    <a:pt x="846471" y="15952"/>
                    <a:pt x="908829" y="35660"/>
                  </a:cubicBezTo>
                  <a:cubicBezTo>
                    <a:pt x="1098153" y="95424"/>
                    <a:pt x="1272359" y="257788"/>
                    <a:pt x="1337507" y="434916"/>
                  </a:cubicBezTo>
                  <a:cubicBezTo>
                    <a:pt x="1380339" y="551560"/>
                    <a:pt x="1383578" y="570280"/>
                    <a:pt x="1382858" y="698084"/>
                  </a:cubicBezTo>
                  <a:cubicBezTo>
                    <a:pt x="1382138" y="803928"/>
                    <a:pt x="1377819" y="839572"/>
                    <a:pt x="1357663" y="904012"/>
                  </a:cubicBezTo>
                  <a:cubicBezTo>
                    <a:pt x="1287477" y="1127220"/>
                    <a:pt x="1129827" y="1287428"/>
                    <a:pt x="909909" y="1358712"/>
                  </a:cubicBezTo>
                  <a:cubicBezTo>
                    <a:pt x="822086" y="1387152"/>
                    <a:pt x="802290" y="1390032"/>
                    <a:pt x="688552" y="1388952"/>
                  </a:cubicBezTo>
                  <a:cubicBezTo>
                    <a:pt x="610087" y="1387872"/>
                    <a:pt x="546379" y="1382112"/>
                    <a:pt x="517585" y="1372752"/>
                  </a:cubicBezTo>
                  <a:cubicBezTo>
                    <a:pt x="367854" y="1324148"/>
                    <a:pt x="263834" y="1260788"/>
                    <a:pt x="178170" y="1165384"/>
                  </a:cubicBezTo>
                  <a:cubicBezTo>
                    <a:pt x="41037" y="1012736"/>
                    <a:pt x="-27710" y="774768"/>
                    <a:pt x="10443" y="585760"/>
                  </a:cubicBezTo>
                  <a:cubicBezTo>
                    <a:pt x="45716" y="412596"/>
                    <a:pt x="105464" y="298112"/>
                    <a:pt x="214163" y="195868"/>
                  </a:cubicBezTo>
                  <a:cubicBezTo>
                    <a:pt x="343738" y="74184"/>
                    <a:pt x="448478" y="28460"/>
                    <a:pt x="657958" y="1820"/>
                  </a:cubicBezTo>
                  <a:cubicBezTo>
                    <a:pt x="672445" y="20"/>
                    <a:pt x="690172" y="-408"/>
                    <a:pt x="709912" y="37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</p:grpSp>
      <p:sp>
        <p:nvSpPr>
          <p:cNvPr id="24" name="手繪多邊形 23"/>
          <p:cNvSpPr>
            <a:spLocks/>
          </p:cNvSpPr>
          <p:nvPr/>
        </p:nvSpPr>
        <p:spPr bwMode="auto">
          <a:xfrm rot="10800000" flipV="1">
            <a:off x="4149178" y="2573405"/>
            <a:ext cx="300320" cy="554678"/>
          </a:xfrm>
          <a:custGeom>
            <a:avLst/>
            <a:gdLst>
              <a:gd name="connsiteX0" fmla="*/ 1041502 w 2397801"/>
              <a:gd name="connsiteY0" fmla="*/ 588163 h 4428623"/>
              <a:gd name="connsiteX1" fmla="*/ 299462 w 2397801"/>
              <a:gd name="connsiteY1" fmla="*/ 593899 h 4428623"/>
              <a:gd name="connsiteX2" fmla="*/ 283250 w 2397801"/>
              <a:gd name="connsiteY2" fmla="*/ 2218109 h 4428623"/>
              <a:gd name="connsiteX3" fmla="*/ 290095 w 2397801"/>
              <a:gd name="connsiteY3" fmla="*/ 3843037 h 4428623"/>
              <a:gd name="connsiteX4" fmla="*/ 1207710 w 2397801"/>
              <a:gd name="connsiteY4" fmla="*/ 3847357 h 4428623"/>
              <a:gd name="connsiteX5" fmla="*/ 2118479 w 2397801"/>
              <a:gd name="connsiteY5" fmla="*/ 3844837 h 4428623"/>
              <a:gd name="connsiteX6" fmla="*/ 2121001 w 2397801"/>
              <a:gd name="connsiteY6" fmla="*/ 2224589 h 4428623"/>
              <a:gd name="connsiteX7" fmla="*/ 2110914 w 2397801"/>
              <a:gd name="connsiteY7" fmla="*/ 596419 h 4428623"/>
              <a:gd name="connsiteX8" fmla="*/ 1041502 w 2397801"/>
              <a:gd name="connsiteY8" fmla="*/ 588163 h 4428623"/>
              <a:gd name="connsiteX9" fmla="*/ 1205249 w 2397801"/>
              <a:gd name="connsiteY9" fmla="*/ 186437 h 4428623"/>
              <a:gd name="connsiteX10" fmla="*/ 930070 w 2397801"/>
              <a:gd name="connsiteY10" fmla="*/ 210597 h 4428623"/>
              <a:gd name="connsiteX11" fmla="*/ 899455 w 2397801"/>
              <a:gd name="connsiteY11" fmla="*/ 338957 h 4428623"/>
              <a:gd name="connsiteX12" fmla="*/ 1201647 w 2397801"/>
              <a:gd name="connsiteY12" fmla="*/ 414677 h 4428623"/>
              <a:gd name="connsiteX13" fmla="*/ 1445490 w 2397801"/>
              <a:gd name="connsiteY13" fmla="*/ 398813 h 4428623"/>
              <a:gd name="connsiteX14" fmla="*/ 1513204 w 2397801"/>
              <a:gd name="connsiteY14" fmla="*/ 295689 h 4428623"/>
              <a:gd name="connsiteX15" fmla="*/ 1484029 w 2397801"/>
              <a:gd name="connsiteY15" fmla="*/ 219609 h 4428623"/>
              <a:gd name="connsiteX16" fmla="*/ 1454134 w 2397801"/>
              <a:gd name="connsiteY16" fmla="*/ 186437 h 4428623"/>
              <a:gd name="connsiteX17" fmla="*/ 813103 w 2397801"/>
              <a:gd name="connsiteY17" fmla="*/ 1 h 4428623"/>
              <a:gd name="connsiteX18" fmla="*/ 1241394 w 2397801"/>
              <a:gd name="connsiteY18" fmla="*/ 553 h 4428623"/>
              <a:gd name="connsiteX19" fmla="*/ 2335516 w 2397801"/>
              <a:gd name="connsiteY19" fmla="*/ 3793 h 4428623"/>
              <a:gd name="connsiteX20" fmla="*/ 2364318 w 2397801"/>
              <a:gd name="connsiteY20" fmla="*/ 25037 h 4428623"/>
              <a:gd name="connsiteX21" fmla="*/ 2392760 w 2397801"/>
              <a:gd name="connsiteY21" fmla="*/ 46641 h 4428623"/>
              <a:gd name="connsiteX22" fmla="*/ 2395281 w 2397801"/>
              <a:gd name="connsiteY22" fmla="*/ 2216709 h 4428623"/>
              <a:gd name="connsiteX23" fmla="*/ 2397801 w 2397801"/>
              <a:gd name="connsiteY23" fmla="*/ 4386781 h 4428623"/>
              <a:gd name="connsiteX24" fmla="*/ 2371159 w 2397801"/>
              <a:gd name="connsiteY24" fmla="*/ 4408025 h 4428623"/>
              <a:gd name="connsiteX25" fmla="*/ 1205032 w 2397801"/>
              <a:gd name="connsiteY25" fmla="*/ 4428545 h 4428623"/>
              <a:gd name="connsiteX26" fmla="*/ 48265 w 2397801"/>
              <a:gd name="connsiteY26" fmla="*/ 4418105 h 4428623"/>
              <a:gd name="connsiteX27" fmla="*/ 21 w 2397801"/>
              <a:gd name="connsiteY27" fmla="*/ 2208429 h 4428623"/>
              <a:gd name="connsiteX28" fmla="*/ 21 w 2397801"/>
              <a:gd name="connsiteY28" fmla="*/ 68245 h 4428623"/>
              <a:gd name="connsiteX29" fmla="*/ 28823 w 2397801"/>
              <a:gd name="connsiteY29" fmla="*/ 39437 h 4428623"/>
              <a:gd name="connsiteX30" fmla="*/ 102629 w 2397801"/>
              <a:gd name="connsiteY30" fmla="*/ 4153 h 4428623"/>
              <a:gd name="connsiteX31" fmla="*/ 813103 w 2397801"/>
              <a:gd name="connsiteY31" fmla="*/ 1 h 4428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397801" h="4428623">
                <a:moveTo>
                  <a:pt x="1041502" y="588163"/>
                </a:moveTo>
                <a:cubicBezTo>
                  <a:pt x="655239" y="588159"/>
                  <a:pt x="310023" y="589961"/>
                  <a:pt x="299462" y="593899"/>
                </a:cubicBezTo>
                <a:cubicBezTo>
                  <a:pt x="284691" y="599661"/>
                  <a:pt x="283250" y="752323"/>
                  <a:pt x="283250" y="2218109"/>
                </a:cubicBezTo>
                <a:cubicBezTo>
                  <a:pt x="283250" y="3108165"/>
                  <a:pt x="286492" y="3839437"/>
                  <a:pt x="290095" y="3843037"/>
                </a:cubicBezTo>
                <a:cubicBezTo>
                  <a:pt x="294058" y="3846637"/>
                  <a:pt x="706931" y="3848797"/>
                  <a:pt x="1207710" y="3847357"/>
                </a:cubicBezTo>
                <a:lnTo>
                  <a:pt x="2118479" y="3844837"/>
                </a:lnTo>
                <a:lnTo>
                  <a:pt x="2121001" y="2224589"/>
                </a:lnTo>
                <a:cubicBezTo>
                  <a:pt x="2123163" y="935231"/>
                  <a:pt x="2121001" y="602901"/>
                  <a:pt x="2110914" y="596419"/>
                </a:cubicBezTo>
                <a:cubicBezTo>
                  <a:pt x="2102605" y="591155"/>
                  <a:pt x="1538127" y="588167"/>
                  <a:pt x="1041502" y="588163"/>
                </a:cubicBezTo>
                <a:close/>
                <a:moveTo>
                  <a:pt x="1205249" y="186437"/>
                </a:moveTo>
                <a:cubicBezTo>
                  <a:pt x="956363" y="186437"/>
                  <a:pt x="956003" y="186437"/>
                  <a:pt x="930070" y="210597"/>
                </a:cubicBezTo>
                <a:cubicBezTo>
                  <a:pt x="889369" y="248817"/>
                  <a:pt x="878564" y="294969"/>
                  <a:pt x="899455" y="338957"/>
                </a:cubicBezTo>
                <a:cubicBezTo>
                  <a:pt x="931511" y="406745"/>
                  <a:pt x="960685" y="414317"/>
                  <a:pt x="1201647" y="414677"/>
                </a:cubicBezTo>
                <a:cubicBezTo>
                  <a:pt x="1375975" y="415037"/>
                  <a:pt x="1418476" y="412513"/>
                  <a:pt x="1445490" y="398813"/>
                </a:cubicBezTo>
                <a:cubicBezTo>
                  <a:pt x="1493394" y="374653"/>
                  <a:pt x="1513204" y="345085"/>
                  <a:pt x="1513204" y="295689"/>
                </a:cubicBezTo>
                <a:cubicBezTo>
                  <a:pt x="1513564" y="262517"/>
                  <a:pt x="1507081" y="245209"/>
                  <a:pt x="1484029" y="219609"/>
                </a:cubicBezTo>
                <a:lnTo>
                  <a:pt x="1454134" y="186437"/>
                </a:lnTo>
                <a:close/>
                <a:moveTo>
                  <a:pt x="813103" y="1"/>
                </a:moveTo>
                <a:cubicBezTo>
                  <a:pt x="946149" y="13"/>
                  <a:pt x="1090993" y="193"/>
                  <a:pt x="1241394" y="553"/>
                </a:cubicBezTo>
                <a:lnTo>
                  <a:pt x="2335516" y="3793"/>
                </a:lnTo>
                <a:lnTo>
                  <a:pt x="2364318" y="25037"/>
                </a:lnTo>
                <a:lnTo>
                  <a:pt x="2392760" y="46641"/>
                </a:lnTo>
                <a:lnTo>
                  <a:pt x="2395281" y="2216709"/>
                </a:lnTo>
                <a:lnTo>
                  <a:pt x="2397801" y="4386781"/>
                </a:lnTo>
                <a:lnTo>
                  <a:pt x="2371159" y="4408025"/>
                </a:lnTo>
                <a:cubicBezTo>
                  <a:pt x="2344517" y="4428905"/>
                  <a:pt x="2342717" y="4428905"/>
                  <a:pt x="1205032" y="4428545"/>
                </a:cubicBezTo>
                <a:cubicBezTo>
                  <a:pt x="450415" y="4428545"/>
                  <a:pt x="60146" y="4424945"/>
                  <a:pt x="48265" y="4418105"/>
                </a:cubicBezTo>
                <a:cubicBezTo>
                  <a:pt x="-2499" y="4388581"/>
                  <a:pt x="21" y="4509201"/>
                  <a:pt x="21" y="2208429"/>
                </a:cubicBezTo>
                <a:lnTo>
                  <a:pt x="21" y="68245"/>
                </a:lnTo>
                <a:lnTo>
                  <a:pt x="28823" y="39437"/>
                </a:lnTo>
                <a:cubicBezTo>
                  <a:pt x="47905" y="19997"/>
                  <a:pt x="72747" y="8473"/>
                  <a:pt x="102629" y="4153"/>
                </a:cubicBezTo>
                <a:cubicBezTo>
                  <a:pt x="120991" y="1453"/>
                  <a:pt x="413962" y="-31"/>
                  <a:pt x="813103" y="1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grpSp>
        <p:nvGrpSpPr>
          <p:cNvPr id="25" name="群組 24"/>
          <p:cNvGrpSpPr/>
          <p:nvPr/>
        </p:nvGrpSpPr>
        <p:grpSpPr>
          <a:xfrm>
            <a:off x="3265739" y="5800029"/>
            <a:ext cx="469782" cy="467828"/>
            <a:chOff x="35309818" y="13261794"/>
            <a:chExt cx="2516828" cy="2506357"/>
          </a:xfrm>
          <a:solidFill>
            <a:schemeClr val="accent4"/>
          </a:solidFill>
        </p:grpSpPr>
        <p:sp>
          <p:nvSpPr>
            <p:cNvPr id="26" name="手繪多邊形 25"/>
            <p:cNvSpPr>
              <a:spLocks/>
            </p:cNvSpPr>
            <p:nvPr/>
          </p:nvSpPr>
          <p:spPr bwMode="auto">
            <a:xfrm>
              <a:off x="35309818" y="13850431"/>
              <a:ext cx="2516828" cy="1917720"/>
            </a:xfrm>
            <a:custGeom>
              <a:avLst/>
              <a:gdLst>
                <a:gd name="connsiteX0" fmla="*/ 2520096 w 3413041"/>
                <a:gd name="connsiteY0" fmla="*/ 2002111 h 2600599"/>
                <a:gd name="connsiteX1" fmla="*/ 2443148 w 3413041"/>
                <a:gd name="connsiteY1" fmla="*/ 2036713 h 2600599"/>
                <a:gd name="connsiteX2" fmla="*/ 2430564 w 3413041"/>
                <a:gd name="connsiteY2" fmla="*/ 2169719 h 2600599"/>
                <a:gd name="connsiteX3" fmla="*/ 2517576 w 3413041"/>
                <a:gd name="connsiteY3" fmla="*/ 2225587 h 2600599"/>
                <a:gd name="connsiteX4" fmla="*/ 2561084 w 3413041"/>
                <a:gd name="connsiteY4" fmla="*/ 2209367 h 2600599"/>
                <a:gd name="connsiteX5" fmla="*/ 2616816 w 3413041"/>
                <a:gd name="connsiteY5" fmla="*/ 2052933 h 2600599"/>
                <a:gd name="connsiteX6" fmla="*/ 2520096 w 3413041"/>
                <a:gd name="connsiteY6" fmla="*/ 2002111 h 2600599"/>
                <a:gd name="connsiteX7" fmla="*/ 1508300 w 3413041"/>
                <a:gd name="connsiteY7" fmla="*/ 2002111 h 2600599"/>
                <a:gd name="connsiteX8" fmla="*/ 1405560 w 3413041"/>
                <a:gd name="connsiteY8" fmla="*/ 2145595 h 2600599"/>
                <a:gd name="connsiteX9" fmla="*/ 1478740 w 3413041"/>
                <a:gd name="connsiteY9" fmla="*/ 2211959 h 2600599"/>
                <a:gd name="connsiteX10" fmla="*/ 1603472 w 3413041"/>
                <a:gd name="connsiteY10" fmla="*/ 2164249 h 2600599"/>
                <a:gd name="connsiteX11" fmla="*/ 1611040 w 3413041"/>
                <a:gd name="connsiteY11" fmla="*/ 2063091 h 2600599"/>
                <a:gd name="connsiteX12" fmla="*/ 1508300 w 3413041"/>
                <a:gd name="connsiteY12" fmla="*/ 2002111 h 2600599"/>
                <a:gd name="connsiteX13" fmla="*/ 2022368 w 3413041"/>
                <a:gd name="connsiteY13" fmla="*/ 2000359 h 2600599"/>
                <a:gd name="connsiteX14" fmla="*/ 1911224 w 3413041"/>
                <a:gd name="connsiteY14" fmla="*/ 2071965 h 2600599"/>
                <a:gd name="connsiteX15" fmla="*/ 2048404 w 3413041"/>
                <a:gd name="connsiteY15" fmla="*/ 2212371 h 2600599"/>
                <a:gd name="connsiteX16" fmla="*/ 2097140 w 3413041"/>
                <a:gd name="connsiteY16" fmla="*/ 2186677 h 2600599"/>
                <a:gd name="connsiteX17" fmla="*/ 2123492 w 3413041"/>
                <a:gd name="connsiteY17" fmla="*/ 2077755 h 2600599"/>
                <a:gd name="connsiteX18" fmla="*/ 2022368 w 3413041"/>
                <a:gd name="connsiteY18" fmla="*/ 2000359 h 2600599"/>
                <a:gd name="connsiteX19" fmla="*/ 3015036 w 3413041"/>
                <a:gd name="connsiteY19" fmla="*/ 1999015 h 2600599"/>
                <a:gd name="connsiteX20" fmla="*/ 2949232 w 3413041"/>
                <a:gd name="connsiteY20" fmla="*/ 2036257 h 2600599"/>
                <a:gd name="connsiteX21" fmla="*/ 2938388 w 3413041"/>
                <a:gd name="connsiteY21" fmla="*/ 2169321 h 2600599"/>
                <a:gd name="connsiteX22" fmla="*/ 3036728 w 3413041"/>
                <a:gd name="connsiteY22" fmla="*/ 2220303 h 2600599"/>
                <a:gd name="connsiteX23" fmla="*/ 3059144 w 3413041"/>
                <a:gd name="connsiteY23" fmla="*/ 2215603 h 2600599"/>
                <a:gd name="connsiteX24" fmla="*/ 3098552 w 3413041"/>
                <a:gd name="connsiteY24" fmla="*/ 2189569 h 2600599"/>
                <a:gd name="connsiteX25" fmla="*/ 3015036 w 3413041"/>
                <a:gd name="connsiteY25" fmla="*/ 1999015 h 2600599"/>
                <a:gd name="connsiteX26" fmla="*/ 510504 w 3413041"/>
                <a:gd name="connsiteY26" fmla="*/ 1896023 h 2600599"/>
                <a:gd name="connsiteX27" fmla="*/ 395168 w 3413041"/>
                <a:gd name="connsiteY27" fmla="*/ 1923123 h 2600599"/>
                <a:gd name="connsiteX28" fmla="*/ 384384 w 3413041"/>
                <a:gd name="connsiteY28" fmla="*/ 2288055 h 2600599"/>
                <a:gd name="connsiteX29" fmla="*/ 606156 w 3413041"/>
                <a:gd name="connsiteY29" fmla="*/ 2291305 h 2600599"/>
                <a:gd name="connsiteX30" fmla="*/ 676964 w 3413041"/>
                <a:gd name="connsiteY30" fmla="*/ 2223805 h 2600599"/>
                <a:gd name="connsiteX31" fmla="*/ 706436 w 3413041"/>
                <a:gd name="connsiteY31" fmla="*/ 2108297 h 2600599"/>
                <a:gd name="connsiteX32" fmla="*/ 679120 w 3413041"/>
                <a:gd name="connsiteY32" fmla="*/ 1994593 h 2600599"/>
                <a:gd name="connsiteX33" fmla="*/ 510504 w 3413041"/>
                <a:gd name="connsiteY33" fmla="*/ 1896023 h 2600599"/>
                <a:gd name="connsiteX34" fmla="*/ 1699384 w 3413041"/>
                <a:gd name="connsiteY34" fmla="*/ 387 h 2600599"/>
                <a:gd name="connsiteX35" fmla="*/ 1880900 w 3413041"/>
                <a:gd name="connsiteY35" fmla="*/ 104633 h 2600599"/>
                <a:gd name="connsiteX36" fmla="*/ 1835172 w 3413041"/>
                <a:gd name="connsiteY36" fmla="*/ 324865 h 2600599"/>
                <a:gd name="connsiteX37" fmla="*/ 1808528 w 3413041"/>
                <a:gd name="connsiteY37" fmla="*/ 349695 h 2600599"/>
                <a:gd name="connsiteX38" fmla="*/ 1808528 w 3413041"/>
                <a:gd name="connsiteY38" fmla="*/ 976565 h 2600599"/>
                <a:gd name="connsiteX39" fmla="*/ 1824732 w 3413041"/>
                <a:gd name="connsiteY39" fmla="*/ 1609553 h 2600599"/>
                <a:gd name="connsiteX40" fmla="*/ 2553832 w 3413041"/>
                <a:gd name="connsiteY40" fmla="*/ 1615671 h 2600599"/>
                <a:gd name="connsiteX41" fmla="*/ 3379788 w 3413041"/>
                <a:gd name="connsiteY41" fmla="*/ 1692319 h 2600599"/>
                <a:gd name="connsiteX42" fmla="*/ 3408952 w 3413041"/>
                <a:gd name="connsiteY42" fmla="*/ 1730825 h 2600599"/>
                <a:gd name="connsiteX43" fmla="*/ 3411832 w 3413041"/>
                <a:gd name="connsiteY43" fmla="*/ 2094279 h 2600599"/>
                <a:gd name="connsiteX44" fmla="*/ 3395268 w 3413041"/>
                <a:gd name="connsiteY44" fmla="*/ 2496239 h 2600599"/>
                <a:gd name="connsiteX45" fmla="*/ 3299856 w 3413041"/>
                <a:gd name="connsiteY45" fmla="*/ 2585125 h 2600599"/>
                <a:gd name="connsiteX46" fmla="*/ 1709876 w 3413041"/>
                <a:gd name="connsiteY46" fmla="*/ 2600599 h 2600599"/>
                <a:gd name="connsiteX47" fmla="*/ 115576 w 3413041"/>
                <a:gd name="connsiteY47" fmla="*/ 2581165 h 2600599"/>
                <a:gd name="connsiteX48" fmla="*/ 11520 w 3413041"/>
                <a:gd name="connsiteY48" fmla="*/ 2459535 h 2600599"/>
                <a:gd name="connsiteX49" fmla="*/ 0 w 3413041"/>
                <a:gd name="connsiteY49" fmla="*/ 2107955 h 2600599"/>
                <a:gd name="connsiteX50" fmla="*/ 11520 w 3413041"/>
                <a:gd name="connsiteY50" fmla="*/ 1756735 h 2600599"/>
                <a:gd name="connsiteX51" fmla="*/ 111976 w 3413041"/>
                <a:gd name="connsiteY51" fmla="*/ 1635823 h 2600599"/>
                <a:gd name="connsiteX52" fmla="*/ 876360 w 3413041"/>
                <a:gd name="connsiteY52" fmla="*/ 1615671 h 2600599"/>
                <a:gd name="connsiteX53" fmla="*/ 1613384 w 3413041"/>
                <a:gd name="connsiteY53" fmla="*/ 1603435 h 2600599"/>
                <a:gd name="connsiteX54" fmla="*/ 1625624 w 3413041"/>
                <a:gd name="connsiteY54" fmla="*/ 975845 h 2600599"/>
                <a:gd name="connsiteX55" fmla="*/ 1625624 w 3413041"/>
                <a:gd name="connsiteY55" fmla="*/ 360131 h 2600599"/>
                <a:gd name="connsiteX56" fmla="*/ 1588900 w 3413041"/>
                <a:gd name="connsiteY56" fmla="*/ 325225 h 2600599"/>
                <a:gd name="connsiteX57" fmla="*/ 1539572 w 3413041"/>
                <a:gd name="connsiteY57" fmla="*/ 115069 h 2600599"/>
                <a:gd name="connsiteX58" fmla="*/ 1627784 w 3413041"/>
                <a:gd name="connsiteY58" fmla="*/ 20067 h 2600599"/>
                <a:gd name="connsiteX59" fmla="*/ 1699384 w 3413041"/>
                <a:gd name="connsiteY59" fmla="*/ 387 h 2600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3413041" h="2600599">
                  <a:moveTo>
                    <a:pt x="2520096" y="2002111"/>
                  </a:moveTo>
                  <a:cubicBezTo>
                    <a:pt x="2485576" y="2002111"/>
                    <a:pt x="2471552" y="2008599"/>
                    <a:pt x="2443148" y="2036713"/>
                  </a:cubicBezTo>
                  <a:cubicBezTo>
                    <a:pt x="2401440" y="2078525"/>
                    <a:pt x="2397124" y="2126825"/>
                    <a:pt x="2430564" y="2169719"/>
                  </a:cubicBezTo>
                  <a:cubicBezTo>
                    <a:pt x="2447824" y="2191345"/>
                    <a:pt x="2494924" y="2221623"/>
                    <a:pt x="2517576" y="2225587"/>
                  </a:cubicBezTo>
                  <a:cubicBezTo>
                    <a:pt x="2519016" y="2225947"/>
                    <a:pt x="2538432" y="2218379"/>
                    <a:pt x="2561084" y="2209367"/>
                  </a:cubicBezTo>
                  <a:cubicBezTo>
                    <a:pt x="2626164" y="2183415"/>
                    <a:pt x="2649536" y="2116733"/>
                    <a:pt x="2616816" y="2052933"/>
                  </a:cubicBezTo>
                  <a:cubicBezTo>
                    <a:pt x="2597040" y="2014725"/>
                    <a:pt x="2572952" y="2002111"/>
                    <a:pt x="2520096" y="2002111"/>
                  </a:cubicBezTo>
                  <a:close/>
                  <a:moveTo>
                    <a:pt x="1508300" y="2002111"/>
                  </a:moveTo>
                  <a:cubicBezTo>
                    <a:pt x="1428992" y="2002111"/>
                    <a:pt x="1376360" y="2076005"/>
                    <a:pt x="1405560" y="2145595"/>
                  </a:cubicBezTo>
                  <a:cubicBezTo>
                    <a:pt x="1421784" y="2184695"/>
                    <a:pt x="1436564" y="2198327"/>
                    <a:pt x="1478740" y="2211959"/>
                  </a:cubicBezTo>
                  <a:cubicBezTo>
                    <a:pt x="1522000" y="2225947"/>
                    <a:pt x="1574992" y="2205501"/>
                    <a:pt x="1603472" y="2164249"/>
                  </a:cubicBezTo>
                  <a:cubicBezTo>
                    <a:pt x="1630148" y="2125149"/>
                    <a:pt x="1631952" y="2102909"/>
                    <a:pt x="1611040" y="2063091"/>
                  </a:cubicBezTo>
                  <a:cubicBezTo>
                    <a:pt x="1589412" y="2021481"/>
                    <a:pt x="1556968" y="2002111"/>
                    <a:pt x="1508300" y="2002111"/>
                  </a:cubicBezTo>
                  <a:close/>
                  <a:moveTo>
                    <a:pt x="2022368" y="2000359"/>
                  </a:moveTo>
                  <a:cubicBezTo>
                    <a:pt x="1977828" y="1999137"/>
                    <a:pt x="1931620" y="2022751"/>
                    <a:pt x="1911224" y="2071965"/>
                  </a:cubicBezTo>
                  <a:cubicBezTo>
                    <a:pt x="1878012" y="2152299"/>
                    <a:pt x="1963928" y="2240235"/>
                    <a:pt x="2048404" y="2212371"/>
                  </a:cubicBezTo>
                  <a:cubicBezTo>
                    <a:pt x="2065372" y="2206943"/>
                    <a:pt x="2087392" y="2195363"/>
                    <a:pt x="2097140" y="2186677"/>
                  </a:cubicBezTo>
                  <a:cubicBezTo>
                    <a:pt x="2121328" y="2165689"/>
                    <a:pt x="2133600" y="2115027"/>
                    <a:pt x="2123492" y="2077755"/>
                  </a:cubicBezTo>
                  <a:cubicBezTo>
                    <a:pt x="2109776" y="2027635"/>
                    <a:pt x="2066904" y="2001581"/>
                    <a:pt x="2022368" y="2000359"/>
                  </a:cubicBezTo>
                  <a:close/>
                  <a:moveTo>
                    <a:pt x="3015036" y="1999015"/>
                  </a:moveTo>
                  <a:cubicBezTo>
                    <a:pt x="2991536" y="1999737"/>
                    <a:pt x="2973096" y="2010223"/>
                    <a:pt x="2949232" y="2036257"/>
                  </a:cubicBezTo>
                  <a:cubicBezTo>
                    <a:pt x="2909100" y="2080009"/>
                    <a:pt x="2905124" y="2127377"/>
                    <a:pt x="2938388" y="2169321"/>
                  </a:cubicBezTo>
                  <a:cubicBezTo>
                    <a:pt x="2962612" y="2200417"/>
                    <a:pt x="3015396" y="2227535"/>
                    <a:pt x="3036728" y="2220303"/>
                  </a:cubicBezTo>
                  <a:cubicBezTo>
                    <a:pt x="3044320" y="2217773"/>
                    <a:pt x="3054444" y="2215603"/>
                    <a:pt x="3059144" y="2215603"/>
                  </a:cubicBezTo>
                  <a:cubicBezTo>
                    <a:pt x="3063844" y="2215603"/>
                    <a:pt x="3081560" y="2203671"/>
                    <a:pt x="3098552" y="2189569"/>
                  </a:cubicBezTo>
                  <a:cubicBezTo>
                    <a:pt x="3181348" y="2119783"/>
                    <a:pt x="3126756" y="1995759"/>
                    <a:pt x="3015036" y="1999015"/>
                  </a:cubicBezTo>
                  <a:close/>
                  <a:moveTo>
                    <a:pt x="510504" y="1896023"/>
                  </a:moveTo>
                  <a:cubicBezTo>
                    <a:pt x="470936" y="1893547"/>
                    <a:pt x="430752" y="1902141"/>
                    <a:pt x="395168" y="1923123"/>
                  </a:cubicBezTo>
                  <a:cubicBezTo>
                    <a:pt x="254988" y="2005421"/>
                    <a:pt x="249236" y="2203951"/>
                    <a:pt x="384384" y="2288055"/>
                  </a:cubicBezTo>
                  <a:cubicBezTo>
                    <a:pt x="456272" y="2332815"/>
                    <a:pt x="532832" y="2333899"/>
                    <a:pt x="606156" y="2291305"/>
                  </a:cubicBezTo>
                  <a:cubicBezTo>
                    <a:pt x="628800" y="2278309"/>
                    <a:pt x="660788" y="2247627"/>
                    <a:pt x="676964" y="2223805"/>
                  </a:cubicBezTo>
                  <a:cubicBezTo>
                    <a:pt x="702844" y="2185543"/>
                    <a:pt x="706436" y="2170381"/>
                    <a:pt x="706436" y="2108297"/>
                  </a:cubicBezTo>
                  <a:cubicBezTo>
                    <a:pt x="706436" y="2048377"/>
                    <a:pt x="702124" y="2030329"/>
                    <a:pt x="679120" y="1994593"/>
                  </a:cubicBezTo>
                  <a:cubicBezTo>
                    <a:pt x="640704" y="1935035"/>
                    <a:pt x="576456" y="1900151"/>
                    <a:pt x="510504" y="1896023"/>
                  </a:cubicBezTo>
                  <a:close/>
                  <a:moveTo>
                    <a:pt x="1699384" y="387"/>
                  </a:moveTo>
                  <a:cubicBezTo>
                    <a:pt x="1772344" y="-4337"/>
                    <a:pt x="1845252" y="34461"/>
                    <a:pt x="1880900" y="104633"/>
                  </a:cubicBezTo>
                  <a:cubicBezTo>
                    <a:pt x="1916904" y="175165"/>
                    <a:pt x="1898180" y="266209"/>
                    <a:pt x="1835172" y="324865"/>
                  </a:cubicBezTo>
                  <a:lnTo>
                    <a:pt x="1808528" y="349695"/>
                  </a:lnTo>
                  <a:lnTo>
                    <a:pt x="1808528" y="976565"/>
                  </a:lnTo>
                  <a:cubicBezTo>
                    <a:pt x="1808528" y="1538661"/>
                    <a:pt x="1810328" y="1603795"/>
                    <a:pt x="1824732" y="1609553"/>
                  </a:cubicBezTo>
                  <a:cubicBezTo>
                    <a:pt x="1833372" y="1612791"/>
                    <a:pt x="2161740" y="1615671"/>
                    <a:pt x="2553832" y="1615671"/>
                  </a:cubicBezTo>
                  <a:cubicBezTo>
                    <a:pt x="3355664" y="1616031"/>
                    <a:pt x="3318940" y="1612791"/>
                    <a:pt x="3379788" y="1692319"/>
                  </a:cubicBezTo>
                  <a:lnTo>
                    <a:pt x="3408952" y="1730825"/>
                  </a:lnTo>
                  <a:lnTo>
                    <a:pt x="3411832" y="2094279"/>
                  </a:lnTo>
                  <a:cubicBezTo>
                    <a:pt x="3414712" y="2436503"/>
                    <a:pt x="3413632" y="2460255"/>
                    <a:pt x="3395268" y="2496239"/>
                  </a:cubicBezTo>
                  <a:cubicBezTo>
                    <a:pt x="3371144" y="2543381"/>
                    <a:pt x="3348104" y="2564973"/>
                    <a:pt x="3299856" y="2585125"/>
                  </a:cubicBezTo>
                  <a:cubicBezTo>
                    <a:pt x="3266732" y="2598799"/>
                    <a:pt x="3084188" y="2600599"/>
                    <a:pt x="1709876" y="2600599"/>
                  </a:cubicBezTo>
                  <a:cubicBezTo>
                    <a:pt x="215668" y="2600239"/>
                    <a:pt x="155900" y="2599519"/>
                    <a:pt x="115576" y="2581165"/>
                  </a:cubicBezTo>
                  <a:cubicBezTo>
                    <a:pt x="69848" y="2560655"/>
                    <a:pt x="29524" y="2513153"/>
                    <a:pt x="11520" y="2459535"/>
                  </a:cubicBezTo>
                  <a:cubicBezTo>
                    <a:pt x="3960" y="2436503"/>
                    <a:pt x="0" y="2318111"/>
                    <a:pt x="0" y="2107955"/>
                  </a:cubicBezTo>
                  <a:cubicBezTo>
                    <a:pt x="0" y="1898157"/>
                    <a:pt x="3960" y="1779405"/>
                    <a:pt x="11520" y="1756735"/>
                  </a:cubicBezTo>
                  <a:cubicBezTo>
                    <a:pt x="28804" y="1704915"/>
                    <a:pt x="67328" y="1658493"/>
                    <a:pt x="111976" y="1635823"/>
                  </a:cubicBezTo>
                  <a:cubicBezTo>
                    <a:pt x="150500" y="1616031"/>
                    <a:pt x="172824" y="1615671"/>
                    <a:pt x="876360" y="1615671"/>
                  </a:cubicBezTo>
                  <a:cubicBezTo>
                    <a:pt x="1426516" y="1615671"/>
                    <a:pt x="1604380" y="1612791"/>
                    <a:pt x="1613384" y="1603435"/>
                  </a:cubicBezTo>
                  <a:cubicBezTo>
                    <a:pt x="1622744" y="1594079"/>
                    <a:pt x="1625624" y="1440781"/>
                    <a:pt x="1625624" y="975845"/>
                  </a:cubicBezTo>
                  <a:lnTo>
                    <a:pt x="1625624" y="360131"/>
                  </a:lnTo>
                  <a:lnTo>
                    <a:pt x="1588900" y="325225"/>
                  </a:lnTo>
                  <a:cubicBezTo>
                    <a:pt x="1525172" y="264409"/>
                    <a:pt x="1507888" y="190999"/>
                    <a:pt x="1539572" y="115069"/>
                  </a:cubicBezTo>
                  <a:cubicBezTo>
                    <a:pt x="1559736" y="66847"/>
                    <a:pt x="1581336" y="43817"/>
                    <a:pt x="1627784" y="20067"/>
                  </a:cubicBezTo>
                  <a:cubicBezTo>
                    <a:pt x="1650736" y="8371"/>
                    <a:pt x="1675064" y="1961"/>
                    <a:pt x="1699384" y="38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27" name="Freeform 92"/>
            <p:cNvSpPr>
              <a:spLocks/>
            </p:cNvSpPr>
            <p:nvPr/>
          </p:nvSpPr>
          <p:spPr bwMode="auto">
            <a:xfrm>
              <a:off x="35512341" y="13261794"/>
              <a:ext cx="405044" cy="1443407"/>
            </a:xfrm>
            <a:custGeom>
              <a:avLst/>
              <a:gdLst>
                <a:gd name="T0" fmla="*/ 1033 w 1527"/>
                <a:gd name="T1" fmla="*/ 5262 h 5433"/>
                <a:gd name="T2" fmla="*/ 125 w 1527"/>
                <a:gd name="T3" fmla="*/ 3147 h 5433"/>
                <a:gd name="T4" fmla="*/ 1098 w 1527"/>
                <a:gd name="T5" fmla="*/ 127 h 5433"/>
                <a:gd name="T6" fmla="*/ 1212 w 1527"/>
                <a:gd name="T7" fmla="*/ 0 h 5433"/>
                <a:gd name="T8" fmla="*/ 1369 w 1527"/>
                <a:gd name="T9" fmla="*/ 154 h 5433"/>
                <a:gd name="T10" fmla="*/ 1527 w 1527"/>
                <a:gd name="T11" fmla="*/ 353 h 5433"/>
                <a:gd name="T12" fmla="*/ 1439 w 1527"/>
                <a:gd name="T13" fmla="*/ 481 h 5433"/>
                <a:gd name="T14" fmla="*/ 863 w 1527"/>
                <a:gd name="T15" fmla="*/ 1402 h 5433"/>
                <a:gd name="T16" fmla="*/ 622 w 1527"/>
                <a:gd name="T17" fmla="*/ 2283 h 5433"/>
                <a:gd name="T18" fmla="*/ 1412 w 1527"/>
                <a:gd name="T19" fmla="*/ 4958 h 5433"/>
                <a:gd name="T20" fmla="*/ 1526 w 1527"/>
                <a:gd name="T21" fmla="*/ 5112 h 5433"/>
                <a:gd name="T22" fmla="*/ 1210 w 1527"/>
                <a:gd name="T23" fmla="*/ 5432 h 5433"/>
                <a:gd name="T24" fmla="*/ 1033 w 1527"/>
                <a:gd name="T25" fmla="*/ 5262 h 5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27" h="5433">
                  <a:moveTo>
                    <a:pt x="1033" y="5262"/>
                  </a:moveTo>
                  <a:cubicBezTo>
                    <a:pt x="505" y="4626"/>
                    <a:pt x="222" y="3966"/>
                    <a:pt x="125" y="3147"/>
                  </a:cubicBezTo>
                  <a:cubicBezTo>
                    <a:pt x="0" y="2085"/>
                    <a:pt x="368" y="942"/>
                    <a:pt x="1098" y="127"/>
                  </a:cubicBezTo>
                  <a:lnTo>
                    <a:pt x="1212" y="0"/>
                  </a:lnTo>
                  <a:lnTo>
                    <a:pt x="1369" y="154"/>
                  </a:lnTo>
                  <a:cubicBezTo>
                    <a:pt x="1456" y="239"/>
                    <a:pt x="1527" y="329"/>
                    <a:pt x="1527" y="353"/>
                  </a:cubicBezTo>
                  <a:cubicBezTo>
                    <a:pt x="1527" y="378"/>
                    <a:pt x="1487" y="436"/>
                    <a:pt x="1439" y="481"/>
                  </a:cubicBezTo>
                  <a:cubicBezTo>
                    <a:pt x="1290" y="623"/>
                    <a:pt x="990" y="1101"/>
                    <a:pt x="863" y="1402"/>
                  </a:cubicBezTo>
                  <a:cubicBezTo>
                    <a:pt x="746" y="1677"/>
                    <a:pt x="696" y="1858"/>
                    <a:pt x="622" y="2283"/>
                  </a:cubicBezTo>
                  <a:cubicBezTo>
                    <a:pt x="471" y="3144"/>
                    <a:pt x="802" y="4265"/>
                    <a:pt x="1412" y="4958"/>
                  </a:cubicBezTo>
                  <a:cubicBezTo>
                    <a:pt x="1475" y="5030"/>
                    <a:pt x="1526" y="5099"/>
                    <a:pt x="1526" y="5112"/>
                  </a:cubicBezTo>
                  <a:cubicBezTo>
                    <a:pt x="1525" y="5152"/>
                    <a:pt x="1248" y="5433"/>
                    <a:pt x="1210" y="5432"/>
                  </a:cubicBezTo>
                  <a:cubicBezTo>
                    <a:pt x="1190" y="5432"/>
                    <a:pt x="1110" y="5356"/>
                    <a:pt x="1033" y="526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8" name="Freeform 93"/>
            <p:cNvSpPr>
              <a:spLocks/>
            </p:cNvSpPr>
            <p:nvPr/>
          </p:nvSpPr>
          <p:spPr bwMode="auto">
            <a:xfrm>
              <a:off x="37228508" y="13261794"/>
              <a:ext cx="376948" cy="1443407"/>
            </a:xfrm>
            <a:custGeom>
              <a:avLst/>
              <a:gdLst>
                <a:gd name="T0" fmla="*/ 144 w 1421"/>
                <a:gd name="T1" fmla="*/ 5290 h 5433"/>
                <a:gd name="T2" fmla="*/ 0 w 1421"/>
                <a:gd name="T3" fmla="*/ 5119 h 5433"/>
                <a:gd name="T4" fmla="*/ 156 w 1421"/>
                <a:gd name="T5" fmla="*/ 4897 h 5433"/>
                <a:gd name="T6" fmla="*/ 841 w 1421"/>
                <a:gd name="T7" fmla="*/ 3529 h 5433"/>
                <a:gd name="T8" fmla="*/ 915 w 1421"/>
                <a:gd name="T9" fmla="*/ 2766 h 5433"/>
                <a:gd name="T10" fmla="*/ 756 w 1421"/>
                <a:gd name="T11" fmla="*/ 1640 h 5433"/>
                <a:gd name="T12" fmla="*/ 158 w 1421"/>
                <a:gd name="T13" fmla="*/ 567 h 5433"/>
                <a:gd name="T14" fmla="*/ 0 w 1421"/>
                <a:gd name="T15" fmla="*/ 341 h 5433"/>
                <a:gd name="T16" fmla="*/ 157 w 1421"/>
                <a:gd name="T17" fmla="*/ 154 h 5433"/>
                <a:gd name="T18" fmla="*/ 314 w 1421"/>
                <a:gd name="T19" fmla="*/ 0 h 5433"/>
                <a:gd name="T20" fmla="*/ 452 w 1421"/>
                <a:gd name="T21" fmla="*/ 155 h 5433"/>
                <a:gd name="T22" fmla="*/ 1184 w 1421"/>
                <a:gd name="T23" fmla="*/ 1378 h 5433"/>
                <a:gd name="T24" fmla="*/ 1380 w 1421"/>
                <a:gd name="T25" fmla="*/ 2110 h 5433"/>
                <a:gd name="T26" fmla="*/ 1385 w 1421"/>
                <a:gd name="T27" fmla="*/ 3313 h 5433"/>
                <a:gd name="T28" fmla="*/ 1311 w 1421"/>
                <a:gd name="T29" fmla="*/ 3641 h 5433"/>
                <a:gd name="T30" fmla="*/ 711 w 1421"/>
                <a:gd name="T31" fmla="*/ 4981 h 5433"/>
                <a:gd name="T32" fmla="*/ 310 w 1421"/>
                <a:gd name="T33" fmla="*/ 5433 h 5433"/>
                <a:gd name="T34" fmla="*/ 144 w 1421"/>
                <a:gd name="T35" fmla="*/ 5290 h 5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1" h="5433">
                  <a:moveTo>
                    <a:pt x="144" y="5290"/>
                  </a:moveTo>
                  <a:cubicBezTo>
                    <a:pt x="65" y="5212"/>
                    <a:pt x="0" y="5135"/>
                    <a:pt x="0" y="5119"/>
                  </a:cubicBezTo>
                  <a:cubicBezTo>
                    <a:pt x="0" y="5104"/>
                    <a:pt x="70" y="5004"/>
                    <a:pt x="156" y="4897"/>
                  </a:cubicBezTo>
                  <a:cubicBezTo>
                    <a:pt x="483" y="4492"/>
                    <a:pt x="709" y="4040"/>
                    <a:pt x="841" y="3529"/>
                  </a:cubicBezTo>
                  <a:cubicBezTo>
                    <a:pt x="905" y="3280"/>
                    <a:pt x="914" y="3186"/>
                    <a:pt x="915" y="2766"/>
                  </a:cubicBezTo>
                  <a:cubicBezTo>
                    <a:pt x="917" y="2242"/>
                    <a:pt x="889" y="2047"/>
                    <a:pt x="756" y="1640"/>
                  </a:cubicBezTo>
                  <a:cubicBezTo>
                    <a:pt x="623" y="1234"/>
                    <a:pt x="449" y="922"/>
                    <a:pt x="158" y="567"/>
                  </a:cubicBezTo>
                  <a:cubicBezTo>
                    <a:pt x="71" y="461"/>
                    <a:pt x="0" y="359"/>
                    <a:pt x="0" y="341"/>
                  </a:cubicBezTo>
                  <a:cubicBezTo>
                    <a:pt x="0" y="323"/>
                    <a:pt x="70" y="239"/>
                    <a:pt x="157" y="154"/>
                  </a:cubicBezTo>
                  <a:lnTo>
                    <a:pt x="314" y="0"/>
                  </a:lnTo>
                  <a:lnTo>
                    <a:pt x="452" y="155"/>
                  </a:lnTo>
                  <a:cubicBezTo>
                    <a:pt x="731" y="467"/>
                    <a:pt x="1039" y="981"/>
                    <a:pt x="1184" y="1378"/>
                  </a:cubicBezTo>
                  <a:cubicBezTo>
                    <a:pt x="1233" y="1511"/>
                    <a:pt x="1299" y="1760"/>
                    <a:pt x="1380" y="2110"/>
                  </a:cubicBezTo>
                  <a:cubicBezTo>
                    <a:pt x="1417" y="2273"/>
                    <a:pt x="1421" y="3170"/>
                    <a:pt x="1385" y="3313"/>
                  </a:cubicBezTo>
                  <a:cubicBezTo>
                    <a:pt x="1371" y="3369"/>
                    <a:pt x="1337" y="3516"/>
                    <a:pt x="1311" y="3641"/>
                  </a:cubicBezTo>
                  <a:cubicBezTo>
                    <a:pt x="1220" y="4071"/>
                    <a:pt x="985" y="4596"/>
                    <a:pt x="711" y="4981"/>
                  </a:cubicBezTo>
                  <a:cubicBezTo>
                    <a:pt x="572" y="5176"/>
                    <a:pt x="344" y="5433"/>
                    <a:pt x="310" y="5433"/>
                  </a:cubicBezTo>
                  <a:cubicBezTo>
                    <a:pt x="299" y="5433"/>
                    <a:pt x="224" y="5368"/>
                    <a:pt x="144" y="529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9" name="Freeform 94"/>
            <p:cNvSpPr>
              <a:spLocks/>
            </p:cNvSpPr>
            <p:nvPr/>
          </p:nvSpPr>
          <p:spPr bwMode="auto">
            <a:xfrm>
              <a:off x="35835435" y="13472509"/>
              <a:ext cx="300856" cy="1021974"/>
            </a:xfrm>
            <a:custGeom>
              <a:avLst/>
              <a:gdLst>
                <a:gd name="T0" fmla="*/ 649 w 1133"/>
                <a:gd name="T1" fmla="*/ 3709 h 3850"/>
                <a:gd name="T2" fmla="*/ 64 w 1133"/>
                <a:gd name="T3" fmla="*/ 2517 h 3850"/>
                <a:gd name="T4" fmla="*/ 50 w 1133"/>
                <a:gd name="T5" fmla="*/ 1437 h 3850"/>
                <a:gd name="T6" fmla="*/ 583 w 1133"/>
                <a:gd name="T7" fmla="*/ 253 h 3850"/>
                <a:gd name="T8" fmla="*/ 974 w 1133"/>
                <a:gd name="T9" fmla="*/ 185 h 3850"/>
                <a:gd name="T10" fmla="*/ 1133 w 1133"/>
                <a:gd name="T11" fmla="*/ 344 h 3850"/>
                <a:gd name="T12" fmla="*/ 984 w 1133"/>
                <a:gd name="T13" fmla="*/ 538 h 3850"/>
                <a:gd name="T14" fmla="*/ 561 w 1133"/>
                <a:gd name="T15" fmla="*/ 1412 h 3850"/>
                <a:gd name="T16" fmla="*/ 616 w 1133"/>
                <a:gd name="T17" fmla="*/ 2679 h 3850"/>
                <a:gd name="T18" fmla="*/ 966 w 1133"/>
                <a:gd name="T19" fmla="*/ 3313 h 3850"/>
                <a:gd name="T20" fmla="*/ 1087 w 1133"/>
                <a:gd name="T21" fmla="*/ 3572 h 3850"/>
                <a:gd name="T22" fmla="*/ 780 w 1133"/>
                <a:gd name="T23" fmla="*/ 3850 h 3850"/>
                <a:gd name="T24" fmla="*/ 649 w 1133"/>
                <a:gd name="T25" fmla="*/ 3709 h 3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33" h="3850">
                  <a:moveTo>
                    <a:pt x="649" y="3709"/>
                  </a:moveTo>
                  <a:cubicBezTo>
                    <a:pt x="375" y="3385"/>
                    <a:pt x="157" y="2939"/>
                    <a:pt x="64" y="2517"/>
                  </a:cubicBezTo>
                  <a:cubicBezTo>
                    <a:pt x="8" y="2258"/>
                    <a:pt x="0" y="1696"/>
                    <a:pt x="50" y="1437"/>
                  </a:cubicBezTo>
                  <a:cubicBezTo>
                    <a:pt x="132" y="1013"/>
                    <a:pt x="338" y="555"/>
                    <a:pt x="583" y="253"/>
                  </a:cubicBezTo>
                  <a:cubicBezTo>
                    <a:pt x="788" y="1"/>
                    <a:pt x="789" y="0"/>
                    <a:pt x="974" y="185"/>
                  </a:cubicBezTo>
                  <a:lnTo>
                    <a:pt x="1133" y="344"/>
                  </a:lnTo>
                  <a:lnTo>
                    <a:pt x="984" y="538"/>
                  </a:lnTo>
                  <a:cubicBezTo>
                    <a:pt x="797" y="782"/>
                    <a:pt x="632" y="1122"/>
                    <a:pt x="561" y="1412"/>
                  </a:cubicBezTo>
                  <a:cubicBezTo>
                    <a:pt x="469" y="1785"/>
                    <a:pt x="494" y="2369"/>
                    <a:pt x="616" y="2679"/>
                  </a:cubicBezTo>
                  <a:cubicBezTo>
                    <a:pt x="701" y="2898"/>
                    <a:pt x="831" y="3134"/>
                    <a:pt x="966" y="3313"/>
                  </a:cubicBezTo>
                  <a:cubicBezTo>
                    <a:pt x="1102" y="3494"/>
                    <a:pt x="1118" y="3528"/>
                    <a:pt x="1087" y="3572"/>
                  </a:cubicBezTo>
                  <a:cubicBezTo>
                    <a:pt x="1050" y="3625"/>
                    <a:pt x="802" y="3850"/>
                    <a:pt x="780" y="3850"/>
                  </a:cubicBezTo>
                  <a:cubicBezTo>
                    <a:pt x="774" y="3850"/>
                    <a:pt x="715" y="3787"/>
                    <a:pt x="649" y="370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0" name="Freeform 95"/>
            <p:cNvSpPr>
              <a:spLocks/>
            </p:cNvSpPr>
            <p:nvPr/>
          </p:nvSpPr>
          <p:spPr bwMode="auto">
            <a:xfrm>
              <a:off x="37010764" y="13480709"/>
              <a:ext cx="313734" cy="1013779"/>
            </a:xfrm>
            <a:custGeom>
              <a:avLst/>
              <a:gdLst>
                <a:gd name="T0" fmla="*/ 263 w 1183"/>
                <a:gd name="T1" fmla="*/ 3770 h 3819"/>
                <a:gd name="T2" fmla="*/ 103 w 1183"/>
                <a:gd name="T3" fmla="*/ 3603 h 3819"/>
                <a:gd name="T4" fmla="*/ 0 w 1183"/>
                <a:gd name="T5" fmla="*/ 3485 h 3819"/>
                <a:gd name="T6" fmla="*/ 140 w 1183"/>
                <a:gd name="T7" fmla="*/ 3311 h 3819"/>
                <a:gd name="T8" fmla="*/ 593 w 1183"/>
                <a:gd name="T9" fmla="*/ 2295 h 3819"/>
                <a:gd name="T10" fmla="*/ 620 w 1183"/>
                <a:gd name="T11" fmla="*/ 1689 h 3819"/>
                <a:gd name="T12" fmla="*/ 144 w 1183"/>
                <a:gd name="T13" fmla="*/ 506 h 3819"/>
                <a:gd name="T14" fmla="*/ 0 w 1183"/>
                <a:gd name="T15" fmla="*/ 318 h 3819"/>
                <a:gd name="T16" fmla="*/ 156 w 1183"/>
                <a:gd name="T17" fmla="*/ 157 h 3819"/>
                <a:gd name="T18" fmla="*/ 362 w 1183"/>
                <a:gd name="T19" fmla="*/ 26 h 3819"/>
                <a:gd name="T20" fmla="*/ 836 w 1183"/>
                <a:gd name="T21" fmla="*/ 701 h 3819"/>
                <a:gd name="T22" fmla="*/ 1105 w 1183"/>
                <a:gd name="T23" fmla="*/ 1615 h 3819"/>
                <a:gd name="T24" fmla="*/ 672 w 1183"/>
                <a:gd name="T25" fmla="*/ 3424 h 3819"/>
                <a:gd name="T26" fmla="*/ 342 w 1183"/>
                <a:gd name="T27" fmla="*/ 3819 h 3819"/>
                <a:gd name="T28" fmla="*/ 263 w 1183"/>
                <a:gd name="T29" fmla="*/ 3770 h 3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83" h="3819">
                  <a:moveTo>
                    <a:pt x="263" y="3770"/>
                  </a:moveTo>
                  <a:cubicBezTo>
                    <a:pt x="232" y="3743"/>
                    <a:pt x="160" y="3668"/>
                    <a:pt x="103" y="3603"/>
                  </a:cubicBezTo>
                  <a:lnTo>
                    <a:pt x="0" y="3485"/>
                  </a:lnTo>
                  <a:lnTo>
                    <a:pt x="140" y="3311"/>
                  </a:lnTo>
                  <a:cubicBezTo>
                    <a:pt x="378" y="3015"/>
                    <a:pt x="537" y="2660"/>
                    <a:pt x="593" y="2295"/>
                  </a:cubicBezTo>
                  <a:cubicBezTo>
                    <a:pt x="643" y="1975"/>
                    <a:pt x="645" y="1920"/>
                    <a:pt x="620" y="1689"/>
                  </a:cubicBezTo>
                  <a:cubicBezTo>
                    <a:pt x="573" y="1255"/>
                    <a:pt x="412" y="855"/>
                    <a:pt x="144" y="506"/>
                  </a:cubicBezTo>
                  <a:lnTo>
                    <a:pt x="0" y="318"/>
                  </a:lnTo>
                  <a:lnTo>
                    <a:pt x="156" y="157"/>
                  </a:lnTo>
                  <a:cubicBezTo>
                    <a:pt x="287" y="21"/>
                    <a:pt x="319" y="0"/>
                    <a:pt x="362" y="26"/>
                  </a:cubicBezTo>
                  <a:cubicBezTo>
                    <a:pt x="473" y="94"/>
                    <a:pt x="693" y="407"/>
                    <a:pt x="836" y="701"/>
                  </a:cubicBezTo>
                  <a:cubicBezTo>
                    <a:pt x="1000" y="1038"/>
                    <a:pt x="1051" y="1210"/>
                    <a:pt x="1105" y="1615"/>
                  </a:cubicBezTo>
                  <a:cubicBezTo>
                    <a:pt x="1183" y="2193"/>
                    <a:pt x="1007" y="2927"/>
                    <a:pt x="672" y="3424"/>
                  </a:cubicBezTo>
                  <a:cubicBezTo>
                    <a:pt x="555" y="3597"/>
                    <a:pt x="370" y="3819"/>
                    <a:pt x="342" y="3819"/>
                  </a:cubicBezTo>
                  <a:cubicBezTo>
                    <a:pt x="330" y="3819"/>
                    <a:pt x="294" y="3797"/>
                    <a:pt x="263" y="377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1" name="Freeform 96"/>
            <p:cNvSpPr>
              <a:spLocks/>
            </p:cNvSpPr>
            <p:nvPr/>
          </p:nvSpPr>
          <p:spPr bwMode="auto">
            <a:xfrm>
              <a:off x="36138636" y="13684397"/>
              <a:ext cx="208374" cy="600542"/>
            </a:xfrm>
            <a:custGeom>
              <a:avLst/>
              <a:gdLst>
                <a:gd name="T0" fmla="*/ 317 w 783"/>
                <a:gd name="T1" fmla="*/ 2127 h 2261"/>
                <a:gd name="T2" fmla="*/ 0 w 783"/>
                <a:gd name="T3" fmla="*/ 1146 h 2261"/>
                <a:gd name="T4" fmla="*/ 342 w 783"/>
                <a:gd name="T5" fmla="*/ 122 h 2261"/>
                <a:gd name="T6" fmla="*/ 449 w 783"/>
                <a:gd name="T7" fmla="*/ 0 h 2261"/>
                <a:gd name="T8" fmla="*/ 616 w 783"/>
                <a:gd name="T9" fmla="*/ 170 h 2261"/>
                <a:gd name="T10" fmla="*/ 783 w 783"/>
                <a:gd name="T11" fmla="*/ 339 h 2261"/>
                <a:gd name="T12" fmla="*/ 705 w 783"/>
                <a:gd name="T13" fmla="*/ 451 h 2261"/>
                <a:gd name="T14" fmla="*/ 492 w 783"/>
                <a:gd name="T15" fmla="*/ 1139 h 2261"/>
                <a:gd name="T16" fmla="*/ 685 w 783"/>
                <a:gd name="T17" fmla="*/ 1795 h 2261"/>
                <a:gd name="T18" fmla="*/ 747 w 783"/>
                <a:gd name="T19" fmla="*/ 1975 h 2261"/>
                <a:gd name="T20" fmla="*/ 441 w 783"/>
                <a:gd name="T21" fmla="*/ 2261 h 2261"/>
                <a:gd name="T22" fmla="*/ 317 w 783"/>
                <a:gd name="T23" fmla="*/ 2127 h 2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3" h="2261">
                  <a:moveTo>
                    <a:pt x="317" y="2127"/>
                  </a:moveTo>
                  <a:cubicBezTo>
                    <a:pt x="85" y="1820"/>
                    <a:pt x="1" y="1557"/>
                    <a:pt x="0" y="1146"/>
                  </a:cubicBezTo>
                  <a:cubicBezTo>
                    <a:pt x="0" y="720"/>
                    <a:pt x="112" y="384"/>
                    <a:pt x="342" y="122"/>
                  </a:cubicBezTo>
                  <a:lnTo>
                    <a:pt x="449" y="0"/>
                  </a:lnTo>
                  <a:lnTo>
                    <a:pt x="616" y="170"/>
                  </a:lnTo>
                  <a:lnTo>
                    <a:pt x="783" y="339"/>
                  </a:lnTo>
                  <a:lnTo>
                    <a:pt x="705" y="451"/>
                  </a:lnTo>
                  <a:cubicBezTo>
                    <a:pt x="555" y="668"/>
                    <a:pt x="493" y="869"/>
                    <a:pt x="492" y="1139"/>
                  </a:cubicBezTo>
                  <a:cubicBezTo>
                    <a:pt x="491" y="1416"/>
                    <a:pt x="539" y="1578"/>
                    <a:pt x="685" y="1795"/>
                  </a:cubicBezTo>
                  <a:cubicBezTo>
                    <a:pt x="752" y="1893"/>
                    <a:pt x="767" y="1938"/>
                    <a:pt x="747" y="1975"/>
                  </a:cubicBezTo>
                  <a:cubicBezTo>
                    <a:pt x="715" y="2036"/>
                    <a:pt x="473" y="2261"/>
                    <a:pt x="441" y="2261"/>
                  </a:cubicBezTo>
                  <a:cubicBezTo>
                    <a:pt x="428" y="2261"/>
                    <a:pt x="373" y="2201"/>
                    <a:pt x="317" y="2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2" name="Freeform 97"/>
            <p:cNvSpPr>
              <a:spLocks/>
            </p:cNvSpPr>
            <p:nvPr/>
          </p:nvSpPr>
          <p:spPr bwMode="auto">
            <a:xfrm>
              <a:off x="36800046" y="13693762"/>
              <a:ext cx="234129" cy="591177"/>
            </a:xfrm>
            <a:custGeom>
              <a:avLst/>
              <a:gdLst>
                <a:gd name="T0" fmla="*/ 149 w 881"/>
                <a:gd name="T1" fmla="*/ 2074 h 2228"/>
                <a:gd name="T2" fmla="*/ 0 w 881"/>
                <a:gd name="T3" fmla="*/ 1917 h 2228"/>
                <a:gd name="T4" fmla="*/ 50 w 881"/>
                <a:gd name="T5" fmla="*/ 1840 h 2228"/>
                <a:gd name="T6" fmla="*/ 276 w 881"/>
                <a:gd name="T7" fmla="*/ 1323 h 2228"/>
                <a:gd name="T8" fmla="*/ 97 w 881"/>
                <a:gd name="T9" fmla="*/ 454 h 2228"/>
                <a:gd name="T10" fmla="*/ 1 w 881"/>
                <a:gd name="T11" fmla="*/ 302 h 2228"/>
                <a:gd name="T12" fmla="*/ 150 w 881"/>
                <a:gd name="T13" fmla="*/ 151 h 2228"/>
                <a:gd name="T14" fmla="*/ 333 w 881"/>
                <a:gd name="T15" fmla="*/ 0 h 2228"/>
                <a:gd name="T16" fmla="*/ 628 w 881"/>
                <a:gd name="T17" fmla="*/ 389 h 2228"/>
                <a:gd name="T18" fmla="*/ 501 w 881"/>
                <a:gd name="T19" fmla="*/ 2041 h 2228"/>
                <a:gd name="T20" fmla="*/ 340 w 881"/>
                <a:gd name="T21" fmla="*/ 2223 h 2228"/>
                <a:gd name="T22" fmla="*/ 149 w 881"/>
                <a:gd name="T23" fmla="*/ 2074 h 2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81" h="2228">
                  <a:moveTo>
                    <a:pt x="149" y="2074"/>
                  </a:moveTo>
                  <a:lnTo>
                    <a:pt x="0" y="1917"/>
                  </a:lnTo>
                  <a:lnTo>
                    <a:pt x="50" y="1840"/>
                  </a:lnTo>
                  <a:cubicBezTo>
                    <a:pt x="178" y="1647"/>
                    <a:pt x="236" y="1514"/>
                    <a:pt x="276" y="1323"/>
                  </a:cubicBezTo>
                  <a:cubicBezTo>
                    <a:pt x="338" y="1024"/>
                    <a:pt x="280" y="742"/>
                    <a:pt x="97" y="454"/>
                  </a:cubicBezTo>
                  <a:lnTo>
                    <a:pt x="1" y="302"/>
                  </a:lnTo>
                  <a:lnTo>
                    <a:pt x="150" y="151"/>
                  </a:lnTo>
                  <a:cubicBezTo>
                    <a:pt x="232" y="68"/>
                    <a:pt x="315" y="0"/>
                    <a:pt x="333" y="0"/>
                  </a:cubicBezTo>
                  <a:cubicBezTo>
                    <a:pt x="387" y="0"/>
                    <a:pt x="528" y="187"/>
                    <a:pt x="628" y="389"/>
                  </a:cubicBezTo>
                  <a:cubicBezTo>
                    <a:pt x="881" y="903"/>
                    <a:pt x="830" y="1560"/>
                    <a:pt x="501" y="2041"/>
                  </a:cubicBezTo>
                  <a:cubicBezTo>
                    <a:pt x="435" y="2137"/>
                    <a:pt x="363" y="2219"/>
                    <a:pt x="340" y="2223"/>
                  </a:cubicBezTo>
                  <a:cubicBezTo>
                    <a:pt x="316" y="2228"/>
                    <a:pt x="230" y="2161"/>
                    <a:pt x="149" y="207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  <p:sp>
        <p:nvSpPr>
          <p:cNvPr id="33" name="手繪多邊形 32"/>
          <p:cNvSpPr>
            <a:spLocks/>
          </p:cNvSpPr>
          <p:nvPr/>
        </p:nvSpPr>
        <p:spPr bwMode="auto">
          <a:xfrm>
            <a:off x="3785461" y="3727100"/>
            <a:ext cx="524234" cy="386884"/>
          </a:xfrm>
          <a:custGeom>
            <a:avLst/>
            <a:gdLst>
              <a:gd name="connsiteX0" fmla="*/ 2313240 w 4627012"/>
              <a:gd name="connsiteY0" fmla="*/ 2906712 h 3414712"/>
              <a:gd name="connsiteX1" fmla="*/ 1912260 w 4627012"/>
              <a:gd name="connsiteY1" fmla="*/ 2918932 h 3414712"/>
              <a:gd name="connsiteX2" fmla="*/ 1906856 w 4627012"/>
              <a:gd name="connsiteY2" fmla="*/ 3234846 h 3414712"/>
              <a:gd name="connsiteX3" fmla="*/ 2311440 w 4627012"/>
              <a:gd name="connsiteY3" fmla="*/ 3241676 h 3414712"/>
              <a:gd name="connsiteX4" fmla="*/ 2721424 w 4627012"/>
              <a:gd name="connsiteY4" fmla="*/ 3229456 h 3414712"/>
              <a:gd name="connsiteX5" fmla="*/ 2733676 w 4627012"/>
              <a:gd name="connsiteY5" fmla="*/ 3078146 h 3414712"/>
              <a:gd name="connsiteX6" fmla="*/ 2717824 w 4627012"/>
              <a:gd name="connsiteY6" fmla="*/ 2922886 h 3414712"/>
              <a:gd name="connsiteX7" fmla="*/ 2313240 w 4627012"/>
              <a:gd name="connsiteY7" fmla="*/ 2906712 h 3414712"/>
              <a:gd name="connsiteX8" fmla="*/ 1584960 w 4627012"/>
              <a:gd name="connsiteY8" fmla="*/ 286972 h 3414712"/>
              <a:gd name="connsiteX9" fmla="*/ 289164 w 4627012"/>
              <a:gd name="connsiteY9" fmla="*/ 296550 h 3414712"/>
              <a:gd name="connsiteX10" fmla="*/ 287364 w 4627012"/>
              <a:gd name="connsiteY10" fmla="*/ 2620194 h 3414712"/>
              <a:gd name="connsiteX11" fmla="*/ 2319024 w 4627012"/>
              <a:gd name="connsiteY11" fmla="*/ 2632076 h 3414712"/>
              <a:gd name="connsiteX12" fmla="*/ 4338444 w 4627012"/>
              <a:gd name="connsiteY12" fmla="*/ 2632076 h 3414712"/>
              <a:gd name="connsiteX13" fmla="*/ 4343844 w 4627012"/>
              <a:gd name="connsiteY13" fmla="*/ 2609392 h 3414712"/>
              <a:gd name="connsiteX14" fmla="*/ 4346724 w 4627012"/>
              <a:gd name="connsiteY14" fmla="*/ 1438210 h 3414712"/>
              <a:gd name="connsiteX15" fmla="*/ 4343844 w 4627012"/>
              <a:gd name="connsiteY15" fmla="*/ 290070 h 3414712"/>
              <a:gd name="connsiteX16" fmla="*/ 2323344 w 4627012"/>
              <a:gd name="connsiteY16" fmla="*/ 287550 h 3414712"/>
              <a:gd name="connsiteX17" fmla="*/ 1584960 w 4627012"/>
              <a:gd name="connsiteY17" fmla="*/ 286972 h 3414712"/>
              <a:gd name="connsiteX18" fmla="*/ 4623604 w 4627012"/>
              <a:gd name="connsiteY18" fmla="*/ 0 h 3414712"/>
              <a:gd name="connsiteX19" fmla="*/ 4626124 w 4627012"/>
              <a:gd name="connsiteY19" fmla="*/ 1442872 h 3414712"/>
              <a:gd name="connsiteX20" fmla="*/ 4625404 w 4627012"/>
              <a:gd name="connsiteY20" fmla="*/ 2896186 h 3414712"/>
              <a:gd name="connsiteX21" fmla="*/ 3827856 w 4627012"/>
              <a:gd name="connsiteY21" fmla="*/ 2906628 h 3414712"/>
              <a:gd name="connsiteX22" fmla="*/ 3020592 w 4627012"/>
              <a:gd name="connsiteY22" fmla="*/ 2914912 h 3414712"/>
              <a:gd name="connsiteX23" fmla="*/ 3010148 w 4627012"/>
              <a:gd name="connsiteY23" fmla="*/ 3079832 h 3414712"/>
              <a:gd name="connsiteX24" fmla="*/ 3013028 w 4627012"/>
              <a:gd name="connsiteY24" fmla="*/ 3236830 h 3414712"/>
              <a:gd name="connsiteX25" fmla="*/ 3485796 w 4627012"/>
              <a:gd name="connsiteY25" fmla="*/ 3241870 h 3414712"/>
              <a:gd name="connsiteX26" fmla="*/ 3976204 w 4627012"/>
              <a:gd name="connsiteY26" fmla="*/ 3255554 h 3414712"/>
              <a:gd name="connsiteX27" fmla="*/ 4014012 w 4627012"/>
              <a:gd name="connsiteY27" fmla="*/ 3357820 h 3414712"/>
              <a:gd name="connsiteX28" fmla="*/ 4014012 w 4627012"/>
              <a:gd name="connsiteY28" fmla="*/ 3414712 h 3414712"/>
              <a:gd name="connsiteX29" fmla="*/ 2306940 w 4627012"/>
              <a:gd name="connsiteY29" fmla="*/ 3414712 h 3414712"/>
              <a:gd name="connsiteX30" fmla="*/ 599508 w 4627012"/>
              <a:gd name="connsiteY30" fmla="*/ 3414712 h 3414712"/>
              <a:gd name="connsiteX31" fmla="*/ 599508 w 4627012"/>
              <a:gd name="connsiteY31" fmla="*/ 3372942 h 3414712"/>
              <a:gd name="connsiteX32" fmla="*/ 656400 w 4627012"/>
              <a:gd name="connsiteY32" fmla="*/ 3253394 h 3414712"/>
              <a:gd name="connsiteX33" fmla="*/ 1136728 w 4627012"/>
              <a:gd name="connsiteY33" fmla="*/ 3241870 h 3414712"/>
              <a:gd name="connsiteX34" fmla="*/ 1603732 w 4627012"/>
              <a:gd name="connsiteY34" fmla="*/ 3229628 h 3414712"/>
              <a:gd name="connsiteX35" fmla="*/ 1615976 w 4627012"/>
              <a:gd name="connsiteY35" fmla="*/ 3078030 h 3414712"/>
              <a:gd name="connsiteX36" fmla="*/ 1599772 w 4627012"/>
              <a:gd name="connsiteY36" fmla="*/ 2922472 h 3414712"/>
              <a:gd name="connsiteX37" fmla="*/ 792144 w 4627012"/>
              <a:gd name="connsiteY37" fmla="*/ 2906268 h 3414712"/>
              <a:gd name="connsiteX38" fmla="*/ 0 w 4627012"/>
              <a:gd name="connsiteY38" fmla="*/ 2906268 h 3414712"/>
              <a:gd name="connsiteX39" fmla="*/ 2520 w 4627012"/>
              <a:gd name="connsiteY39" fmla="*/ 1455836 h 3414712"/>
              <a:gd name="connsiteX40" fmla="*/ 5040 w 4627012"/>
              <a:gd name="connsiteY40" fmla="*/ 5042 h 3414712"/>
              <a:gd name="connsiteX41" fmla="*/ 2314500 w 4627012"/>
              <a:gd name="connsiteY41" fmla="*/ 2520 h 3414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4627012" h="3414712">
                <a:moveTo>
                  <a:pt x="2313240" y="2906712"/>
                </a:moveTo>
                <a:cubicBezTo>
                  <a:pt x="2024304" y="2906712"/>
                  <a:pt x="1921268" y="2909946"/>
                  <a:pt x="1912260" y="2918932"/>
                </a:cubicBezTo>
                <a:cubicBezTo>
                  <a:pt x="1898932" y="2932230"/>
                  <a:pt x="1893888" y="3222268"/>
                  <a:pt x="1906856" y="3234846"/>
                </a:cubicBezTo>
                <a:cubicBezTo>
                  <a:pt x="1910460" y="3238440"/>
                  <a:pt x="2092756" y="3241676"/>
                  <a:pt x="2311440" y="3241676"/>
                </a:cubicBezTo>
                <a:cubicBezTo>
                  <a:pt x="2607220" y="3241676"/>
                  <a:pt x="2712420" y="3238440"/>
                  <a:pt x="2721424" y="3229456"/>
                </a:cubicBezTo>
                <a:cubicBezTo>
                  <a:pt x="2729712" y="3221190"/>
                  <a:pt x="2733676" y="3172670"/>
                  <a:pt x="2733676" y="3078146"/>
                </a:cubicBezTo>
                <a:cubicBezTo>
                  <a:pt x="2733676" y="2964936"/>
                  <a:pt x="2730792" y="2935824"/>
                  <a:pt x="2717824" y="2922886"/>
                </a:cubicBezTo>
                <a:cubicBezTo>
                  <a:pt x="2703772" y="2908868"/>
                  <a:pt x="2652976" y="2906712"/>
                  <a:pt x="2313240" y="2906712"/>
                </a:cubicBezTo>
                <a:close/>
                <a:moveTo>
                  <a:pt x="1584960" y="286972"/>
                </a:moveTo>
                <a:cubicBezTo>
                  <a:pt x="654628" y="286788"/>
                  <a:pt x="297356" y="289530"/>
                  <a:pt x="289164" y="296550"/>
                </a:cubicBezTo>
                <a:cubicBezTo>
                  <a:pt x="269728" y="312392"/>
                  <a:pt x="268288" y="2601112"/>
                  <a:pt x="287364" y="2620194"/>
                </a:cubicBezTo>
                <a:cubicBezTo>
                  <a:pt x="296724" y="2629554"/>
                  <a:pt x="761804" y="2632076"/>
                  <a:pt x="2319024" y="2632076"/>
                </a:cubicBezTo>
                <a:lnTo>
                  <a:pt x="4338444" y="2632076"/>
                </a:lnTo>
                <a:lnTo>
                  <a:pt x="4343844" y="2609392"/>
                </a:lnTo>
                <a:cubicBezTo>
                  <a:pt x="4347080" y="2596792"/>
                  <a:pt x="4348160" y="2069706"/>
                  <a:pt x="4346724" y="1438210"/>
                </a:cubicBezTo>
                <a:lnTo>
                  <a:pt x="4343844" y="290070"/>
                </a:lnTo>
                <a:lnTo>
                  <a:pt x="2323344" y="287550"/>
                </a:lnTo>
                <a:cubicBezTo>
                  <a:pt x="2044864" y="287212"/>
                  <a:pt x="1799652" y="287014"/>
                  <a:pt x="1584960" y="286972"/>
                </a:cubicBezTo>
                <a:close/>
                <a:moveTo>
                  <a:pt x="4623604" y="0"/>
                </a:moveTo>
                <a:lnTo>
                  <a:pt x="4626124" y="1442872"/>
                </a:lnTo>
                <a:cubicBezTo>
                  <a:pt x="4627564" y="2236866"/>
                  <a:pt x="4627204" y="2890786"/>
                  <a:pt x="4625404" y="2896186"/>
                </a:cubicBezTo>
                <a:cubicBezTo>
                  <a:pt x="4623240" y="2903028"/>
                  <a:pt x="4347792" y="2906628"/>
                  <a:pt x="3827856" y="2906628"/>
                </a:cubicBezTo>
                <a:cubicBezTo>
                  <a:pt x="3390736" y="2906628"/>
                  <a:pt x="3027432" y="2910590"/>
                  <a:pt x="3020592" y="2914912"/>
                </a:cubicBezTo>
                <a:cubicBezTo>
                  <a:pt x="3010508" y="2921392"/>
                  <a:pt x="3007988" y="2961362"/>
                  <a:pt x="3010148" y="3079832"/>
                </a:cubicBezTo>
                <a:lnTo>
                  <a:pt x="3013028" y="3236830"/>
                </a:lnTo>
                <a:lnTo>
                  <a:pt x="3485796" y="3241870"/>
                </a:lnTo>
                <a:cubicBezTo>
                  <a:pt x="3745404" y="3244752"/>
                  <a:pt x="3966124" y="3250872"/>
                  <a:pt x="3976204" y="3255554"/>
                </a:cubicBezTo>
                <a:cubicBezTo>
                  <a:pt x="4003928" y="3269238"/>
                  <a:pt x="4014012" y="3296244"/>
                  <a:pt x="4014012" y="3357820"/>
                </a:cubicBezTo>
                <a:lnTo>
                  <a:pt x="4014012" y="3414712"/>
                </a:lnTo>
                <a:lnTo>
                  <a:pt x="2306940" y="3414712"/>
                </a:lnTo>
                <a:lnTo>
                  <a:pt x="599508" y="3414712"/>
                </a:lnTo>
                <a:lnTo>
                  <a:pt x="599508" y="3372942"/>
                </a:lnTo>
                <a:cubicBezTo>
                  <a:pt x="599508" y="3319650"/>
                  <a:pt x="623992" y="3268158"/>
                  <a:pt x="656400" y="3253394"/>
                </a:cubicBezTo>
                <a:cubicBezTo>
                  <a:pt x="674404" y="3245112"/>
                  <a:pt x="818428" y="3241870"/>
                  <a:pt x="1136728" y="3241870"/>
                </a:cubicBezTo>
                <a:cubicBezTo>
                  <a:pt x="1476988" y="3241870"/>
                  <a:pt x="1594372" y="3238630"/>
                  <a:pt x="1603732" y="3229628"/>
                </a:cubicBezTo>
                <a:cubicBezTo>
                  <a:pt x="1612012" y="3221346"/>
                  <a:pt x="1615976" y="3172734"/>
                  <a:pt x="1615976" y="3078030"/>
                </a:cubicBezTo>
                <a:cubicBezTo>
                  <a:pt x="1615976" y="2964604"/>
                  <a:pt x="1612732" y="2935436"/>
                  <a:pt x="1599772" y="2922472"/>
                </a:cubicBezTo>
                <a:cubicBezTo>
                  <a:pt x="1585728" y="2908070"/>
                  <a:pt x="1498232" y="2906268"/>
                  <a:pt x="792144" y="2906268"/>
                </a:cubicBezTo>
                <a:lnTo>
                  <a:pt x="0" y="2906268"/>
                </a:lnTo>
                <a:lnTo>
                  <a:pt x="2520" y="1455836"/>
                </a:lnTo>
                <a:lnTo>
                  <a:pt x="5040" y="5042"/>
                </a:lnTo>
                <a:lnTo>
                  <a:pt x="2314500" y="252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5269577" y="1753450"/>
            <a:ext cx="772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chemeClr val="bg1"/>
                </a:solidFill>
              </a:rPr>
              <a:t>01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993805" y="2842021"/>
            <a:ext cx="772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chemeClr val="bg1"/>
                </a:solidFill>
              </a:rPr>
              <a:t>02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4718034" y="3930592"/>
            <a:ext cx="772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chemeClr val="bg1"/>
                </a:solidFill>
              </a:rPr>
              <a:t>03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4442263" y="5019164"/>
            <a:ext cx="772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chemeClr val="bg1"/>
                </a:solidFill>
              </a:rPr>
              <a:t>04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6288998" y="1868103"/>
            <a:ext cx="340940" cy="29391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等腰三角形 38"/>
          <p:cNvSpPr/>
          <p:nvPr/>
        </p:nvSpPr>
        <p:spPr>
          <a:xfrm rot="5400000">
            <a:off x="5713103" y="4045245"/>
            <a:ext cx="340940" cy="29391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等腰三角形 39"/>
          <p:cNvSpPr/>
          <p:nvPr/>
        </p:nvSpPr>
        <p:spPr>
          <a:xfrm rot="16200000">
            <a:off x="3077381" y="3773585"/>
            <a:ext cx="340940" cy="29391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等腰三角形 40"/>
          <p:cNvSpPr/>
          <p:nvPr/>
        </p:nvSpPr>
        <p:spPr>
          <a:xfrm rot="16200000">
            <a:off x="2555112" y="5940393"/>
            <a:ext cx="340940" cy="29391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6567160" y="1848643"/>
            <a:ext cx="2749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解決孤獨感</a:t>
            </a:r>
            <a:endParaRPr lang="en-US" altLang="zh-TW" dirty="0"/>
          </a:p>
        </p:txBody>
      </p:sp>
      <p:sp>
        <p:nvSpPr>
          <p:cNvPr id="43" name="矩形 42"/>
          <p:cNvSpPr/>
          <p:nvPr/>
        </p:nvSpPr>
        <p:spPr>
          <a:xfrm>
            <a:off x="5997259" y="4023066"/>
            <a:ext cx="2749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解決上下班難以區分問題</a:t>
            </a:r>
          </a:p>
        </p:txBody>
      </p:sp>
      <p:sp>
        <p:nvSpPr>
          <p:cNvPr id="44" name="矩形 43"/>
          <p:cNvSpPr/>
          <p:nvPr/>
        </p:nvSpPr>
        <p:spPr>
          <a:xfrm>
            <a:off x="5948483" y="2957497"/>
            <a:ext cx="22032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整合性</a:t>
            </a:r>
          </a:p>
        </p:txBody>
      </p:sp>
      <p:sp>
        <p:nvSpPr>
          <p:cNvPr id="45" name="矩形 44"/>
          <p:cNvSpPr/>
          <p:nvPr/>
        </p:nvSpPr>
        <p:spPr>
          <a:xfrm>
            <a:off x="180108" y="5901904"/>
            <a:ext cx="2749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解決找不到同事的問題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/>
              <a:t>17</a:t>
            </a:fld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93599AC-87C8-40E7-B53F-F438086D6707}"/>
              </a:ext>
            </a:extLst>
          </p:cNvPr>
          <p:cNvSpPr/>
          <p:nvPr/>
        </p:nvSpPr>
        <p:spPr>
          <a:xfrm>
            <a:off x="1480416" y="2513992"/>
            <a:ext cx="33315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系統人性化互動性高</a:t>
            </a:r>
            <a:endParaRPr lang="en-US" altLang="zh-TW" dirty="0"/>
          </a:p>
          <a:p>
            <a:r>
              <a:rPr lang="zh-TW" altLang="en-US" dirty="0"/>
              <a:t>內部創業組員配對</a:t>
            </a:r>
            <a:endParaRPr lang="en-US" altLang="zh-TW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160F988-3783-4A53-A291-FCCE9A9B224B}"/>
              </a:ext>
            </a:extLst>
          </p:cNvPr>
          <p:cNvSpPr/>
          <p:nvPr/>
        </p:nvSpPr>
        <p:spPr>
          <a:xfrm>
            <a:off x="709755" y="4717887"/>
            <a:ext cx="33538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以顏色區分任務緊急性</a:t>
            </a:r>
            <a:endParaRPr lang="en-US" altLang="zh-TW" dirty="0"/>
          </a:p>
          <a:p>
            <a:r>
              <a:rPr lang="zh-TW" altLang="en-US" dirty="0"/>
              <a:t>儀錶板紀錄燈熄</a:t>
            </a:r>
            <a:endParaRPr lang="en-US" altLang="zh-TW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14009D2-60E2-4060-839C-5AB4341A7A05}"/>
              </a:ext>
            </a:extLst>
          </p:cNvPr>
          <p:cNvSpPr/>
          <p:nvPr/>
        </p:nvSpPr>
        <p:spPr>
          <a:xfrm>
            <a:off x="5469812" y="4947500"/>
            <a:ext cx="21501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預約時間功能 </a:t>
            </a:r>
            <a:endParaRPr lang="en-US" altLang="zh-TW" dirty="0"/>
          </a:p>
          <a:p>
            <a:r>
              <a:rPr lang="zh-TW" altLang="en-US" dirty="0"/>
              <a:t>燈泡顯示在線與否 </a:t>
            </a:r>
            <a:endParaRPr lang="en-US" altLang="zh-TW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AC33F08-82FC-4771-BF55-1BA9AB284BC6}"/>
              </a:ext>
            </a:extLst>
          </p:cNvPr>
          <p:cNvSpPr/>
          <p:nvPr/>
        </p:nvSpPr>
        <p:spPr>
          <a:xfrm>
            <a:off x="1280971" y="3888171"/>
            <a:ext cx="22032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系統頁面容易操作</a:t>
            </a:r>
          </a:p>
        </p:txBody>
      </p:sp>
    </p:spTree>
    <p:extLst>
      <p:ext uri="{BB962C8B-B14F-4D97-AF65-F5344CB8AC3E}">
        <p14:creationId xmlns:p14="http://schemas.microsoft.com/office/powerpoint/2010/main" val="257520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A5CEA1AF-F7C9-4AF5-AC7F-678A20BFAD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0" t="13750" r="16461" b="9734"/>
          <a:stretch/>
        </p:blipFill>
        <p:spPr>
          <a:xfrm>
            <a:off x="5205964" y="1518375"/>
            <a:ext cx="3054461" cy="862351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A6DB37F9-CFF2-4429-BAF4-978B71160274}"/>
              </a:ext>
            </a:extLst>
          </p:cNvPr>
          <p:cNvSpPr txBox="1"/>
          <p:nvPr/>
        </p:nvSpPr>
        <p:spPr>
          <a:xfrm>
            <a:off x="5455549" y="1625790"/>
            <a:ext cx="2073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ea typeface="Microsoft JhengHei UI Light" panose="020B0304030504040204" pitchFamily="34" charset="-120"/>
                <a:cs typeface="Microsoft Sans Serif" panose="020B0604020202020204" pitchFamily="34" charset="0"/>
              </a:rPr>
              <a:t>R</a:t>
            </a:r>
            <a:r>
              <a:rPr lang="en-US" altLang="zh-TW" sz="2400" dirty="0">
                <a:solidFill>
                  <a:schemeClr val="bg1"/>
                </a:solidFill>
                <a:ea typeface="Microsoft JhengHei UI Light" panose="020B0304030504040204" pitchFamily="34" charset="-120"/>
                <a:cs typeface="Microsoft Sans Serif" panose="020B0604020202020204" pitchFamily="34" charset="0"/>
              </a:rPr>
              <a:t>evolution</a:t>
            </a:r>
            <a:endParaRPr lang="zh-TW" altLang="en-US" sz="2400" dirty="0">
              <a:solidFill>
                <a:schemeClr val="bg1"/>
              </a:solidFill>
              <a:ea typeface="Microsoft JhengHei UI Light" panose="020B0304030504040204" pitchFamily="34" charset="-120"/>
              <a:cs typeface="Microsoft Sans Serif" panose="020B0604020202020204" pitchFamily="34" charset="0"/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325858DD-D6A4-48B7-95DA-389D1758DF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0" t="13750" r="16461" b="9734"/>
          <a:stretch/>
        </p:blipFill>
        <p:spPr>
          <a:xfrm>
            <a:off x="5205964" y="3548905"/>
            <a:ext cx="3054461" cy="862351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17CF4125-794F-4919-B7F6-6D57C5A833C9}"/>
              </a:ext>
            </a:extLst>
          </p:cNvPr>
          <p:cNvSpPr txBox="1"/>
          <p:nvPr/>
        </p:nvSpPr>
        <p:spPr>
          <a:xfrm>
            <a:off x="5455549" y="3631640"/>
            <a:ext cx="2317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ea typeface="Microsoft JhengHei UI Light" panose="020B0304030504040204" pitchFamily="34" charset="-120"/>
                <a:cs typeface="Microsoft Sans Serif" panose="020B0604020202020204" pitchFamily="34" charset="0"/>
              </a:rPr>
              <a:t>T</a:t>
            </a:r>
            <a:r>
              <a:rPr lang="en-US" altLang="zh-TW" sz="2400" dirty="0">
                <a:solidFill>
                  <a:schemeClr val="bg1"/>
                </a:solidFill>
                <a:ea typeface="Microsoft JhengHei UI Light" panose="020B0304030504040204" pitchFamily="34" charset="-120"/>
                <a:cs typeface="Microsoft Sans Serif" panose="020B0604020202020204" pitchFamily="34" charset="0"/>
              </a:rPr>
              <a:t>ime</a:t>
            </a:r>
            <a:endParaRPr lang="zh-TW" altLang="en-US" sz="2400" dirty="0">
              <a:solidFill>
                <a:schemeClr val="bg1"/>
              </a:solidFill>
              <a:ea typeface="Microsoft JhengHei UI Light" panose="020B0304030504040204" pitchFamily="34" charset="-120"/>
              <a:cs typeface="Microsoft Sans Serif" panose="020B0604020202020204" pitchFamily="34" charset="0"/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BF72B0AB-B769-47EC-A4BC-D24D76D5C3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0" t="13750" r="16461" b="9734"/>
          <a:stretch/>
        </p:blipFill>
        <p:spPr>
          <a:xfrm>
            <a:off x="5205964" y="2533640"/>
            <a:ext cx="3054461" cy="862351"/>
          </a:xfrm>
          <a:prstGeom prst="rect">
            <a:avLst/>
          </a:prstGeom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73B1E59D-670E-4A6F-9C3D-1DAA94A0D5D1}"/>
              </a:ext>
            </a:extLst>
          </p:cNvPr>
          <p:cNvSpPr txBox="1"/>
          <p:nvPr/>
        </p:nvSpPr>
        <p:spPr>
          <a:xfrm>
            <a:off x="5455549" y="2620776"/>
            <a:ext cx="2073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ea typeface="Microsoft JhengHei UI Light" panose="020B0304030504040204" pitchFamily="34" charset="-120"/>
                <a:cs typeface="Microsoft Sans Serif" panose="020B0604020202020204" pitchFamily="34" charset="0"/>
              </a:rPr>
              <a:t>A</a:t>
            </a:r>
            <a:r>
              <a:rPr lang="en-US" altLang="zh-TW" sz="2400" dirty="0">
                <a:solidFill>
                  <a:schemeClr val="bg1"/>
                </a:solidFill>
                <a:ea typeface="Microsoft JhengHei UI Light" panose="020B0304030504040204" pitchFamily="34" charset="-120"/>
                <a:cs typeface="Microsoft Sans Serif" panose="020B0604020202020204" pitchFamily="34" charset="0"/>
              </a:rPr>
              <a:t>llocation</a:t>
            </a:r>
            <a:endParaRPr lang="zh-TW" altLang="en-US" sz="2400" dirty="0">
              <a:solidFill>
                <a:schemeClr val="bg1"/>
              </a:solidFill>
              <a:ea typeface="Microsoft JhengHei UI Light" panose="020B0304030504040204" pitchFamily="34" charset="-120"/>
              <a:cs typeface="Microsoft Sans Serif" panose="020B0604020202020204" pitchFamily="34" charset="0"/>
            </a:endParaRPr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95D3B5B2-DE9E-4186-8568-98B0E120AE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0" t="13750" r="16461" b="9734"/>
          <a:stretch/>
        </p:blipFill>
        <p:spPr>
          <a:xfrm>
            <a:off x="5205964" y="4564171"/>
            <a:ext cx="3054461" cy="862351"/>
          </a:xfrm>
          <a:prstGeom prst="rect">
            <a:avLst/>
          </a:prstGeom>
        </p:spPr>
      </p:pic>
      <p:sp>
        <p:nvSpPr>
          <p:cNvPr id="31" name="文字方塊 30">
            <a:extLst>
              <a:ext uri="{FF2B5EF4-FFF2-40B4-BE49-F238E27FC236}">
                <a16:creationId xmlns:a16="http://schemas.microsoft.com/office/drawing/2014/main" id="{51ADACD5-D074-4728-9583-17B68F2157EA}"/>
              </a:ext>
            </a:extLst>
          </p:cNvPr>
          <p:cNvSpPr txBox="1"/>
          <p:nvPr/>
        </p:nvSpPr>
        <p:spPr>
          <a:xfrm>
            <a:off x="5455549" y="4675157"/>
            <a:ext cx="2791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ea typeface="Microsoft JhengHei UI Light" panose="020B0304030504040204" pitchFamily="34" charset="-120"/>
                <a:cs typeface="Microsoft Sans Serif" panose="020B0604020202020204" pitchFamily="34" charset="0"/>
              </a:rPr>
              <a:t>A</a:t>
            </a:r>
            <a:r>
              <a:rPr lang="en-US" altLang="zh-TW" sz="2400" dirty="0">
                <a:solidFill>
                  <a:schemeClr val="bg1"/>
                </a:solidFill>
                <a:ea typeface="Microsoft JhengHei UI Light" panose="020B0304030504040204" pitchFamily="34" charset="-120"/>
                <a:cs typeface="Microsoft Sans Serif" panose="020B0604020202020204" pitchFamily="34" charset="0"/>
              </a:rPr>
              <a:t>ccomplishment</a:t>
            </a:r>
            <a:endParaRPr lang="zh-TW" altLang="en-US" sz="2400" dirty="0">
              <a:solidFill>
                <a:schemeClr val="bg1"/>
              </a:solidFill>
              <a:ea typeface="Microsoft JhengHei UI Light" panose="020B0304030504040204" pitchFamily="34" charset="-120"/>
              <a:cs typeface="Microsoft Sans Serif" panose="020B0604020202020204" pitchFamily="34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B987821-FCBB-4CC3-8B75-76E7FBD8943B}"/>
              </a:ext>
            </a:extLst>
          </p:cNvPr>
          <p:cNvSpPr txBox="1"/>
          <p:nvPr/>
        </p:nvSpPr>
        <p:spPr>
          <a:xfrm>
            <a:off x="570568" y="4292097"/>
            <a:ext cx="5138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8BD0"/>
                </a:solidFill>
              </a:rPr>
              <a:t>WFH</a:t>
            </a:r>
            <a:r>
              <a:rPr lang="zh-TW" altLang="en-US" sz="2400" b="1" dirty="0">
                <a:solidFill>
                  <a:srgbClr val="008BD0"/>
                </a:solidFill>
              </a:rPr>
              <a:t> </a:t>
            </a:r>
            <a:r>
              <a:rPr lang="en-US" altLang="zh-TW" sz="2400" b="1" dirty="0">
                <a:solidFill>
                  <a:srgbClr val="008BD0"/>
                </a:solidFill>
              </a:rPr>
              <a:t>is never alone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60F28C42-77B6-4C06-95F4-8E8F163D5146}"/>
              </a:ext>
            </a:extLst>
          </p:cNvPr>
          <p:cNvSpPr txBox="1"/>
          <p:nvPr/>
        </p:nvSpPr>
        <p:spPr>
          <a:xfrm>
            <a:off x="582563" y="2732611"/>
            <a:ext cx="513805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Our </a:t>
            </a:r>
          </a:p>
          <a:p>
            <a:r>
              <a:rPr lang="en-US" altLang="zh-TW" sz="2800" b="1" dirty="0"/>
              <a:t>Product is </a:t>
            </a:r>
          </a:p>
          <a:p>
            <a:r>
              <a:rPr lang="en-US" altLang="zh-TW" sz="4800" b="1" dirty="0"/>
              <a:t>RATA </a:t>
            </a:r>
            <a:r>
              <a:rPr lang="en-US" altLang="zh-TW" sz="4400" b="1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878991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字方塊 28"/>
          <p:cNvSpPr txBox="1"/>
          <p:nvPr/>
        </p:nvSpPr>
        <p:spPr>
          <a:xfrm>
            <a:off x="810679" y="3767686"/>
            <a:ext cx="51380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b="1" dirty="0">
                <a:solidFill>
                  <a:srgbClr val="008BD0"/>
                </a:solidFill>
              </a:rPr>
              <a:t>Expected</a:t>
            </a:r>
          </a:p>
          <a:p>
            <a:r>
              <a:rPr lang="en-US" altLang="zh-TW" sz="5400" b="1" dirty="0">
                <a:solidFill>
                  <a:srgbClr val="008BD0"/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890103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44257" y="2884670"/>
            <a:ext cx="308610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6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Microsoft JhengHei UI" panose="020B0604030504040204" pitchFamily="34" charset="-12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37" name="文字方塊 36"/>
          <p:cNvSpPr txBox="1"/>
          <p:nvPr/>
        </p:nvSpPr>
        <p:spPr>
          <a:xfrm>
            <a:off x="738864" y="3985873"/>
            <a:ext cx="1758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008BD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Vision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8BD0"/>
              </a:solidFill>
              <a:effectLst/>
              <a:uLnTx/>
              <a:uFillTx/>
              <a:latin typeface="Arial"/>
              <a:ea typeface="微軟正黑體"/>
              <a:cs typeface="+mn-cs"/>
            </a:endParaRP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B68095-C8B2-4A76-90AA-E601358CCBC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軟正黑體"/>
              <a:cs typeface="+mn-cs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08A9CB7-5C59-4427-BD9F-B7F8231D61F8}"/>
              </a:ext>
            </a:extLst>
          </p:cNvPr>
          <p:cNvSpPr txBox="1"/>
          <p:nvPr/>
        </p:nvSpPr>
        <p:spPr>
          <a:xfrm>
            <a:off x="738864" y="4440495"/>
            <a:ext cx="2625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008BD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Product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8BD0"/>
              </a:solidFill>
              <a:effectLst/>
              <a:uLnTx/>
              <a:uFillTx/>
              <a:latin typeface="Arial"/>
              <a:ea typeface="微軟正黑體"/>
              <a:cs typeface="+mn-cs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32C1E6F-B22D-4DE4-BF00-2DEF6B1ED7C2}"/>
              </a:ext>
            </a:extLst>
          </p:cNvPr>
          <p:cNvSpPr txBox="1"/>
          <p:nvPr/>
        </p:nvSpPr>
        <p:spPr>
          <a:xfrm>
            <a:off x="738864" y="4922331"/>
            <a:ext cx="3273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008BD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Value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8BD0"/>
              </a:solidFill>
              <a:effectLst/>
              <a:uLnTx/>
              <a:uFillTx/>
              <a:latin typeface="Arial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80075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3FF4B237-2077-4193-8EA9-345C7B4174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0" t="13750" r="16461" b="9734"/>
          <a:stretch/>
        </p:blipFill>
        <p:spPr>
          <a:xfrm>
            <a:off x="0" y="0"/>
            <a:ext cx="4022333" cy="6858000"/>
          </a:xfrm>
          <a:prstGeom prst="rect">
            <a:avLst/>
          </a:prstGeom>
        </p:spPr>
      </p:pic>
      <p:sp>
        <p:nvSpPr>
          <p:cNvPr id="29" name="文字方塊 28"/>
          <p:cNvSpPr txBox="1"/>
          <p:nvPr/>
        </p:nvSpPr>
        <p:spPr>
          <a:xfrm>
            <a:off x="570568" y="2235623"/>
            <a:ext cx="513805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b="1" dirty="0">
                <a:solidFill>
                  <a:schemeClr val="bg1"/>
                </a:solidFill>
              </a:rPr>
              <a:t>Our </a:t>
            </a:r>
          </a:p>
          <a:p>
            <a:r>
              <a:rPr lang="en-US" altLang="zh-TW" sz="4400" b="1" dirty="0">
                <a:solidFill>
                  <a:schemeClr val="bg1"/>
                </a:solidFill>
              </a:rPr>
              <a:t>Product </a:t>
            </a:r>
          </a:p>
          <a:p>
            <a:r>
              <a:rPr lang="en-US" altLang="zh-TW" sz="4400" b="1" dirty="0">
                <a:solidFill>
                  <a:schemeClr val="bg1"/>
                </a:solidFill>
              </a:rPr>
              <a:t>is Strong   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6DB37F9-CFF2-4429-BAF4-978B71160274}"/>
              </a:ext>
            </a:extLst>
          </p:cNvPr>
          <p:cNvSpPr txBox="1"/>
          <p:nvPr/>
        </p:nvSpPr>
        <p:spPr>
          <a:xfrm>
            <a:off x="5298033" y="2312130"/>
            <a:ext cx="2253862" cy="46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008BD0"/>
                </a:solidFill>
                <a:ea typeface="Microsoft JhengHei UI Light" panose="020B0304030504040204" pitchFamily="34" charset="-120"/>
                <a:cs typeface="Microsoft Sans Serif" panose="020B0604020202020204" pitchFamily="34" charset="0"/>
              </a:rPr>
              <a:t>Integration</a:t>
            </a:r>
            <a:endParaRPr lang="zh-TW" altLang="en-US" sz="2800" b="1" dirty="0">
              <a:solidFill>
                <a:srgbClr val="008BD0"/>
              </a:solidFill>
              <a:ea typeface="Microsoft JhengHei UI Light" panose="020B0304030504040204" pitchFamily="34" charset="-120"/>
              <a:cs typeface="Microsoft Sans Serif" panose="020B0604020202020204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7CF4125-794F-4919-B7F6-6D57C5A833C9}"/>
              </a:ext>
            </a:extLst>
          </p:cNvPr>
          <p:cNvSpPr txBox="1"/>
          <p:nvPr/>
        </p:nvSpPr>
        <p:spPr>
          <a:xfrm>
            <a:off x="5298033" y="3496028"/>
            <a:ext cx="2518866" cy="46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008BD0"/>
                </a:solidFill>
                <a:ea typeface="Microsoft JhengHei UI Light" panose="020B0304030504040204" pitchFamily="34" charset="-120"/>
                <a:cs typeface="Microsoft Sans Serif" panose="020B0604020202020204" pitchFamily="34" charset="0"/>
              </a:rPr>
              <a:t>Collaboration</a:t>
            </a:r>
            <a:endParaRPr lang="zh-TW" altLang="en-US" sz="2800" b="1" dirty="0">
              <a:solidFill>
                <a:srgbClr val="008BD0"/>
              </a:solidFill>
              <a:ea typeface="Microsoft JhengHei UI Light" panose="020B0304030504040204" pitchFamily="34" charset="-120"/>
              <a:cs typeface="Microsoft Sans Serif" panose="020B0604020202020204" pitchFamily="34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3B1E59D-670E-4A6F-9C3D-1DAA94A0D5D1}"/>
              </a:ext>
            </a:extLst>
          </p:cNvPr>
          <p:cNvSpPr txBox="1"/>
          <p:nvPr/>
        </p:nvSpPr>
        <p:spPr>
          <a:xfrm>
            <a:off x="5298033" y="2904079"/>
            <a:ext cx="2253862" cy="46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008BD0"/>
                </a:solidFill>
                <a:ea typeface="Microsoft JhengHei UI Light" panose="020B0304030504040204" pitchFamily="34" charset="-120"/>
                <a:cs typeface="Microsoft Sans Serif" panose="020B0604020202020204" pitchFamily="34" charset="0"/>
              </a:rPr>
              <a:t>Interaction</a:t>
            </a:r>
            <a:endParaRPr lang="zh-TW" altLang="en-US" sz="2800" b="1" dirty="0">
              <a:solidFill>
                <a:srgbClr val="008BD0"/>
              </a:solidFill>
              <a:ea typeface="Microsoft JhengHei UI Light" panose="020B0304030504040204" pitchFamily="34" charset="-120"/>
              <a:cs typeface="Microsoft Sans Serif" panose="020B0604020202020204" pitchFamily="34" charset="0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51ADACD5-D074-4728-9583-17B68F2157EA}"/>
              </a:ext>
            </a:extLst>
          </p:cNvPr>
          <p:cNvSpPr txBox="1"/>
          <p:nvPr/>
        </p:nvSpPr>
        <p:spPr>
          <a:xfrm>
            <a:off x="5298033" y="4087977"/>
            <a:ext cx="2253862" cy="46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008BD0"/>
                </a:solidFill>
                <a:ea typeface="Microsoft JhengHei UI Light" panose="020B0304030504040204" pitchFamily="34" charset="-120"/>
                <a:cs typeface="Microsoft Sans Serif" panose="020B0604020202020204" pitchFamily="34" charset="0"/>
              </a:rPr>
              <a:t>Efficiency</a:t>
            </a:r>
            <a:endParaRPr lang="zh-TW" altLang="en-US" sz="2800" b="1" dirty="0">
              <a:solidFill>
                <a:srgbClr val="008BD0"/>
              </a:solidFill>
              <a:ea typeface="Microsoft JhengHei UI Light" panose="020B0304030504040204" pitchFamily="34" charset="-120"/>
              <a:cs typeface="Microsoft Sans Serif" panose="020B0604020202020204" pitchFamily="34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B987821-FCBB-4CC3-8B75-76E7FBD8943B}"/>
              </a:ext>
            </a:extLst>
          </p:cNvPr>
          <p:cNvSpPr txBox="1"/>
          <p:nvPr/>
        </p:nvSpPr>
        <p:spPr>
          <a:xfrm>
            <a:off x="570568" y="4292097"/>
            <a:ext cx="5138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/>
                </a:solidFill>
              </a:rPr>
              <a:t>WFH</a:t>
            </a:r>
            <a:r>
              <a:rPr lang="zh-TW" altLang="en-US" sz="2400" b="1" dirty="0">
                <a:solidFill>
                  <a:schemeClr val="bg1"/>
                </a:solidFill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</a:rPr>
              <a:t>is never alone</a:t>
            </a:r>
          </a:p>
        </p:txBody>
      </p:sp>
    </p:spTree>
    <p:extLst>
      <p:ext uri="{BB962C8B-B14F-4D97-AF65-F5344CB8AC3E}">
        <p14:creationId xmlns:p14="http://schemas.microsoft.com/office/powerpoint/2010/main" val="839513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/>
          <p:cNvGrpSpPr/>
          <p:nvPr/>
        </p:nvGrpSpPr>
        <p:grpSpPr>
          <a:xfrm>
            <a:off x="4752023" y="1448747"/>
            <a:ext cx="3420437" cy="1800230"/>
            <a:chOff x="4752023" y="1448747"/>
            <a:chExt cx="3420437" cy="1800230"/>
          </a:xfrm>
        </p:grpSpPr>
        <p:sp>
          <p:nvSpPr>
            <p:cNvPr id="25" name="圓角矩形 24"/>
            <p:cNvSpPr/>
            <p:nvPr/>
          </p:nvSpPr>
          <p:spPr>
            <a:xfrm>
              <a:off x="4752023" y="1448747"/>
              <a:ext cx="3420437" cy="18002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27" name="直線接點 26"/>
            <p:cNvCxnSpPr/>
            <p:nvPr/>
          </p:nvCxnSpPr>
          <p:spPr>
            <a:xfrm>
              <a:off x="4932046" y="2036944"/>
              <a:ext cx="306039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群組 6"/>
          <p:cNvGrpSpPr/>
          <p:nvPr/>
        </p:nvGrpSpPr>
        <p:grpSpPr>
          <a:xfrm>
            <a:off x="611494" y="4083212"/>
            <a:ext cx="3420437" cy="1800230"/>
            <a:chOff x="611494" y="4083212"/>
            <a:chExt cx="3420437" cy="1800230"/>
          </a:xfrm>
        </p:grpSpPr>
        <p:sp>
          <p:nvSpPr>
            <p:cNvPr id="30" name="圓角矩形 29"/>
            <p:cNvSpPr/>
            <p:nvPr/>
          </p:nvSpPr>
          <p:spPr>
            <a:xfrm>
              <a:off x="611494" y="4083212"/>
              <a:ext cx="3420437" cy="18002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32" name="直線接點 31"/>
            <p:cNvCxnSpPr/>
            <p:nvPr/>
          </p:nvCxnSpPr>
          <p:spPr>
            <a:xfrm>
              <a:off x="791517" y="4671409"/>
              <a:ext cx="306039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群組 7"/>
          <p:cNvGrpSpPr/>
          <p:nvPr/>
        </p:nvGrpSpPr>
        <p:grpSpPr>
          <a:xfrm>
            <a:off x="4752023" y="4083212"/>
            <a:ext cx="3420437" cy="1800230"/>
            <a:chOff x="4752023" y="4083212"/>
            <a:chExt cx="3420437" cy="1800230"/>
          </a:xfrm>
        </p:grpSpPr>
        <p:sp>
          <p:nvSpPr>
            <p:cNvPr id="35" name="圓角矩形 34"/>
            <p:cNvSpPr/>
            <p:nvPr/>
          </p:nvSpPr>
          <p:spPr>
            <a:xfrm>
              <a:off x="4752023" y="4083212"/>
              <a:ext cx="3420437" cy="18002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37" name="直線接點 36"/>
            <p:cNvCxnSpPr/>
            <p:nvPr/>
          </p:nvCxnSpPr>
          <p:spPr>
            <a:xfrm>
              <a:off x="4932046" y="4671409"/>
              <a:ext cx="306039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群組 3"/>
          <p:cNvGrpSpPr/>
          <p:nvPr/>
        </p:nvGrpSpPr>
        <p:grpSpPr>
          <a:xfrm>
            <a:off x="611494" y="1448747"/>
            <a:ext cx="3420437" cy="1800230"/>
            <a:chOff x="611494" y="1448747"/>
            <a:chExt cx="3420437" cy="1800230"/>
          </a:xfrm>
        </p:grpSpPr>
        <p:sp>
          <p:nvSpPr>
            <p:cNvPr id="2" name="圓角矩形 1"/>
            <p:cNvSpPr/>
            <p:nvPr/>
          </p:nvSpPr>
          <p:spPr>
            <a:xfrm>
              <a:off x="611494" y="1448747"/>
              <a:ext cx="3420437" cy="18002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22" name="直線接點 21"/>
            <p:cNvCxnSpPr/>
            <p:nvPr/>
          </p:nvCxnSpPr>
          <p:spPr>
            <a:xfrm>
              <a:off x="791517" y="2036944"/>
              <a:ext cx="306039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橢圓 2"/>
          <p:cNvSpPr/>
          <p:nvPr/>
        </p:nvSpPr>
        <p:spPr>
          <a:xfrm>
            <a:off x="3491862" y="2708908"/>
            <a:ext cx="900115" cy="900115"/>
          </a:xfrm>
          <a:prstGeom prst="ellipse">
            <a:avLst/>
          </a:prstGeom>
          <a:solidFill>
            <a:schemeClr val="accent1"/>
          </a:solidFill>
          <a:ln w="190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1680191" y="1495202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dirty="0"/>
              <a:t>整合性</a:t>
            </a:r>
            <a:endParaRPr lang="en-US" sz="28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874837" y="2116954"/>
            <a:ext cx="2700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任務排程與視訊開會整合</a:t>
            </a:r>
            <a:endParaRPr lang="en-US" altLang="zh-TW" sz="1600" dirty="0"/>
          </a:p>
          <a:p>
            <a:r>
              <a:rPr lang="en-US" altLang="zh-TW" sz="1600" dirty="0"/>
              <a:t>	</a:t>
            </a:r>
            <a:r>
              <a:rPr lang="en-US" sz="1600" dirty="0"/>
              <a:t>  </a:t>
            </a:r>
          </a:p>
        </p:txBody>
      </p:sp>
      <p:sp>
        <p:nvSpPr>
          <p:cNvPr id="26" name="橢圓 25"/>
          <p:cNvSpPr/>
          <p:nvPr/>
        </p:nvSpPr>
        <p:spPr>
          <a:xfrm>
            <a:off x="7632391" y="2708908"/>
            <a:ext cx="900115" cy="900115"/>
          </a:xfrm>
          <a:prstGeom prst="ellipse">
            <a:avLst/>
          </a:prstGeom>
          <a:solidFill>
            <a:schemeClr val="accent2"/>
          </a:solidFill>
          <a:ln w="190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</a:p>
        </p:txBody>
      </p:sp>
      <p:sp>
        <p:nvSpPr>
          <p:cNvPr id="28" name="文字方塊 27"/>
          <p:cNvSpPr txBox="1"/>
          <p:nvPr/>
        </p:nvSpPr>
        <p:spPr>
          <a:xfrm>
            <a:off x="5743776" y="1495202"/>
            <a:ext cx="1415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/>
              <a:t>互動性</a:t>
            </a:r>
            <a:endParaRPr lang="en-US" sz="28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5015366" y="2116954"/>
            <a:ext cx="27003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以</a:t>
            </a:r>
            <a:r>
              <a:rPr lang="en-US" sz="1600" dirty="0"/>
              <a:t>DISC</a:t>
            </a:r>
            <a:r>
              <a:rPr lang="zh-TW" altLang="en-US" sz="1600" dirty="0"/>
              <a:t>徽章進行分類促進同事參與</a:t>
            </a:r>
            <a:endParaRPr lang="en-US" altLang="zh-TW" sz="1600" dirty="0"/>
          </a:p>
          <a:p>
            <a:endParaRPr lang="en-US" altLang="zh-TW" sz="1600" dirty="0"/>
          </a:p>
        </p:txBody>
      </p:sp>
      <p:sp>
        <p:nvSpPr>
          <p:cNvPr id="31" name="橢圓 30"/>
          <p:cNvSpPr/>
          <p:nvPr/>
        </p:nvSpPr>
        <p:spPr>
          <a:xfrm>
            <a:off x="3491862" y="5343373"/>
            <a:ext cx="900115" cy="900115"/>
          </a:xfrm>
          <a:prstGeom prst="ellipse">
            <a:avLst/>
          </a:prstGeom>
          <a:solidFill>
            <a:schemeClr val="accent3"/>
          </a:solidFill>
          <a:ln w="190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</a:p>
        </p:txBody>
      </p:sp>
      <p:sp>
        <p:nvSpPr>
          <p:cNvPr id="33" name="文字方塊 32"/>
          <p:cNvSpPr txBox="1"/>
          <p:nvPr/>
        </p:nvSpPr>
        <p:spPr>
          <a:xfrm>
            <a:off x="1680191" y="4129667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dirty="0"/>
              <a:t>即時性</a:t>
            </a:r>
            <a:endParaRPr lang="en-US" sz="28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874837" y="4751419"/>
            <a:ext cx="27003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會議記錄自動導入排程</a:t>
            </a:r>
            <a:endParaRPr lang="en-US" altLang="zh-TW" sz="1600" dirty="0"/>
          </a:p>
          <a:p>
            <a:r>
              <a:rPr lang="zh-TW" altLang="en-US" sz="1600" dirty="0"/>
              <a:t>視覺化儀表板</a:t>
            </a:r>
            <a:endParaRPr lang="en-US" altLang="zh-TW" sz="1600" dirty="0"/>
          </a:p>
          <a:p>
            <a:endParaRPr lang="en-US" sz="1600" dirty="0"/>
          </a:p>
        </p:txBody>
      </p:sp>
      <p:sp>
        <p:nvSpPr>
          <p:cNvPr id="36" name="橢圓 35"/>
          <p:cNvSpPr/>
          <p:nvPr/>
        </p:nvSpPr>
        <p:spPr>
          <a:xfrm>
            <a:off x="7632391" y="5343373"/>
            <a:ext cx="900115" cy="900115"/>
          </a:xfrm>
          <a:prstGeom prst="ellipse">
            <a:avLst/>
          </a:prstGeom>
          <a:solidFill>
            <a:schemeClr val="accent4"/>
          </a:solidFill>
          <a:ln w="190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</a:p>
        </p:txBody>
      </p:sp>
      <p:sp>
        <p:nvSpPr>
          <p:cNvPr id="38" name="文字方塊 37"/>
          <p:cNvSpPr txBox="1"/>
          <p:nvPr/>
        </p:nvSpPr>
        <p:spPr>
          <a:xfrm>
            <a:off x="5820720" y="4129667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dirty="0"/>
              <a:t>易操作</a:t>
            </a:r>
            <a:endParaRPr lang="en-US" sz="28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5015366" y="4751419"/>
            <a:ext cx="2700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人性化排程系統</a:t>
            </a:r>
            <a:endParaRPr lang="en-US" altLang="zh-TW" sz="1600" dirty="0"/>
          </a:p>
          <a:p>
            <a:endParaRPr lang="en-US" sz="1600" dirty="0"/>
          </a:p>
        </p:txBody>
      </p:sp>
      <p:sp>
        <p:nvSpPr>
          <p:cNvPr id="40" name="矩形 39"/>
          <p:cNvSpPr/>
          <p:nvPr/>
        </p:nvSpPr>
        <p:spPr>
          <a:xfrm>
            <a:off x="3155324" y="1223201"/>
            <a:ext cx="2833352" cy="1163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文字方塊 40"/>
          <p:cNvSpPr txBox="1"/>
          <p:nvPr/>
        </p:nvSpPr>
        <p:spPr>
          <a:xfrm>
            <a:off x="2006126" y="501116"/>
            <a:ext cx="513174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4000" b="1" dirty="0"/>
              <a:t>產品特色</a:t>
            </a:r>
            <a:endParaRPr lang="en-US" altLang="zh-TW" sz="4000" b="1" dirty="0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1576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44257" y="2884670"/>
            <a:ext cx="308610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6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Microsoft JhengHei UI" panose="020B0604030504040204" pitchFamily="34" charset="-12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37" name="文字方塊 36"/>
          <p:cNvSpPr txBox="1"/>
          <p:nvPr/>
        </p:nvSpPr>
        <p:spPr>
          <a:xfrm>
            <a:off x="738864" y="3985873"/>
            <a:ext cx="1758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800" b="1" dirty="0">
                <a:solidFill>
                  <a:srgbClr val="008BD0"/>
                </a:solidFill>
                <a:latin typeface="Arial"/>
                <a:ea typeface="微軟正黑體"/>
              </a:rPr>
              <a:t>設計發想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8BD0"/>
              </a:solidFill>
              <a:effectLst/>
              <a:uLnTx/>
              <a:uFillTx/>
              <a:latin typeface="Arial"/>
              <a:ea typeface="微軟正黑體"/>
              <a:cs typeface="+mn-cs"/>
            </a:endParaRP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B68095-C8B2-4A76-90AA-E601358CCBC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軟正黑體"/>
              <a:cs typeface="+mn-cs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08A9CB7-5C59-4427-BD9F-B7F8231D61F8}"/>
              </a:ext>
            </a:extLst>
          </p:cNvPr>
          <p:cNvSpPr txBox="1"/>
          <p:nvPr/>
        </p:nvSpPr>
        <p:spPr>
          <a:xfrm>
            <a:off x="738864" y="4440342"/>
            <a:ext cx="1758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800" b="1" dirty="0">
                <a:solidFill>
                  <a:srgbClr val="008BD0"/>
                </a:solidFill>
                <a:latin typeface="Arial"/>
                <a:ea typeface="微軟正黑體"/>
              </a:rPr>
              <a:t>產品特色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8BD0"/>
              </a:solidFill>
              <a:effectLst/>
              <a:uLnTx/>
              <a:uFillTx/>
              <a:latin typeface="Arial"/>
              <a:ea typeface="微軟正黑體"/>
              <a:cs typeface="+mn-cs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D8C9F10-4EE9-4E55-A718-1B49A3710016}"/>
              </a:ext>
            </a:extLst>
          </p:cNvPr>
          <p:cNvSpPr txBox="1"/>
          <p:nvPr/>
        </p:nvSpPr>
        <p:spPr>
          <a:xfrm>
            <a:off x="738864" y="4894811"/>
            <a:ext cx="1758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8BD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功能展示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32C1E6F-B22D-4DE4-BF00-2DEF6B1ED7C2}"/>
              </a:ext>
            </a:extLst>
          </p:cNvPr>
          <p:cNvSpPr txBox="1"/>
          <p:nvPr/>
        </p:nvSpPr>
        <p:spPr>
          <a:xfrm>
            <a:off x="738864" y="5349281"/>
            <a:ext cx="1758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8BD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預期成效</a:t>
            </a:r>
          </a:p>
        </p:txBody>
      </p:sp>
    </p:spTree>
    <p:extLst>
      <p:ext uri="{BB962C8B-B14F-4D97-AF65-F5344CB8AC3E}">
        <p14:creationId xmlns:p14="http://schemas.microsoft.com/office/powerpoint/2010/main" val="22007152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3FF4B237-2077-4193-8EA9-345C7B4174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0" t="13750" r="16461" b="9734"/>
          <a:stretch/>
        </p:blipFill>
        <p:spPr>
          <a:xfrm>
            <a:off x="0" y="0"/>
            <a:ext cx="4022333" cy="6858000"/>
          </a:xfrm>
          <a:prstGeom prst="rect">
            <a:avLst/>
          </a:prstGeom>
        </p:spPr>
      </p:pic>
      <p:sp>
        <p:nvSpPr>
          <p:cNvPr id="29" name="文字方塊 28"/>
          <p:cNvSpPr txBox="1"/>
          <p:nvPr/>
        </p:nvSpPr>
        <p:spPr>
          <a:xfrm>
            <a:off x="570568" y="2235623"/>
            <a:ext cx="513805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b="1" dirty="0">
                <a:solidFill>
                  <a:schemeClr val="bg1"/>
                </a:solidFill>
              </a:rPr>
              <a:t>Our </a:t>
            </a:r>
          </a:p>
          <a:p>
            <a:r>
              <a:rPr lang="en-US" altLang="zh-TW" sz="4400" b="1" dirty="0">
                <a:solidFill>
                  <a:schemeClr val="bg1"/>
                </a:solidFill>
              </a:rPr>
              <a:t>Product </a:t>
            </a:r>
          </a:p>
          <a:p>
            <a:r>
              <a:rPr lang="en-US" altLang="zh-TW" sz="4400" b="1" dirty="0">
                <a:solidFill>
                  <a:schemeClr val="bg1"/>
                </a:solidFill>
              </a:rPr>
              <a:t>is Strong   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5CEA1AF-F7C9-4AF5-AC7F-678A20BFAD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0" t="13750" r="16461" b="9734"/>
          <a:stretch/>
        </p:blipFill>
        <p:spPr>
          <a:xfrm>
            <a:off x="5205964" y="1518375"/>
            <a:ext cx="3054461" cy="862351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A6DB37F9-CFF2-4429-BAF4-978B71160274}"/>
              </a:ext>
            </a:extLst>
          </p:cNvPr>
          <p:cNvSpPr txBox="1"/>
          <p:nvPr/>
        </p:nvSpPr>
        <p:spPr>
          <a:xfrm>
            <a:off x="5455551" y="1721367"/>
            <a:ext cx="2073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  <a:ea typeface="Microsoft JhengHei UI Light" panose="020B0304030504040204" pitchFamily="34" charset="-120"/>
                <a:cs typeface="Microsoft Sans Serif" panose="020B0604020202020204" pitchFamily="34" charset="0"/>
              </a:rPr>
              <a:t>Integration</a:t>
            </a:r>
            <a:endParaRPr lang="zh-TW" altLang="en-US" sz="2400" dirty="0">
              <a:solidFill>
                <a:schemeClr val="bg1"/>
              </a:solidFill>
              <a:ea typeface="Microsoft JhengHei UI Light" panose="020B0304030504040204" pitchFamily="34" charset="-120"/>
              <a:cs typeface="Microsoft Sans Serif" panose="020B0604020202020204" pitchFamily="34" charset="0"/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325858DD-D6A4-48B7-95DA-389D1758DF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0" t="13750" r="16461" b="9734"/>
          <a:stretch/>
        </p:blipFill>
        <p:spPr>
          <a:xfrm>
            <a:off x="5205964" y="3548905"/>
            <a:ext cx="3054461" cy="862351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17CF4125-794F-4919-B7F6-6D57C5A833C9}"/>
              </a:ext>
            </a:extLst>
          </p:cNvPr>
          <p:cNvSpPr txBox="1"/>
          <p:nvPr/>
        </p:nvSpPr>
        <p:spPr>
          <a:xfrm>
            <a:off x="5469291" y="3745048"/>
            <a:ext cx="2317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  <a:ea typeface="Microsoft JhengHei UI Light" panose="020B0304030504040204" pitchFamily="34" charset="-120"/>
                <a:cs typeface="Microsoft Sans Serif" panose="020B0604020202020204" pitchFamily="34" charset="0"/>
              </a:rPr>
              <a:t>Collaboration</a:t>
            </a:r>
            <a:endParaRPr lang="zh-TW" altLang="en-US" sz="2400" dirty="0">
              <a:solidFill>
                <a:schemeClr val="bg1"/>
              </a:solidFill>
              <a:ea typeface="Microsoft JhengHei UI Light" panose="020B0304030504040204" pitchFamily="34" charset="-120"/>
              <a:cs typeface="Microsoft Sans Serif" panose="020B0604020202020204" pitchFamily="34" charset="0"/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BF72B0AB-B769-47EC-A4BC-D24D76D5C3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0" t="13750" r="16461" b="9734"/>
          <a:stretch/>
        </p:blipFill>
        <p:spPr>
          <a:xfrm>
            <a:off x="5205964" y="2533640"/>
            <a:ext cx="3054461" cy="862351"/>
          </a:xfrm>
          <a:prstGeom prst="rect">
            <a:avLst/>
          </a:prstGeom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73B1E59D-670E-4A6F-9C3D-1DAA94A0D5D1}"/>
              </a:ext>
            </a:extLst>
          </p:cNvPr>
          <p:cNvSpPr txBox="1"/>
          <p:nvPr/>
        </p:nvSpPr>
        <p:spPr>
          <a:xfrm>
            <a:off x="5501784" y="2728066"/>
            <a:ext cx="2073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  <a:ea typeface="Microsoft JhengHei UI Light" panose="020B0304030504040204" pitchFamily="34" charset="-120"/>
                <a:cs typeface="Microsoft Sans Serif" panose="020B0604020202020204" pitchFamily="34" charset="0"/>
              </a:rPr>
              <a:t>Interaction</a:t>
            </a:r>
            <a:endParaRPr lang="zh-TW" altLang="en-US" sz="2400" dirty="0">
              <a:solidFill>
                <a:schemeClr val="bg1"/>
              </a:solidFill>
              <a:ea typeface="Microsoft JhengHei UI Light" panose="020B0304030504040204" pitchFamily="34" charset="-120"/>
              <a:cs typeface="Microsoft Sans Serif" panose="020B0604020202020204" pitchFamily="34" charset="0"/>
            </a:endParaRPr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95D3B5B2-DE9E-4186-8568-98B0E120AE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0" t="13750" r="16461" b="9734"/>
          <a:stretch/>
        </p:blipFill>
        <p:spPr>
          <a:xfrm>
            <a:off x="5205964" y="4564171"/>
            <a:ext cx="3054461" cy="862351"/>
          </a:xfrm>
          <a:prstGeom prst="rect">
            <a:avLst/>
          </a:prstGeom>
        </p:spPr>
      </p:pic>
      <p:sp>
        <p:nvSpPr>
          <p:cNvPr id="31" name="文字方塊 30">
            <a:extLst>
              <a:ext uri="{FF2B5EF4-FFF2-40B4-BE49-F238E27FC236}">
                <a16:creationId xmlns:a16="http://schemas.microsoft.com/office/drawing/2014/main" id="{51ADACD5-D074-4728-9583-17B68F2157EA}"/>
              </a:ext>
            </a:extLst>
          </p:cNvPr>
          <p:cNvSpPr txBox="1"/>
          <p:nvPr/>
        </p:nvSpPr>
        <p:spPr>
          <a:xfrm>
            <a:off x="5469290" y="4762026"/>
            <a:ext cx="2073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  <a:ea typeface="Microsoft JhengHei UI Light" panose="020B0304030504040204" pitchFamily="34" charset="-120"/>
                <a:cs typeface="Microsoft Sans Serif" panose="020B0604020202020204" pitchFamily="34" charset="0"/>
              </a:rPr>
              <a:t>Efficiency</a:t>
            </a:r>
            <a:endParaRPr lang="zh-TW" altLang="en-US" sz="2400" dirty="0">
              <a:solidFill>
                <a:schemeClr val="bg1"/>
              </a:solidFill>
              <a:ea typeface="Microsoft JhengHei UI Light" panose="020B0304030504040204" pitchFamily="34" charset="-120"/>
              <a:cs typeface="Microsoft Sans Serif" panose="020B0604020202020204" pitchFamily="34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B987821-FCBB-4CC3-8B75-76E7FBD8943B}"/>
              </a:ext>
            </a:extLst>
          </p:cNvPr>
          <p:cNvSpPr txBox="1"/>
          <p:nvPr/>
        </p:nvSpPr>
        <p:spPr>
          <a:xfrm>
            <a:off x="570568" y="4292097"/>
            <a:ext cx="5138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/>
                </a:solidFill>
              </a:rPr>
              <a:t>WFH</a:t>
            </a:r>
            <a:r>
              <a:rPr lang="zh-TW" altLang="en-US" sz="2400" b="1" dirty="0">
                <a:solidFill>
                  <a:schemeClr val="bg1"/>
                </a:solidFill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</a:rPr>
              <a:t>is never alone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4D92730-D405-4966-8A26-807D88E33D61}"/>
              </a:ext>
            </a:extLst>
          </p:cNvPr>
          <p:cNvSpPr txBox="1"/>
          <p:nvPr/>
        </p:nvSpPr>
        <p:spPr>
          <a:xfrm>
            <a:off x="5258629" y="608657"/>
            <a:ext cx="2073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8BD0"/>
                </a:solidFill>
                <a:ea typeface="Microsoft JhengHei UI Light" panose="020B0304030504040204" pitchFamily="34" charset="-120"/>
                <a:cs typeface="Microsoft Sans Serif" panose="020B0604020202020204" pitchFamily="34" charset="0"/>
              </a:rPr>
              <a:t>Integration</a:t>
            </a:r>
            <a:endParaRPr lang="zh-TW" altLang="en-US" sz="2400" dirty="0">
              <a:solidFill>
                <a:srgbClr val="008BD0"/>
              </a:solidFill>
              <a:ea typeface="Microsoft JhengHei UI Light" panose="020B0304030504040204" pitchFamily="34" charset="-12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9060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字方塊 28"/>
          <p:cNvSpPr txBox="1"/>
          <p:nvPr/>
        </p:nvSpPr>
        <p:spPr>
          <a:xfrm>
            <a:off x="570568" y="3645947"/>
            <a:ext cx="51380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b="1" dirty="0"/>
              <a:t>RATA   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5CEA1AF-F7C9-4AF5-AC7F-678A20BFAD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0" t="13750" r="16461" b="9734"/>
          <a:stretch/>
        </p:blipFill>
        <p:spPr>
          <a:xfrm>
            <a:off x="5205964" y="1518375"/>
            <a:ext cx="3054461" cy="862351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A6DB37F9-CFF2-4429-BAF4-978B71160274}"/>
              </a:ext>
            </a:extLst>
          </p:cNvPr>
          <p:cNvSpPr txBox="1"/>
          <p:nvPr/>
        </p:nvSpPr>
        <p:spPr>
          <a:xfrm>
            <a:off x="5455549" y="1625790"/>
            <a:ext cx="2073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bg1"/>
                </a:solidFill>
                <a:ea typeface="Microsoft JhengHei UI Light" panose="020B0304030504040204" pitchFamily="34" charset="-120"/>
                <a:cs typeface="Microsoft Sans Serif" panose="020B0604020202020204" pitchFamily="34" charset="0"/>
              </a:rPr>
              <a:t>R</a:t>
            </a:r>
            <a:r>
              <a:rPr lang="en-US" altLang="zh-TW" sz="2400" dirty="0">
                <a:solidFill>
                  <a:schemeClr val="bg1"/>
                </a:solidFill>
                <a:ea typeface="Microsoft JhengHei UI Light" panose="020B0304030504040204" pitchFamily="34" charset="-120"/>
                <a:cs typeface="Microsoft Sans Serif" panose="020B0604020202020204" pitchFamily="34" charset="0"/>
              </a:rPr>
              <a:t>evolution</a:t>
            </a:r>
            <a:endParaRPr lang="zh-TW" altLang="en-US" sz="2400" dirty="0">
              <a:solidFill>
                <a:schemeClr val="bg1"/>
              </a:solidFill>
              <a:ea typeface="Microsoft JhengHei UI Light" panose="020B0304030504040204" pitchFamily="34" charset="-120"/>
              <a:cs typeface="Microsoft Sans Serif" panose="020B0604020202020204" pitchFamily="34" charset="0"/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325858DD-D6A4-48B7-95DA-389D1758DF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0" t="13750" r="16461" b="9734"/>
          <a:stretch/>
        </p:blipFill>
        <p:spPr>
          <a:xfrm>
            <a:off x="5205964" y="3548905"/>
            <a:ext cx="3054461" cy="862351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17CF4125-794F-4919-B7F6-6D57C5A833C9}"/>
              </a:ext>
            </a:extLst>
          </p:cNvPr>
          <p:cNvSpPr txBox="1"/>
          <p:nvPr/>
        </p:nvSpPr>
        <p:spPr>
          <a:xfrm>
            <a:off x="5469290" y="3676053"/>
            <a:ext cx="23175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bg1"/>
                </a:solidFill>
                <a:ea typeface="Microsoft JhengHei UI Light" panose="020B0304030504040204" pitchFamily="34" charset="-120"/>
                <a:cs typeface="Microsoft Sans Serif" panose="020B0604020202020204" pitchFamily="34" charset="0"/>
              </a:rPr>
              <a:t>T</a:t>
            </a:r>
            <a:r>
              <a:rPr lang="en-US" altLang="zh-TW" sz="2400" dirty="0">
                <a:solidFill>
                  <a:schemeClr val="bg1"/>
                </a:solidFill>
                <a:ea typeface="Microsoft JhengHei UI Light" panose="020B0304030504040204" pitchFamily="34" charset="-120"/>
                <a:cs typeface="Microsoft Sans Serif" panose="020B0604020202020204" pitchFamily="34" charset="0"/>
              </a:rPr>
              <a:t>ime</a:t>
            </a:r>
            <a:endParaRPr lang="zh-TW" altLang="en-US" sz="2400" dirty="0">
              <a:solidFill>
                <a:schemeClr val="bg1"/>
              </a:solidFill>
              <a:ea typeface="Microsoft JhengHei UI Light" panose="020B0304030504040204" pitchFamily="34" charset="-120"/>
              <a:cs typeface="Microsoft Sans Serif" panose="020B0604020202020204" pitchFamily="34" charset="0"/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BF72B0AB-B769-47EC-A4BC-D24D76D5C3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0" t="13750" r="16461" b="9734"/>
          <a:stretch/>
        </p:blipFill>
        <p:spPr>
          <a:xfrm>
            <a:off x="5205964" y="2533640"/>
            <a:ext cx="3054461" cy="862351"/>
          </a:xfrm>
          <a:prstGeom prst="rect">
            <a:avLst/>
          </a:prstGeom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73B1E59D-670E-4A6F-9C3D-1DAA94A0D5D1}"/>
              </a:ext>
            </a:extLst>
          </p:cNvPr>
          <p:cNvSpPr txBox="1"/>
          <p:nvPr/>
        </p:nvSpPr>
        <p:spPr>
          <a:xfrm>
            <a:off x="5455550" y="2643807"/>
            <a:ext cx="2073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bg1"/>
                </a:solidFill>
                <a:ea typeface="Microsoft JhengHei UI Light" panose="020B0304030504040204" pitchFamily="34" charset="-120"/>
                <a:cs typeface="Microsoft Sans Serif" panose="020B0604020202020204" pitchFamily="34" charset="0"/>
              </a:rPr>
              <a:t>A</a:t>
            </a:r>
            <a:r>
              <a:rPr lang="en-US" altLang="zh-TW" sz="2400" dirty="0">
                <a:solidFill>
                  <a:schemeClr val="bg1"/>
                </a:solidFill>
                <a:ea typeface="Microsoft JhengHei UI Light" panose="020B0304030504040204" pitchFamily="34" charset="-120"/>
                <a:cs typeface="Microsoft Sans Serif" panose="020B0604020202020204" pitchFamily="34" charset="0"/>
              </a:rPr>
              <a:t>llocation</a:t>
            </a:r>
            <a:endParaRPr lang="zh-TW" altLang="en-US" sz="2400" dirty="0">
              <a:solidFill>
                <a:schemeClr val="bg1"/>
              </a:solidFill>
              <a:ea typeface="Microsoft JhengHei UI Light" panose="020B0304030504040204" pitchFamily="34" charset="-120"/>
              <a:cs typeface="Microsoft Sans Serif" panose="020B0604020202020204" pitchFamily="34" charset="0"/>
            </a:endParaRPr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95D3B5B2-DE9E-4186-8568-98B0E120AE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0" t="13750" r="16461" b="9734"/>
          <a:stretch/>
        </p:blipFill>
        <p:spPr>
          <a:xfrm>
            <a:off x="5205964" y="4564171"/>
            <a:ext cx="3054461" cy="862351"/>
          </a:xfrm>
          <a:prstGeom prst="rect">
            <a:avLst/>
          </a:prstGeom>
        </p:spPr>
      </p:pic>
      <p:sp>
        <p:nvSpPr>
          <p:cNvPr id="31" name="文字方塊 30">
            <a:extLst>
              <a:ext uri="{FF2B5EF4-FFF2-40B4-BE49-F238E27FC236}">
                <a16:creationId xmlns:a16="http://schemas.microsoft.com/office/drawing/2014/main" id="{51ADACD5-D074-4728-9583-17B68F2157EA}"/>
              </a:ext>
            </a:extLst>
          </p:cNvPr>
          <p:cNvSpPr txBox="1"/>
          <p:nvPr/>
        </p:nvSpPr>
        <p:spPr>
          <a:xfrm>
            <a:off x="5469290" y="4702958"/>
            <a:ext cx="25371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bg1"/>
                </a:solidFill>
                <a:ea typeface="Microsoft JhengHei UI Light" panose="020B0304030504040204" pitchFamily="34" charset="-120"/>
                <a:cs typeface="Microsoft Sans Serif" panose="020B0604020202020204" pitchFamily="34" charset="0"/>
              </a:rPr>
              <a:t>A</a:t>
            </a:r>
            <a:r>
              <a:rPr lang="en-US" altLang="zh-TW" sz="2400" dirty="0">
                <a:solidFill>
                  <a:schemeClr val="bg1"/>
                </a:solidFill>
                <a:ea typeface="Microsoft JhengHei UI Light" panose="020B0304030504040204" pitchFamily="34" charset="-120"/>
                <a:cs typeface="Microsoft Sans Serif" panose="020B0604020202020204" pitchFamily="34" charset="0"/>
              </a:rPr>
              <a:t>ccomplishment</a:t>
            </a:r>
            <a:endParaRPr lang="zh-TW" altLang="en-US" sz="2400" dirty="0">
              <a:solidFill>
                <a:schemeClr val="bg1"/>
              </a:solidFill>
              <a:ea typeface="Microsoft JhengHei UI Light" panose="020B0304030504040204" pitchFamily="34" charset="-120"/>
              <a:cs typeface="Microsoft Sans Serif" panose="020B0604020202020204" pitchFamily="34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B987821-FCBB-4CC3-8B75-76E7FBD8943B}"/>
              </a:ext>
            </a:extLst>
          </p:cNvPr>
          <p:cNvSpPr txBox="1"/>
          <p:nvPr/>
        </p:nvSpPr>
        <p:spPr>
          <a:xfrm>
            <a:off x="570568" y="4292097"/>
            <a:ext cx="5138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8BD0"/>
                </a:solidFill>
              </a:rPr>
              <a:t>WFH</a:t>
            </a:r>
            <a:r>
              <a:rPr lang="zh-TW" altLang="en-US" sz="2400" b="1" dirty="0">
                <a:solidFill>
                  <a:srgbClr val="008BD0"/>
                </a:solidFill>
              </a:rPr>
              <a:t> </a:t>
            </a:r>
            <a:r>
              <a:rPr lang="en-US" altLang="zh-TW" sz="2400" b="1" dirty="0">
                <a:solidFill>
                  <a:srgbClr val="008BD0"/>
                </a:solidFill>
              </a:rPr>
              <a:t>is never alone</a:t>
            </a:r>
          </a:p>
        </p:txBody>
      </p:sp>
    </p:spTree>
    <p:extLst>
      <p:ext uri="{BB962C8B-B14F-4D97-AF65-F5344CB8AC3E}">
        <p14:creationId xmlns:p14="http://schemas.microsoft.com/office/powerpoint/2010/main" val="1673637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A5CEA1AF-F7C9-4AF5-AC7F-678A20BFAD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0" t="13750" r="16461" b="9734"/>
          <a:stretch/>
        </p:blipFill>
        <p:spPr>
          <a:xfrm>
            <a:off x="5205964" y="1518375"/>
            <a:ext cx="3054461" cy="862351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A6DB37F9-CFF2-4429-BAF4-978B71160274}"/>
              </a:ext>
            </a:extLst>
          </p:cNvPr>
          <p:cNvSpPr txBox="1"/>
          <p:nvPr/>
        </p:nvSpPr>
        <p:spPr>
          <a:xfrm>
            <a:off x="5455549" y="1625790"/>
            <a:ext cx="2073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bg1"/>
                </a:solidFill>
                <a:ea typeface="Microsoft JhengHei UI Light" panose="020B0304030504040204" pitchFamily="34" charset="-120"/>
                <a:cs typeface="Microsoft Sans Serif" panose="020B0604020202020204" pitchFamily="34" charset="0"/>
              </a:rPr>
              <a:t>R</a:t>
            </a:r>
            <a:r>
              <a:rPr lang="en-US" altLang="zh-TW" sz="2400" dirty="0">
                <a:solidFill>
                  <a:schemeClr val="bg1"/>
                </a:solidFill>
                <a:ea typeface="Microsoft JhengHei UI Light" panose="020B0304030504040204" pitchFamily="34" charset="-120"/>
                <a:cs typeface="Microsoft Sans Serif" panose="020B0604020202020204" pitchFamily="34" charset="0"/>
              </a:rPr>
              <a:t>evolution</a:t>
            </a:r>
            <a:endParaRPr lang="zh-TW" altLang="en-US" sz="2400" dirty="0">
              <a:solidFill>
                <a:schemeClr val="bg1"/>
              </a:solidFill>
              <a:ea typeface="Microsoft JhengHei UI Light" panose="020B0304030504040204" pitchFamily="34" charset="-120"/>
              <a:cs typeface="Microsoft Sans Serif" panose="020B0604020202020204" pitchFamily="34" charset="0"/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325858DD-D6A4-48B7-95DA-389D1758DF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0" t="13750" r="16461" b="9734"/>
          <a:stretch/>
        </p:blipFill>
        <p:spPr>
          <a:xfrm>
            <a:off x="5205964" y="3548905"/>
            <a:ext cx="3054461" cy="862351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17CF4125-794F-4919-B7F6-6D57C5A833C9}"/>
              </a:ext>
            </a:extLst>
          </p:cNvPr>
          <p:cNvSpPr txBox="1"/>
          <p:nvPr/>
        </p:nvSpPr>
        <p:spPr>
          <a:xfrm>
            <a:off x="5469290" y="3676053"/>
            <a:ext cx="23175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bg1"/>
                </a:solidFill>
                <a:ea typeface="Microsoft JhengHei UI Light" panose="020B0304030504040204" pitchFamily="34" charset="-120"/>
                <a:cs typeface="Microsoft Sans Serif" panose="020B0604020202020204" pitchFamily="34" charset="0"/>
              </a:rPr>
              <a:t>T</a:t>
            </a:r>
            <a:r>
              <a:rPr lang="en-US" altLang="zh-TW" sz="2400" dirty="0">
                <a:solidFill>
                  <a:schemeClr val="bg1"/>
                </a:solidFill>
                <a:ea typeface="Microsoft JhengHei UI Light" panose="020B0304030504040204" pitchFamily="34" charset="-120"/>
                <a:cs typeface="Microsoft Sans Serif" panose="020B0604020202020204" pitchFamily="34" charset="0"/>
              </a:rPr>
              <a:t>ime</a:t>
            </a:r>
            <a:endParaRPr lang="zh-TW" altLang="en-US" sz="2400" dirty="0">
              <a:solidFill>
                <a:schemeClr val="bg1"/>
              </a:solidFill>
              <a:ea typeface="Microsoft JhengHei UI Light" panose="020B0304030504040204" pitchFamily="34" charset="-120"/>
              <a:cs typeface="Microsoft Sans Serif" panose="020B0604020202020204" pitchFamily="34" charset="0"/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BF72B0AB-B769-47EC-A4BC-D24D76D5C3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0" t="13750" r="16461" b="9734"/>
          <a:stretch/>
        </p:blipFill>
        <p:spPr>
          <a:xfrm>
            <a:off x="5205964" y="2533640"/>
            <a:ext cx="3054461" cy="862351"/>
          </a:xfrm>
          <a:prstGeom prst="rect">
            <a:avLst/>
          </a:prstGeom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73B1E59D-670E-4A6F-9C3D-1DAA94A0D5D1}"/>
              </a:ext>
            </a:extLst>
          </p:cNvPr>
          <p:cNvSpPr txBox="1"/>
          <p:nvPr/>
        </p:nvSpPr>
        <p:spPr>
          <a:xfrm>
            <a:off x="5455550" y="2643807"/>
            <a:ext cx="2073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bg1"/>
                </a:solidFill>
                <a:ea typeface="Microsoft JhengHei UI Light" panose="020B0304030504040204" pitchFamily="34" charset="-120"/>
                <a:cs typeface="Microsoft Sans Serif" panose="020B0604020202020204" pitchFamily="34" charset="0"/>
              </a:rPr>
              <a:t>A</a:t>
            </a:r>
            <a:r>
              <a:rPr lang="en-US" altLang="zh-TW" sz="2400" dirty="0">
                <a:solidFill>
                  <a:schemeClr val="bg1"/>
                </a:solidFill>
                <a:ea typeface="Microsoft JhengHei UI Light" panose="020B0304030504040204" pitchFamily="34" charset="-120"/>
                <a:cs typeface="Microsoft Sans Serif" panose="020B0604020202020204" pitchFamily="34" charset="0"/>
              </a:rPr>
              <a:t>llocation</a:t>
            </a:r>
            <a:endParaRPr lang="zh-TW" altLang="en-US" sz="2400" dirty="0">
              <a:solidFill>
                <a:schemeClr val="bg1"/>
              </a:solidFill>
              <a:ea typeface="Microsoft JhengHei UI Light" panose="020B0304030504040204" pitchFamily="34" charset="-120"/>
              <a:cs typeface="Microsoft Sans Serif" panose="020B0604020202020204" pitchFamily="34" charset="0"/>
            </a:endParaRPr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95D3B5B2-DE9E-4186-8568-98B0E120AE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0" t="13750" r="16461" b="9734"/>
          <a:stretch/>
        </p:blipFill>
        <p:spPr>
          <a:xfrm>
            <a:off x="5205964" y="4564171"/>
            <a:ext cx="3054461" cy="862351"/>
          </a:xfrm>
          <a:prstGeom prst="rect">
            <a:avLst/>
          </a:prstGeom>
        </p:spPr>
      </p:pic>
      <p:sp>
        <p:nvSpPr>
          <p:cNvPr id="31" name="文字方塊 30">
            <a:extLst>
              <a:ext uri="{FF2B5EF4-FFF2-40B4-BE49-F238E27FC236}">
                <a16:creationId xmlns:a16="http://schemas.microsoft.com/office/drawing/2014/main" id="{51ADACD5-D074-4728-9583-17B68F2157EA}"/>
              </a:ext>
            </a:extLst>
          </p:cNvPr>
          <p:cNvSpPr txBox="1"/>
          <p:nvPr/>
        </p:nvSpPr>
        <p:spPr>
          <a:xfrm>
            <a:off x="5469290" y="4702958"/>
            <a:ext cx="25371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bg1"/>
                </a:solidFill>
                <a:ea typeface="Microsoft JhengHei UI Light" panose="020B0304030504040204" pitchFamily="34" charset="-120"/>
                <a:cs typeface="Microsoft Sans Serif" panose="020B0604020202020204" pitchFamily="34" charset="0"/>
              </a:rPr>
              <a:t>A</a:t>
            </a:r>
            <a:r>
              <a:rPr lang="en-US" altLang="zh-TW" sz="2400" dirty="0">
                <a:solidFill>
                  <a:schemeClr val="bg1"/>
                </a:solidFill>
                <a:ea typeface="Microsoft JhengHei UI Light" panose="020B0304030504040204" pitchFamily="34" charset="-120"/>
                <a:cs typeface="Microsoft Sans Serif" panose="020B0604020202020204" pitchFamily="34" charset="0"/>
              </a:rPr>
              <a:t>ccomplishment</a:t>
            </a:r>
            <a:endParaRPr lang="zh-TW" altLang="en-US" sz="2400" dirty="0">
              <a:solidFill>
                <a:schemeClr val="bg1"/>
              </a:solidFill>
              <a:ea typeface="Microsoft JhengHei UI Light" panose="020B0304030504040204" pitchFamily="34" charset="-120"/>
              <a:cs typeface="Microsoft Sans Serif" panose="020B0604020202020204" pitchFamily="34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B987821-FCBB-4CC3-8B75-76E7FBD8943B}"/>
              </a:ext>
            </a:extLst>
          </p:cNvPr>
          <p:cNvSpPr txBox="1"/>
          <p:nvPr/>
        </p:nvSpPr>
        <p:spPr>
          <a:xfrm>
            <a:off x="570568" y="4292097"/>
            <a:ext cx="5138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8BD0"/>
                </a:solidFill>
              </a:rPr>
              <a:t>WFH</a:t>
            </a:r>
            <a:r>
              <a:rPr lang="zh-TW" altLang="en-US" sz="2400" b="1" dirty="0">
                <a:solidFill>
                  <a:srgbClr val="008BD0"/>
                </a:solidFill>
              </a:rPr>
              <a:t> </a:t>
            </a:r>
            <a:r>
              <a:rPr lang="en-US" altLang="zh-TW" sz="2400" b="1" dirty="0">
                <a:solidFill>
                  <a:srgbClr val="008BD0"/>
                </a:solidFill>
              </a:rPr>
              <a:t>is never alone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60F28C42-77B6-4C06-95F4-8E8F163D5146}"/>
              </a:ext>
            </a:extLst>
          </p:cNvPr>
          <p:cNvSpPr txBox="1"/>
          <p:nvPr/>
        </p:nvSpPr>
        <p:spPr>
          <a:xfrm>
            <a:off x="570568" y="2235623"/>
            <a:ext cx="513805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b="1" dirty="0"/>
              <a:t>Our </a:t>
            </a:r>
          </a:p>
          <a:p>
            <a:r>
              <a:rPr lang="en-US" altLang="zh-TW" sz="4400" b="1" dirty="0"/>
              <a:t>Product </a:t>
            </a:r>
          </a:p>
          <a:p>
            <a:r>
              <a:rPr lang="en-US" altLang="zh-TW" sz="4400" b="1" dirty="0"/>
              <a:t>is RATA   </a:t>
            </a:r>
          </a:p>
        </p:txBody>
      </p:sp>
    </p:spTree>
    <p:extLst>
      <p:ext uri="{BB962C8B-B14F-4D97-AF65-F5344CB8AC3E}">
        <p14:creationId xmlns:p14="http://schemas.microsoft.com/office/powerpoint/2010/main" val="16536464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A5CEA1AF-F7C9-4AF5-AC7F-678A20BFAD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0" t="13750" r="16461" b="9734"/>
          <a:stretch/>
        </p:blipFill>
        <p:spPr>
          <a:xfrm>
            <a:off x="5205964" y="1518375"/>
            <a:ext cx="3054461" cy="862351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A6DB37F9-CFF2-4429-BAF4-978B71160274}"/>
              </a:ext>
            </a:extLst>
          </p:cNvPr>
          <p:cNvSpPr txBox="1"/>
          <p:nvPr/>
        </p:nvSpPr>
        <p:spPr>
          <a:xfrm>
            <a:off x="5455549" y="1625790"/>
            <a:ext cx="2073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bg1"/>
                </a:solidFill>
                <a:ea typeface="Microsoft JhengHei UI Light" panose="020B0304030504040204" pitchFamily="34" charset="-120"/>
                <a:cs typeface="Microsoft Sans Serif" panose="020B0604020202020204" pitchFamily="34" charset="0"/>
              </a:rPr>
              <a:t>R</a:t>
            </a:r>
            <a:r>
              <a:rPr lang="en-US" altLang="zh-TW" sz="2400" dirty="0">
                <a:solidFill>
                  <a:schemeClr val="bg1"/>
                </a:solidFill>
                <a:ea typeface="Microsoft JhengHei UI Light" panose="020B0304030504040204" pitchFamily="34" charset="-120"/>
                <a:cs typeface="Microsoft Sans Serif" panose="020B0604020202020204" pitchFamily="34" charset="0"/>
              </a:rPr>
              <a:t>evolution</a:t>
            </a:r>
            <a:endParaRPr lang="zh-TW" altLang="en-US" sz="2400" dirty="0">
              <a:solidFill>
                <a:schemeClr val="bg1"/>
              </a:solidFill>
              <a:ea typeface="Microsoft JhengHei UI Light" panose="020B0304030504040204" pitchFamily="34" charset="-120"/>
              <a:cs typeface="Microsoft Sans Serif" panose="020B0604020202020204" pitchFamily="34" charset="0"/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325858DD-D6A4-48B7-95DA-389D1758DF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0" t="13750" r="16461" b="9734"/>
          <a:stretch/>
        </p:blipFill>
        <p:spPr>
          <a:xfrm>
            <a:off x="5205964" y="3548905"/>
            <a:ext cx="3054461" cy="862351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17CF4125-794F-4919-B7F6-6D57C5A833C9}"/>
              </a:ext>
            </a:extLst>
          </p:cNvPr>
          <p:cNvSpPr txBox="1"/>
          <p:nvPr/>
        </p:nvSpPr>
        <p:spPr>
          <a:xfrm>
            <a:off x="5469290" y="3676053"/>
            <a:ext cx="23175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bg1"/>
                </a:solidFill>
                <a:ea typeface="Microsoft JhengHei UI Light" panose="020B0304030504040204" pitchFamily="34" charset="-120"/>
                <a:cs typeface="Microsoft Sans Serif" panose="020B0604020202020204" pitchFamily="34" charset="0"/>
              </a:rPr>
              <a:t>T</a:t>
            </a:r>
            <a:r>
              <a:rPr lang="en-US" altLang="zh-TW" sz="2400" dirty="0">
                <a:solidFill>
                  <a:schemeClr val="bg1"/>
                </a:solidFill>
                <a:ea typeface="Microsoft JhengHei UI Light" panose="020B0304030504040204" pitchFamily="34" charset="-120"/>
                <a:cs typeface="Microsoft Sans Serif" panose="020B0604020202020204" pitchFamily="34" charset="0"/>
              </a:rPr>
              <a:t>ime</a:t>
            </a:r>
            <a:endParaRPr lang="zh-TW" altLang="en-US" sz="2400" dirty="0">
              <a:solidFill>
                <a:schemeClr val="bg1"/>
              </a:solidFill>
              <a:ea typeface="Microsoft JhengHei UI Light" panose="020B0304030504040204" pitchFamily="34" charset="-120"/>
              <a:cs typeface="Microsoft Sans Serif" panose="020B0604020202020204" pitchFamily="34" charset="0"/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BF72B0AB-B769-47EC-A4BC-D24D76D5C3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0" t="13750" r="16461" b="9734"/>
          <a:stretch/>
        </p:blipFill>
        <p:spPr>
          <a:xfrm>
            <a:off x="5205964" y="2533640"/>
            <a:ext cx="3054461" cy="862351"/>
          </a:xfrm>
          <a:prstGeom prst="rect">
            <a:avLst/>
          </a:prstGeom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73B1E59D-670E-4A6F-9C3D-1DAA94A0D5D1}"/>
              </a:ext>
            </a:extLst>
          </p:cNvPr>
          <p:cNvSpPr txBox="1"/>
          <p:nvPr/>
        </p:nvSpPr>
        <p:spPr>
          <a:xfrm>
            <a:off x="5455550" y="2643807"/>
            <a:ext cx="2073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bg1"/>
                </a:solidFill>
                <a:ea typeface="Microsoft JhengHei UI Light" panose="020B0304030504040204" pitchFamily="34" charset="-120"/>
                <a:cs typeface="Microsoft Sans Serif" panose="020B0604020202020204" pitchFamily="34" charset="0"/>
              </a:rPr>
              <a:t>A</a:t>
            </a:r>
            <a:r>
              <a:rPr lang="en-US" altLang="zh-TW" sz="2400" dirty="0">
                <a:solidFill>
                  <a:schemeClr val="bg1"/>
                </a:solidFill>
                <a:ea typeface="Microsoft JhengHei UI Light" panose="020B0304030504040204" pitchFamily="34" charset="-120"/>
                <a:cs typeface="Microsoft Sans Serif" panose="020B0604020202020204" pitchFamily="34" charset="0"/>
              </a:rPr>
              <a:t>llocation</a:t>
            </a:r>
            <a:endParaRPr lang="zh-TW" altLang="en-US" sz="2400" dirty="0">
              <a:solidFill>
                <a:schemeClr val="bg1"/>
              </a:solidFill>
              <a:ea typeface="Microsoft JhengHei UI Light" panose="020B0304030504040204" pitchFamily="34" charset="-120"/>
              <a:cs typeface="Microsoft Sans Serif" panose="020B0604020202020204" pitchFamily="34" charset="0"/>
            </a:endParaRPr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95D3B5B2-DE9E-4186-8568-98B0E120AE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0" t="13750" r="16461" b="9734"/>
          <a:stretch/>
        </p:blipFill>
        <p:spPr>
          <a:xfrm>
            <a:off x="5205964" y="4564171"/>
            <a:ext cx="3054461" cy="862351"/>
          </a:xfrm>
          <a:prstGeom prst="rect">
            <a:avLst/>
          </a:prstGeom>
        </p:spPr>
      </p:pic>
      <p:sp>
        <p:nvSpPr>
          <p:cNvPr id="31" name="文字方塊 30">
            <a:extLst>
              <a:ext uri="{FF2B5EF4-FFF2-40B4-BE49-F238E27FC236}">
                <a16:creationId xmlns:a16="http://schemas.microsoft.com/office/drawing/2014/main" id="{51ADACD5-D074-4728-9583-17B68F2157EA}"/>
              </a:ext>
            </a:extLst>
          </p:cNvPr>
          <p:cNvSpPr txBox="1"/>
          <p:nvPr/>
        </p:nvSpPr>
        <p:spPr>
          <a:xfrm>
            <a:off x="5469290" y="4702958"/>
            <a:ext cx="25371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bg1"/>
                </a:solidFill>
                <a:ea typeface="Microsoft JhengHei UI Light" panose="020B0304030504040204" pitchFamily="34" charset="-120"/>
                <a:cs typeface="Microsoft Sans Serif" panose="020B0604020202020204" pitchFamily="34" charset="0"/>
              </a:rPr>
              <a:t>A</a:t>
            </a:r>
            <a:r>
              <a:rPr lang="en-US" altLang="zh-TW" sz="2400" dirty="0">
                <a:solidFill>
                  <a:schemeClr val="bg1"/>
                </a:solidFill>
                <a:ea typeface="Microsoft JhengHei UI Light" panose="020B0304030504040204" pitchFamily="34" charset="-120"/>
                <a:cs typeface="Microsoft Sans Serif" panose="020B0604020202020204" pitchFamily="34" charset="0"/>
              </a:rPr>
              <a:t>ccomplishment</a:t>
            </a:r>
            <a:endParaRPr lang="zh-TW" altLang="en-US" sz="2400" dirty="0">
              <a:solidFill>
                <a:schemeClr val="bg1"/>
              </a:solidFill>
              <a:ea typeface="Microsoft JhengHei UI Light" panose="020B0304030504040204" pitchFamily="34" charset="-120"/>
              <a:cs typeface="Microsoft Sans Serif" panose="020B0604020202020204" pitchFamily="34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B987821-FCBB-4CC3-8B75-76E7FBD8943B}"/>
              </a:ext>
            </a:extLst>
          </p:cNvPr>
          <p:cNvSpPr txBox="1"/>
          <p:nvPr/>
        </p:nvSpPr>
        <p:spPr>
          <a:xfrm>
            <a:off x="570568" y="4292097"/>
            <a:ext cx="5138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8BD0"/>
                </a:solidFill>
              </a:rPr>
              <a:t>WFH</a:t>
            </a:r>
            <a:r>
              <a:rPr lang="zh-TW" altLang="en-US" sz="2400" b="1" dirty="0">
                <a:solidFill>
                  <a:srgbClr val="008BD0"/>
                </a:solidFill>
              </a:rPr>
              <a:t> </a:t>
            </a:r>
            <a:r>
              <a:rPr lang="en-US" altLang="zh-TW" sz="2400" b="1" dirty="0">
                <a:solidFill>
                  <a:srgbClr val="008BD0"/>
                </a:solidFill>
              </a:rPr>
              <a:t>is never alone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60F28C42-77B6-4C06-95F4-8E8F163D5146}"/>
              </a:ext>
            </a:extLst>
          </p:cNvPr>
          <p:cNvSpPr txBox="1"/>
          <p:nvPr/>
        </p:nvSpPr>
        <p:spPr>
          <a:xfrm>
            <a:off x="568823" y="3181947"/>
            <a:ext cx="51380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Our Product is </a:t>
            </a:r>
          </a:p>
          <a:p>
            <a:r>
              <a:rPr lang="en-US" altLang="zh-TW" sz="4400" b="1" dirty="0"/>
              <a:t>RATA   </a:t>
            </a:r>
          </a:p>
        </p:txBody>
      </p:sp>
    </p:spTree>
    <p:extLst>
      <p:ext uri="{BB962C8B-B14F-4D97-AF65-F5344CB8AC3E}">
        <p14:creationId xmlns:p14="http://schemas.microsoft.com/office/powerpoint/2010/main" val="6510477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A5CEA1AF-F7C9-4AF5-AC7F-678A20BFAD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0" t="13750" r="16461" b="9734"/>
          <a:stretch/>
        </p:blipFill>
        <p:spPr>
          <a:xfrm>
            <a:off x="5205964" y="1518375"/>
            <a:ext cx="3054461" cy="862351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A6DB37F9-CFF2-4429-BAF4-978B71160274}"/>
              </a:ext>
            </a:extLst>
          </p:cNvPr>
          <p:cNvSpPr txBox="1"/>
          <p:nvPr/>
        </p:nvSpPr>
        <p:spPr>
          <a:xfrm>
            <a:off x="5455549" y="1625790"/>
            <a:ext cx="2073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bg1"/>
                </a:solidFill>
                <a:ea typeface="Microsoft JhengHei UI Light" panose="020B0304030504040204" pitchFamily="34" charset="-120"/>
                <a:cs typeface="Microsoft Sans Serif" panose="020B0604020202020204" pitchFamily="34" charset="0"/>
              </a:rPr>
              <a:t>R</a:t>
            </a:r>
            <a:r>
              <a:rPr lang="en-US" altLang="zh-TW" sz="2400" dirty="0">
                <a:solidFill>
                  <a:schemeClr val="bg1"/>
                </a:solidFill>
                <a:ea typeface="Microsoft JhengHei UI Light" panose="020B0304030504040204" pitchFamily="34" charset="-120"/>
                <a:cs typeface="Microsoft Sans Serif" panose="020B0604020202020204" pitchFamily="34" charset="0"/>
              </a:rPr>
              <a:t>evolution</a:t>
            </a:r>
            <a:endParaRPr lang="zh-TW" altLang="en-US" sz="2400" dirty="0">
              <a:solidFill>
                <a:schemeClr val="bg1"/>
              </a:solidFill>
              <a:ea typeface="Microsoft JhengHei UI Light" panose="020B0304030504040204" pitchFamily="34" charset="-120"/>
              <a:cs typeface="Microsoft Sans Serif" panose="020B0604020202020204" pitchFamily="34" charset="0"/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325858DD-D6A4-48B7-95DA-389D1758DF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0" t="13750" r="16461" b="9734"/>
          <a:stretch/>
        </p:blipFill>
        <p:spPr>
          <a:xfrm>
            <a:off x="5205964" y="3548905"/>
            <a:ext cx="3054461" cy="862351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17CF4125-794F-4919-B7F6-6D57C5A833C9}"/>
              </a:ext>
            </a:extLst>
          </p:cNvPr>
          <p:cNvSpPr txBox="1"/>
          <p:nvPr/>
        </p:nvSpPr>
        <p:spPr>
          <a:xfrm>
            <a:off x="5469290" y="3676053"/>
            <a:ext cx="23175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bg1"/>
                </a:solidFill>
                <a:ea typeface="Microsoft JhengHei UI Light" panose="020B0304030504040204" pitchFamily="34" charset="-120"/>
                <a:cs typeface="Microsoft Sans Serif" panose="020B0604020202020204" pitchFamily="34" charset="0"/>
              </a:rPr>
              <a:t>T</a:t>
            </a:r>
            <a:r>
              <a:rPr lang="en-US" altLang="zh-TW" sz="2400" dirty="0">
                <a:solidFill>
                  <a:schemeClr val="bg1"/>
                </a:solidFill>
                <a:ea typeface="Microsoft JhengHei UI Light" panose="020B0304030504040204" pitchFamily="34" charset="-120"/>
                <a:cs typeface="Microsoft Sans Serif" panose="020B0604020202020204" pitchFamily="34" charset="0"/>
              </a:rPr>
              <a:t>ime</a:t>
            </a:r>
            <a:endParaRPr lang="zh-TW" altLang="en-US" sz="2400" dirty="0">
              <a:solidFill>
                <a:schemeClr val="bg1"/>
              </a:solidFill>
              <a:ea typeface="Microsoft JhengHei UI Light" panose="020B0304030504040204" pitchFamily="34" charset="-120"/>
              <a:cs typeface="Microsoft Sans Serif" panose="020B0604020202020204" pitchFamily="34" charset="0"/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BF72B0AB-B769-47EC-A4BC-D24D76D5C3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0" t="13750" r="16461" b="9734"/>
          <a:stretch/>
        </p:blipFill>
        <p:spPr>
          <a:xfrm>
            <a:off x="5205964" y="2533640"/>
            <a:ext cx="3054461" cy="862351"/>
          </a:xfrm>
          <a:prstGeom prst="rect">
            <a:avLst/>
          </a:prstGeom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73B1E59D-670E-4A6F-9C3D-1DAA94A0D5D1}"/>
              </a:ext>
            </a:extLst>
          </p:cNvPr>
          <p:cNvSpPr txBox="1"/>
          <p:nvPr/>
        </p:nvSpPr>
        <p:spPr>
          <a:xfrm>
            <a:off x="5455550" y="2643807"/>
            <a:ext cx="2073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bg1"/>
                </a:solidFill>
                <a:ea typeface="Microsoft JhengHei UI Light" panose="020B0304030504040204" pitchFamily="34" charset="-120"/>
                <a:cs typeface="Microsoft Sans Serif" panose="020B0604020202020204" pitchFamily="34" charset="0"/>
              </a:rPr>
              <a:t>A</a:t>
            </a:r>
            <a:r>
              <a:rPr lang="en-US" altLang="zh-TW" sz="2400" dirty="0">
                <a:solidFill>
                  <a:schemeClr val="bg1"/>
                </a:solidFill>
                <a:ea typeface="Microsoft JhengHei UI Light" panose="020B0304030504040204" pitchFamily="34" charset="-120"/>
                <a:cs typeface="Microsoft Sans Serif" panose="020B0604020202020204" pitchFamily="34" charset="0"/>
              </a:rPr>
              <a:t>llocation</a:t>
            </a:r>
            <a:endParaRPr lang="zh-TW" altLang="en-US" sz="2400" dirty="0">
              <a:solidFill>
                <a:schemeClr val="bg1"/>
              </a:solidFill>
              <a:ea typeface="Microsoft JhengHei UI Light" panose="020B0304030504040204" pitchFamily="34" charset="-120"/>
              <a:cs typeface="Microsoft Sans Serif" panose="020B0604020202020204" pitchFamily="34" charset="0"/>
            </a:endParaRPr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95D3B5B2-DE9E-4186-8568-98B0E120AE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0" t="13750" r="16461" b="9734"/>
          <a:stretch/>
        </p:blipFill>
        <p:spPr>
          <a:xfrm>
            <a:off x="5205964" y="4564171"/>
            <a:ext cx="3054461" cy="862351"/>
          </a:xfrm>
          <a:prstGeom prst="rect">
            <a:avLst/>
          </a:prstGeom>
        </p:spPr>
      </p:pic>
      <p:sp>
        <p:nvSpPr>
          <p:cNvPr id="31" name="文字方塊 30">
            <a:extLst>
              <a:ext uri="{FF2B5EF4-FFF2-40B4-BE49-F238E27FC236}">
                <a16:creationId xmlns:a16="http://schemas.microsoft.com/office/drawing/2014/main" id="{51ADACD5-D074-4728-9583-17B68F2157EA}"/>
              </a:ext>
            </a:extLst>
          </p:cNvPr>
          <p:cNvSpPr txBox="1"/>
          <p:nvPr/>
        </p:nvSpPr>
        <p:spPr>
          <a:xfrm>
            <a:off x="5469290" y="4702958"/>
            <a:ext cx="25371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bg1"/>
                </a:solidFill>
                <a:ea typeface="Microsoft JhengHei UI Light" panose="020B0304030504040204" pitchFamily="34" charset="-120"/>
                <a:cs typeface="Microsoft Sans Serif" panose="020B0604020202020204" pitchFamily="34" charset="0"/>
              </a:rPr>
              <a:t>A</a:t>
            </a:r>
            <a:r>
              <a:rPr lang="en-US" altLang="zh-TW" sz="2400" dirty="0">
                <a:solidFill>
                  <a:schemeClr val="bg1"/>
                </a:solidFill>
                <a:ea typeface="Microsoft JhengHei UI Light" panose="020B0304030504040204" pitchFamily="34" charset="-120"/>
                <a:cs typeface="Microsoft Sans Serif" panose="020B0604020202020204" pitchFamily="34" charset="0"/>
              </a:rPr>
              <a:t>ccomplishment</a:t>
            </a:r>
            <a:endParaRPr lang="zh-TW" altLang="en-US" sz="2400" dirty="0">
              <a:solidFill>
                <a:schemeClr val="bg1"/>
              </a:solidFill>
              <a:ea typeface="Microsoft JhengHei UI Light" panose="020B0304030504040204" pitchFamily="34" charset="-120"/>
              <a:cs typeface="Microsoft Sans Serif" panose="020B0604020202020204" pitchFamily="34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B987821-FCBB-4CC3-8B75-76E7FBD8943B}"/>
              </a:ext>
            </a:extLst>
          </p:cNvPr>
          <p:cNvSpPr txBox="1"/>
          <p:nvPr/>
        </p:nvSpPr>
        <p:spPr>
          <a:xfrm>
            <a:off x="570568" y="4292097"/>
            <a:ext cx="5138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8BD0"/>
                </a:solidFill>
              </a:rPr>
              <a:t>WFH</a:t>
            </a:r>
            <a:r>
              <a:rPr lang="zh-TW" altLang="en-US" sz="2400" b="1" dirty="0">
                <a:solidFill>
                  <a:srgbClr val="008BD0"/>
                </a:solidFill>
              </a:rPr>
              <a:t> </a:t>
            </a:r>
            <a:r>
              <a:rPr lang="en-US" altLang="zh-TW" sz="2400" b="1" dirty="0">
                <a:solidFill>
                  <a:srgbClr val="008BD0"/>
                </a:solidFill>
              </a:rPr>
              <a:t>is never alone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60F28C42-77B6-4C06-95F4-8E8F163D5146}"/>
              </a:ext>
            </a:extLst>
          </p:cNvPr>
          <p:cNvSpPr txBox="1"/>
          <p:nvPr/>
        </p:nvSpPr>
        <p:spPr>
          <a:xfrm>
            <a:off x="582563" y="2732611"/>
            <a:ext cx="513805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Our </a:t>
            </a:r>
          </a:p>
          <a:p>
            <a:r>
              <a:rPr lang="en-US" altLang="zh-TW" sz="2800" b="1" dirty="0"/>
              <a:t>Product,</a:t>
            </a:r>
          </a:p>
          <a:p>
            <a:r>
              <a:rPr lang="en-US" altLang="zh-TW" sz="4800" b="1" dirty="0"/>
              <a:t>RATA </a:t>
            </a:r>
            <a:r>
              <a:rPr lang="en-US" altLang="zh-TW" sz="4400" b="1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8067421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A5CEA1AF-F7C9-4AF5-AC7F-678A20BFAD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0" t="13750" r="16461" b="9734"/>
          <a:stretch/>
        </p:blipFill>
        <p:spPr>
          <a:xfrm>
            <a:off x="5205964" y="1518375"/>
            <a:ext cx="3054461" cy="862351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A6DB37F9-CFF2-4429-BAF4-978B71160274}"/>
              </a:ext>
            </a:extLst>
          </p:cNvPr>
          <p:cNvSpPr txBox="1"/>
          <p:nvPr/>
        </p:nvSpPr>
        <p:spPr>
          <a:xfrm>
            <a:off x="5455549" y="1625790"/>
            <a:ext cx="2073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bg1"/>
                </a:solidFill>
                <a:ea typeface="Microsoft JhengHei UI Light" panose="020B0304030504040204" pitchFamily="34" charset="-120"/>
                <a:cs typeface="Microsoft Sans Serif" panose="020B0604020202020204" pitchFamily="34" charset="0"/>
              </a:rPr>
              <a:t>R</a:t>
            </a:r>
            <a:r>
              <a:rPr lang="en-US" altLang="zh-TW" sz="2400" dirty="0">
                <a:solidFill>
                  <a:schemeClr val="bg1"/>
                </a:solidFill>
                <a:ea typeface="Microsoft JhengHei UI Light" panose="020B0304030504040204" pitchFamily="34" charset="-120"/>
                <a:cs typeface="Microsoft Sans Serif" panose="020B0604020202020204" pitchFamily="34" charset="0"/>
              </a:rPr>
              <a:t>evolution</a:t>
            </a:r>
            <a:endParaRPr lang="zh-TW" altLang="en-US" sz="2400" dirty="0">
              <a:solidFill>
                <a:schemeClr val="bg1"/>
              </a:solidFill>
              <a:ea typeface="Microsoft JhengHei UI Light" panose="020B0304030504040204" pitchFamily="34" charset="-120"/>
              <a:cs typeface="Microsoft Sans Serif" panose="020B0604020202020204" pitchFamily="34" charset="0"/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325858DD-D6A4-48B7-95DA-389D1758DF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0" t="13750" r="16461" b="9734"/>
          <a:stretch/>
        </p:blipFill>
        <p:spPr>
          <a:xfrm>
            <a:off x="5205964" y="3548905"/>
            <a:ext cx="3054461" cy="862351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17CF4125-794F-4919-B7F6-6D57C5A833C9}"/>
              </a:ext>
            </a:extLst>
          </p:cNvPr>
          <p:cNvSpPr txBox="1"/>
          <p:nvPr/>
        </p:nvSpPr>
        <p:spPr>
          <a:xfrm>
            <a:off x="5469290" y="3676053"/>
            <a:ext cx="23175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bg1"/>
                </a:solidFill>
                <a:ea typeface="Microsoft JhengHei UI Light" panose="020B0304030504040204" pitchFamily="34" charset="-120"/>
                <a:cs typeface="Microsoft Sans Serif" panose="020B0604020202020204" pitchFamily="34" charset="0"/>
              </a:rPr>
              <a:t>T</a:t>
            </a:r>
            <a:r>
              <a:rPr lang="en-US" altLang="zh-TW" sz="2400" dirty="0">
                <a:solidFill>
                  <a:schemeClr val="bg1"/>
                </a:solidFill>
                <a:ea typeface="Microsoft JhengHei UI Light" panose="020B0304030504040204" pitchFamily="34" charset="-120"/>
                <a:cs typeface="Microsoft Sans Serif" panose="020B0604020202020204" pitchFamily="34" charset="0"/>
              </a:rPr>
              <a:t>ime</a:t>
            </a:r>
            <a:endParaRPr lang="zh-TW" altLang="en-US" sz="2400" dirty="0">
              <a:solidFill>
                <a:schemeClr val="bg1"/>
              </a:solidFill>
              <a:ea typeface="Microsoft JhengHei UI Light" panose="020B0304030504040204" pitchFamily="34" charset="-120"/>
              <a:cs typeface="Microsoft Sans Serif" panose="020B0604020202020204" pitchFamily="34" charset="0"/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BF72B0AB-B769-47EC-A4BC-D24D76D5C3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0" t="13750" r="16461" b="9734"/>
          <a:stretch/>
        </p:blipFill>
        <p:spPr>
          <a:xfrm>
            <a:off x="5205964" y="2533640"/>
            <a:ext cx="3054461" cy="862351"/>
          </a:xfrm>
          <a:prstGeom prst="rect">
            <a:avLst/>
          </a:prstGeom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73B1E59D-670E-4A6F-9C3D-1DAA94A0D5D1}"/>
              </a:ext>
            </a:extLst>
          </p:cNvPr>
          <p:cNvSpPr txBox="1"/>
          <p:nvPr/>
        </p:nvSpPr>
        <p:spPr>
          <a:xfrm>
            <a:off x="5455550" y="2643807"/>
            <a:ext cx="2073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bg1"/>
                </a:solidFill>
                <a:ea typeface="Microsoft JhengHei UI Light" panose="020B0304030504040204" pitchFamily="34" charset="-120"/>
                <a:cs typeface="Microsoft Sans Serif" panose="020B0604020202020204" pitchFamily="34" charset="0"/>
              </a:rPr>
              <a:t>A</a:t>
            </a:r>
            <a:r>
              <a:rPr lang="en-US" altLang="zh-TW" sz="2400" dirty="0">
                <a:solidFill>
                  <a:schemeClr val="bg1"/>
                </a:solidFill>
                <a:ea typeface="Microsoft JhengHei UI Light" panose="020B0304030504040204" pitchFamily="34" charset="-120"/>
                <a:cs typeface="Microsoft Sans Serif" panose="020B0604020202020204" pitchFamily="34" charset="0"/>
              </a:rPr>
              <a:t>llocation</a:t>
            </a:r>
            <a:endParaRPr lang="zh-TW" altLang="en-US" sz="2400" dirty="0">
              <a:solidFill>
                <a:schemeClr val="bg1"/>
              </a:solidFill>
              <a:ea typeface="Microsoft JhengHei UI Light" panose="020B0304030504040204" pitchFamily="34" charset="-120"/>
              <a:cs typeface="Microsoft Sans Serif" panose="020B0604020202020204" pitchFamily="34" charset="0"/>
            </a:endParaRPr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95D3B5B2-DE9E-4186-8568-98B0E120AE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0" t="13750" r="16461" b="9734"/>
          <a:stretch/>
        </p:blipFill>
        <p:spPr>
          <a:xfrm>
            <a:off x="5205964" y="4564171"/>
            <a:ext cx="3054461" cy="862351"/>
          </a:xfrm>
          <a:prstGeom prst="rect">
            <a:avLst/>
          </a:prstGeom>
        </p:spPr>
      </p:pic>
      <p:sp>
        <p:nvSpPr>
          <p:cNvPr id="31" name="文字方塊 30">
            <a:extLst>
              <a:ext uri="{FF2B5EF4-FFF2-40B4-BE49-F238E27FC236}">
                <a16:creationId xmlns:a16="http://schemas.microsoft.com/office/drawing/2014/main" id="{51ADACD5-D074-4728-9583-17B68F2157EA}"/>
              </a:ext>
            </a:extLst>
          </p:cNvPr>
          <p:cNvSpPr txBox="1"/>
          <p:nvPr/>
        </p:nvSpPr>
        <p:spPr>
          <a:xfrm>
            <a:off x="5469290" y="4702958"/>
            <a:ext cx="25371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bg1"/>
                </a:solidFill>
                <a:ea typeface="Microsoft JhengHei UI Light" panose="020B0304030504040204" pitchFamily="34" charset="-120"/>
                <a:cs typeface="Microsoft Sans Serif" panose="020B0604020202020204" pitchFamily="34" charset="0"/>
              </a:rPr>
              <a:t>A</a:t>
            </a:r>
            <a:r>
              <a:rPr lang="en-US" altLang="zh-TW" sz="2400" dirty="0">
                <a:solidFill>
                  <a:schemeClr val="bg1"/>
                </a:solidFill>
                <a:ea typeface="Microsoft JhengHei UI Light" panose="020B0304030504040204" pitchFamily="34" charset="-120"/>
                <a:cs typeface="Microsoft Sans Serif" panose="020B0604020202020204" pitchFamily="34" charset="0"/>
              </a:rPr>
              <a:t>ccomplishment</a:t>
            </a:r>
            <a:endParaRPr lang="zh-TW" altLang="en-US" sz="2400" dirty="0">
              <a:solidFill>
                <a:schemeClr val="bg1"/>
              </a:solidFill>
              <a:ea typeface="Microsoft JhengHei UI Light" panose="020B0304030504040204" pitchFamily="34" charset="-120"/>
              <a:cs typeface="Microsoft Sans Serif" panose="020B0604020202020204" pitchFamily="34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B987821-FCBB-4CC3-8B75-76E7FBD8943B}"/>
              </a:ext>
            </a:extLst>
          </p:cNvPr>
          <p:cNvSpPr txBox="1"/>
          <p:nvPr/>
        </p:nvSpPr>
        <p:spPr>
          <a:xfrm>
            <a:off x="570568" y="4292097"/>
            <a:ext cx="5138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8BD0"/>
                </a:solidFill>
              </a:rPr>
              <a:t>WFH</a:t>
            </a:r>
            <a:r>
              <a:rPr lang="zh-TW" altLang="en-US" sz="2400" b="1" dirty="0">
                <a:solidFill>
                  <a:srgbClr val="008BD0"/>
                </a:solidFill>
              </a:rPr>
              <a:t> </a:t>
            </a:r>
            <a:r>
              <a:rPr lang="en-US" altLang="zh-TW" sz="2400" b="1" dirty="0">
                <a:solidFill>
                  <a:srgbClr val="008BD0"/>
                </a:solidFill>
              </a:rPr>
              <a:t>is never alone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60F28C42-77B6-4C06-95F4-8E8F163D5146}"/>
              </a:ext>
            </a:extLst>
          </p:cNvPr>
          <p:cNvSpPr txBox="1"/>
          <p:nvPr/>
        </p:nvSpPr>
        <p:spPr>
          <a:xfrm>
            <a:off x="582563" y="2732611"/>
            <a:ext cx="513805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Our </a:t>
            </a:r>
          </a:p>
          <a:p>
            <a:r>
              <a:rPr lang="en-US" altLang="zh-TW" sz="2800" b="1" dirty="0"/>
              <a:t>Product</a:t>
            </a:r>
          </a:p>
          <a:p>
            <a:r>
              <a:rPr lang="en-US" altLang="zh-TW" sz="4800" b="1" dirty="0"/>
              <a:t>RATA </a:t>
            </a:r>
            <a:r>
              <a:rPr lang="en-US" altLang="zh-TW" sz="4400" b="1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9521773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A5CEA1AF-F7C9-4AF5-AC7F-678A20BFAD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0" t="13750" r="16461" b="9734"/>
          <a:stretch/>
        </p:blipFill>
        <p:spPr>
          <a:xfrm>
            <a:off x="5205964" y="1518375"/>
            <a:ext cx="3054461" cy="862351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A6DB37F9-CFF2-4429-BAF4-978B71160274}"/>
              </a:ext>
            </a:extLst>
          </p:cNvPr>
          <p:cNvSpPr txBox="1"/>
          <p:nvPr/>
        </p:nvSpPr>
        <p:spPr>
          <a:xfrm>
            <a:off x="5455549" y="1625790"/>
            <a:ext cx="2073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bg1"/>
                </a:solidFill>
                <a:ea typeface="Microsoft JhengHei UI Light" panose="020B0304030504040204" pitchFamily="34" charset="-120"/>
                <a:cs typeface="Microsoft Sans Serif" panose="020B0604020202020204" pitchFamily="34" charset="0"/>
              </a:rPr>
              <a:t>R</a:t>
            </a:r>
            <a:r>
              <a:rPr lang="en-US" altLang="zh-TW" sz="2400" dirty="0">
                <a:solidFill>
                  <a:schemeClr val="bg1"/>
                </a:solidFill>
                <a:ea typeface="Microsoft JhengHei UI Light" panose="020B0304030504040204" pitchFamily="34" charset="-120"/>
                <a:cs typeface="Microsoft Sans Serif" panose="020B0604020202020204" pitchFamily="34" charset="0"/>
              </a:rPr>
              <a:t>evolution</a:t>
            </a:r>
            <a:endParaRPr lang="zh-TW" altLang="en-US" sz="2400" dirty="0">
              <a:solidFill>
                <a:schemeClr val="bg1"/>
              </a:solidFill>
              <a:ea typeface="Microsoft JhengHei UI Light" panose="020B0304030504040204" pitchFamily="34" charset="-120"/>
              <a:cs typeface="Microsoft Sans Serif" panose="020B0604020202020204" pitchFamily="34" charset="0"/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325858DD-D6A4-48B7-95DA-389D1758DF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0" t="13750" r="16461" b="9734"/>
          <a:stretch/>
        </p:blipFill>
        <p:spPr>
          <a:xfrm>
            <a:off x="5205964" y="3548905"/>
            <a:ext cx="3054461" cy="862351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17CF4125-794F-4919-B7F6-6D57C5A833C9}"/>
              </a:ext>
            </a:extLst>
          </p:cNvPr>
          <p:cNvSpPr txBox="1"/>
          <p:nvPr/>
        </p:nvSpPr>
        <p:spPr>
          <a:xfrm>
            <a:off x="5469290" y="3676053"/>
            <a:ext cx="23175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bg1"/>
                </a:solidFill>
                <a:ea typeface="Microsoft JhengHei UI Light" panose="020B0304030504040204" pitchFamily="34" charset="-120"/>
                <a:cs typeface="Microsoft Sans Serif" panose="020B0604020202020204" pitchFamily="34" charset="0"/>
              </a:rPr>
              <a:t>T</a:t>
            </a:r>
            <a:r>
              <a:rPr lang="en-US" altLang="zh-TW" sz="2400" dirty="0">
                <a:solidFill>
                  <a:schemeClr val="bg1"/>
                </a:solidFill>
                <a:ea typeface="Microsoft JhengHei UI Light" panose="020B0304030504040204" pitchFamily="34" charset="-120"/>
                <a:cs typeface="Microsoft Sans Serif" panose="020B0604020202020204" pitchFamily="34" charset="0"/>
              </a:rPr>
              <a:t>ime</a:t>
            </a:r>
            <a:endParaRPr lang="zh-TW" altLang="en-US" sz="2400" dirty="0">
              <a:solidFill>
                <a:schemeClr val="bg1"/>
              </a:solidFill>
              <a:ea typeface="Microsoft JhengHei UI Light" panose="020B0304030504040204" pitchFamily="34" charset="-120"/>
              <a:cs typeface="Microsoft Sans Serif" panose="020B0604020202020204" pitchFamily="34" charset="0"/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BF72B0AB-B769-47EC-A4BC-D24D76D5C3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0" t="13750" r="16461" b="9734"/>
          <a:stretch/>
        </p:blipFill>
        <p:spPr>
          <a:xfrm>
            <a:off x="5205964" y="2533640"/>
            <a:ext cx="3054461" cy="862351"/>
          </a:xfrm>
          <a:prstGeom prst="rect">
            <a:avLst/>
          </a:prstGeom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73B1E59D-670E-4A6F-9C3D-1DAA94A0D5D1}"/>
              </a:ext>
            </a:extLst>
          </p:cNvPr>
          <p:cNvSpPr txBox="1"/>
          <p:nvPr/>
        </p:nvSpPr>
        <p:spPr>
          <a:xfrm>
            <a:off x="5455550" y="2643807"/>
            <a:ext cx="2073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bg1"/>
                </a:solidFill>
                <a:ea typeface="Microsoft JhengHei UI Light" panose="020B0304030504040204" pitchFamily="34" charset="-120"/>
                <a:cs typeface="Microsoft Sans Serif" panose="020B0604020202020204" pitchFamily="34" charset="0"/>
              </a:rPr>
              <a:t>A</a:t>
            </a:r>
            <a:r>
              <a:rPr lang="en-US" altLang="zh-TW" sz="2400" dirty="0">
                <a:solidFill>
                  <a:schemeClr val="bg1"/>
                </a:solidFill>
                <a:ea typeface="Microsoft JhengHei UI Light" panose="020B0304030504040204" pitchFamily="34" charset="-120"/>
                <a:cs typeface="Microsoft Sans Serif" panose="020B0604020202020204" pitchFamily="34" charset="0"/>
              </a:rPr>
              <a:t>llocation</a:t>
            </a:r>
            <a:endParaRPr lang="zh-TW" altLang="en-US" sz="2400" dirty="0">
              <a:solidFill>
                <a:schemeClr val="bg1"/>
              </a:solidFill>
              <a:ea typeface="Microsoft JhengHei UI Light" panose="020B0304030504040204" pitchFamily="34" charset="-120"/>
              <a:cs typeface="Microsoft Sans Serif" panose="020B0604020202020204" pitchFamily="34" charset="0"/>
            </a:endParaRPr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95D3B5B2-DE9E-4186-8568-98B0E120AE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0" t="13750" r="16461" b="9734"/>
          <a:stretch/>
        </p:blipFill>
        <p:spPr>
          <a:xfrm>
            <a:off x="5205964" y="4564171"/>
            <a:ext cx="3054461" cy="862351"/>
          </a:xfrm>
          <a:prstGeom prst="rect">
            <a:avLst/>
          </a:prstGeom>
        </p:spPr>
      </p:pic>
      <p:sp>
        <p:nvSpPr>
          <p:cNvPr id="31" name="文字方塊 30">
            <a:extLst>
              <a:ext uri="{FF2B5EF4-FFF2-40B4-BE49-F238E27FC236}">
                <a16:creationId xmlns:a16="http://schemas.microsoft.com/office/drawing/2014/main" id="{51ADACD5-D074-4728-9583-17B68F2157EA}"/>
              </a:ext>
            </a:extLst>
          </p:cNvPr>
          <p:cNvSpPr txBox="1"/>
          <p:nvPr/>
        </p:nvSpPr>
        <p:spPr>
          <a:xfrm>
            <a:off x="5469290" y="4702958"/>
            <a:ext cx="25371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bg1"/>
                </a:solidFill>
                <a:ea typeface="Microsoft JhengHei UI Light" panose="020B0304030504040204" pitchFamily="34" charset="-120"/>
                <a:cs typeface="Microsoft Sans Serif" panose="020B0604020202020204" pitchFamily="34" charset="0"/>
              </a:rPr>
              <a:t>A</a:t>
            </a:r>
            <a:r>
              <a:rPr lang="en-US" altLang="zh-TW" sz="2400" dirty="0">
                <a:solidFill>
                  <a:schemeClr val="bg1"/>
                </a:solidFill>
                <a:ea typeface="Microsoft JhengHei UI Light" panose="020B0304030504040204" pitchFamily="34" charset="-120"/>
                <a:cs typeface="Microsoft Sans Serif" panose="020B0604020202020204" pitchFamily="34" charset="0"/>
              </a:rPr>
              <a:t>ccomplishment</a:t>
            </a:r>
            <a:endParaRPr lang="zh-TW" altLang="en-US" sz="2400" dirty="0">
              <a:solidFill>
                <a:schemeClr val="bg1"/>
              </a:solidFill>
              <a:ea typeface="Microsoft JhengHei UI Light" panose="020B0304030504040204" pitchFamily="34" charset="-120"/>
              <a:cs typeface="Microsoft Sans Serif" panose="020B0604020202020204" pitchFamily="34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B987821-FCBB-4CC3-8B75-76E7FBD8943B}"/>
              </a:ext>
            </a:extLst>
          </p:cNvPr>
          <p:cNvSpPr txBox="1"/>
          <p:nvPr/>
        </p:nvSpPr>
        <p:spPr>
          <a:xfrm>
            <a:off x="570568" y="4292097"/>
            <a:ext cx="5138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8BD0"/>
                </a:solidFill>
              </a:rPr>
              <a:t>WFH</a:t>
            </a:r>
            <a:r>
              <a:rPr lang="zh-TW" altLang="en-US" sz="2400" b="1" dirty="0">
                <a:solidFill>
                  <a:srgbClr val="008BD0"/>
                </a:solidFill>
              </a:rPr>
              <a:t> </a:t>
            </a:r>
            <a:r>
              <a:rPr lang="en-US" altLang="zh-TW" sz="2400" b="1" dirty="0">
                <a:solidFill>
                  <a:srgbClr val="008BD0"/>
                </a:solidFill>
              </a:rPr>
              <a:t>is never alone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60F28C42-77B6-4C06-95F4-8E8F163D5146}"/>
              </a:ext>
            </a:extLst>
          </p:cNvPr>
          <p:cNvSpPr txBox="1"/>
          <p:nvPr/>
        </p:nvSpPr>
        <p:spPr>
          <a:xfrm>
            <a:off x="568823" y="3101429"/>
            <a:ext cx="513805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Our Product</a:t>
            </a:r>
          </a:p>
          <a:p>
            <a:r>
              <a:rPr lang="en-US" altLang="zh-TW" sz="4800" b="1" dirty="0"/>
              <a:t>RATA </a:t>
            </a:r>
            <a:r>
              <a:rPr lang="en-US" altLang="zh-TW" sz="4400" b="1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213360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A5CEA1AF-F7C9-4AF5-AC7F-678A20BFAD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0" t="13750" r="16461" b="9734"/>
          <a:stretch/>
        </p:blipFill>
        <p:spPr>
          <a:xfrm>
            <a:off x="4824963" y="1518375"/>
            <a:ext cx="3054461" cy="862351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A6DB37F9-CFF2-4429-BAF4-978B71160274}"/>
              </a:ext>
            </a:extLst>
          </p:cNvPr>
          <p:cNvSpPr txBox="1"/>
          <p:nvPr/>
        </p:nvSpPr>
        <p:spPr>
          <a:xfrm>
            <a:off x="5074548" y="1625790"/>
            <a:ext cx="2073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ea typeface="Microsoft JhengHei UI Light" panose="020B0304030504040204" pitchFamily="34" charset="-120"/>
                <a:cs typeface="Microsoft Sans Serif" panose="020B0604020202020204" pitchFamily="34" charset="0"/>
              </a:rPr>
              <a:t>R</a:t>
            </a:r>
            <a:r>
              <a:rPr lang="en-US" altLang="zh-TW" sz="2400" dirty="0">
                <a:solidFill>
                  <a:schemeClr val="bg1"/>
                </a:solidFill>
                <a:ea typeface="Microsoft JhengHei UI Light" panose="020B0304030504040204" pitchFamily="34" charset="-120"/>
                <a:cs typeface="Microsoft Sans Serif" panose="020B0604020202020204" pitchFamily="34" charset="0"/>
              </a:rPr>
              <a:t>evolution</a:t>
            </a:r>
            <a:endParaRPr lang="zh-TW" altLang="en-US" sz="2400" dirty="0">
              <a:solidFill>
                <a:schemeClr val="bg1"/>
              </a:solidFill>
              <a:ea typeface="Microsoft JhengHei UI Light" panose="020B0304030504040204" pitchFamily="34" charset="-120"/>
              <a:cs typeface="Microsoft Sans Serif" panose="020B0604020202020204" pitchFamily="34" charset="0"/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325858DD-D6A4-48B7-95DA-389D1758DF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0" t="13750" r="16461" b="9734"/>
          <a:stretch/>
        </p:blipFill>
        <p:spPr>
          <a:xfrm>
            <a:off x="4824963" y="3548905"/>
            <a:ext cx="3054461" cy="862351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17CF4125-794F-4919-B7F6-6D57C5A833C9}"/>
              </a:ext>
            </a:extLst>
          </p:cNvPr>
          <p:cNvSpPr txBox="1"/>
          <p:nvPr/>
        </p:nvSpPr>
        <p:spPr>
          <a:xfrm>
            <a:off x="5074548" y="3631640"/>
            <a:ext cx="2317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ea typeface="Microsoft JhengHei UI Light" panose="020B0304030504040204" pitchFamily="34" charset="-120"/>
                <a:cs typeface="Microsoft Sans Serif" panose="020B0604020202020204" pitchFamily="34" charset="0"/>
              </a:rPr>
              <a:t>T</a:t>
            </a:r>
            <a:r>
              <a:rPr lang="en-US" altLang="zh-TW" sz="2400" dirty="0">
                <a:solidFill>
                  <a:schemeClr val="bg1"/>
                </a:solidFill>
                <a:ea typeface="Microsoft JhengHei UI Light" panose="020B0304030504040204" pitchFamily="34" charset="-120"/>
                <a:cs typeface="Microsoft Sans Serif" panose="020B0604020202020204" pitchFamily="34" charset="0"/>
              </a:rPr>
              <a:t>ime</a:t>
            </a:r>
            <a:endParaRPr lang="zh-TW" altLang="en-US" sz="2400" dirty="0">
              <a:solidFill>
                <a:schemeClr val="bg1"/>
              </a:solidFill>
              <a:ea typeface="Microsoft JhengHei UI Light" panose="020B0304030504040204" pitchFamily="34" charset="-120"/>
              <a:cs typeface="Microsoft Sans Serif" panose="020B0604020202020204" pitchFamily="34" charset="0"/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BF72B0AB-B769-47EC-A4BC-D24D76D5C3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0" t="13750" r="16461" b="9734"/>
          <a:stretch/>
        </p:blipFill>
        <p:spPr>
          <a:xfrm>
            <a:off x="4824963" y="2533640"/>
            <a:ext cx="3054461" cy="862351"/>
          </a:xfrm>
          <a:prstGeom prst="rect">
            <a:avLst/>
          </a:prstGeom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73B1E59D-670E-4A6F-9C3D-1DAA94A0D5D1}"/>
              </a:ext>
            </a:extLst>
          </p:cNvPr>
          <p:cNvSpPr txBox="1"/>
          <p:nvPr/>
        </p:nvSpPr>
        <p:spPr>
          <a:xfrm>
            <a:off x="5074548" y="2620776"/>
            <a:ext cx="2073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ea typeface="Microsoft JhengHei UI Light" panose="020B0304030504040204" pitchFamily="34" charset="-120"/>
                <a:cs typeface="Microsoft Sans Serif" panose="020B0604020202020204" pitchFamily="34" charset="0"/>
              </a:rPr>
              <a:t>A</a:t>
            </a:r>
            <a:r>
              <a:rPr lang="en-US" altLang="zh-TW" sz="2400" dirty="0">
                <a:solidFill>
                  <a:schemeClr val="bg1"/>
                </a:solidFill>
                <a:ea typeface="Microsoft JhengHei UI Light" panose="020B0304030504040204" pitchFamily="34" charset="-120"/>
                <a:cs typeface="Microsoft Sans Serif" panose="020B0604020202020204" pitchFamily="34" charset="0"/>
              </a:rPr>
              <a:t>llocation</a:t>
            </a:r>
            <a:endParaRPr lang="zh-TW" altLang="en-US" sz="2400" dirty="0">
              <a:solidFill>
                <a:schemeClr val="bg1"/>
              </a:solidFill>
              <a:ea typeface="Microsoft JhengHei UI Light" panose="020B0304030504040204" pitchFamily="34" charset="-120"/>
              <a:cs typeface="Microsoft Sans Serif" panose="020B0604020202020204" pitchFamily="34" charset="0"/>
            </a:endParaRPr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95D3B5B2-DE9E-4186-8568-98B0E120AE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0" t="13750" r="16461" b="9734"/>
          <a:stretch/>
        </p:blipFill>
        <p:spPr>
          <a:xfrm>
            <a:off x="4824963" y="4564171"/>
            <a:ext cx="3054461" cy="862351"/>
          </a:xfrm>
          <a:prstGeom prst="rect">
            <a:avLst/>
          </a:prstGeom>
        </p:spPr>
      </p:pic>
      <p:sp>
        <p:nvSpPr>
          <p:cNvPr id="31" name="文字方塊 30">
            <a:extLst>
              <a:ext uri="{FF2B5EF4-FFF2-40B4-BE49-F238E27FC236}">
                <a16:creationId xmlns:a16="http://schemas.microsoft.com/office/drawing/2014/main" id="{51ADACD5-D074-4728-9583-17B68F2157EA}"/>
              </a:ext>
            </a:extLst>
          </p:cNvPr>
          <p:cNvSpPr txBox="1"/>
          <p:nvPr/>
        </p:nvSpPr>
        <p:spPr>
          <a:xfrm>
            <a:off x="5074548" y="4675157"/>
            <a:ext cx="2791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ea typeface="Microsoft JhengHei UI Light" panose="020B0304030504040204" pitchFamily="34" charset="-120"/>
                <a:cs typeface="Microsoft Sans Serif" panose="020B0604020202020204" pitchFamily="34" charset="0"/>
              </a:rPr>
              <a:t>A</a:t>
            </a:r>
            <a:r>
              <a:rPr lang="en-US" altLang="zh-TW" sz="2400" dirty="0">
                <a:solidFill>
                  <a:schemeClr val="bg1"/>
                </a:solidFill>
                <a:ea typeface="Microsoft JhengHei UI Light" panose="020B0304030504040204" pitchFamily="34" charset="-120"/>
                <a:cs typeface="Microsoft Sans Serif" panose="020B0604020202020204" pitchFamily="34" charset="0"/>
              </a:rPr>
              <a:t>chievement</a:t>
            </a:r>
            <a:endParaRPr lang="zh-TW" altLang="en-US" sz="2400" dirty="0">
              <a:solidFill>
                <a:schemeClr val="bg1"/>
              </a:solidFill>
              <a:ea typeface="Microsoft JhengHei UI Light" panose="020B0304030504040204" pitchFamily="34" charset="-120"/>
              <a:cs typeface="Microsoft Sans Serif" panose="020B0604020202020204" pitchFamily="34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B987821-FCBB-4CC3-8B75-76E7FBD8943B}"/>
              </a:ext>
            </a:extLst>
          </p:cNvPr>
          <p:cNvSpPr txBox="1"/>
          <p:nvPr/>
        </p:nvSpPr>
        <p:spPr>
          <a:xfrm>
            <a:off x="771955" y="4292097"/>
            <a:ext cx="51380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rgbClr val="008BD0"/>
                </a:solidFill>
              </a:rPr>
              <a:t>Working From Home</a:t>
            </a:r>
            <a:r>
              <a:rPr lang="zh-TW" altLang="en-US" sz="2000" b="1" dirty="0">
                <a:solidFill>
                  <a:srgbClr val="008BD0"/>
                </a:solidFill>
              </a:rPr>
              <a:t> </a:t>
            </a:r>
            <a:endParaRPr lang="en-US" altLang="zh-TW" sz="2000" b="1" dirty="0">
              <a:solidFill>
                <a:srgbClr val="008BD0"/>
              </a:solidFill>
            </a:endParaRPr>
          </a:p>
          <a:p>
            <a:r>
              <a:rPr lang="en-US" altLang="zh-TW" sz="2000" b="1" dirty="0">
                <a:solidFill>
                  <a:srgbClr val="008BD0"/>
                </a:solidFill>
              </a:rPr>
              <a:t>will never be alone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60F28C42-77B6-4C06-95F4-8E8F163D5146}"/>
              </a:ext>
            </a:extLst>
          </p:cNvPr>
          <p:cNvSpPr txBox="1"/>
          <p:nvPr/>
        </p:nvSpPr>
        <p:spPr>
          <a:xfrm>
            <a:off x="783950" y="2732611"/>
            <a:ext cx="513805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Our </a:t>
            </a:r>
          </a:p>
          <a:p>
            <a:r>
              <a:rPr lang="en-US" altLang="zh-TW" sz="2800" b="1" dirty="0"/>
              <a:t>Product is </a:t>
            </a:r>
          </a:p>
          <a:p>
            <a:r>
              <a:rPr lang="en-US" altLang="zh-TW" sz="4800" b="1" dirty="0"/>
              <a:t>RATA </a:t>
            </a:r>
            <a:r>
              <a:rPr lang="en-US" altLang="zh-TW" sz="4400" b="1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893649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3FF4B237-2077-4193-8EA9-345C7B4174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0" t="13750" r="16461" b="9734"/>
          <a:stretch/>
        </p:blipFill>
        <p:spPr>
          <a:xfrm>
            <a:off x="0" y="0"/>
            <a:ext cx="4022333" cy="6858000"/>
          </a:xfrm>
          <a:prstGeom prst="rect">
            <a:avLst/>
          </a:prstGeom>
        </p:spPr>
      </p:pic>
      <p:sp>
        <p:nvSpPr>
          <p:cNvPr id="29" name="文字方塊 28"/>
          <p:cNvSpPr txBox="1"/>
          <p:nvPr/>
        </p:nvSpPr>
        <p:spPr>
          <a:xfrm>
            <a:off x="570568" y="2235623"/>
            <a:ext cx="513805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b="1" dirty="0">
                <a:solidFill>
                  <a:schemeClr val="bg1"/>
                </a:solidFill>
              </a:rPr>
              <a:t>Our </a:t>
            </a:r>
          </a:p>
          <a:p>
            <a:r>
              <a:rPr lang="en-US" altLang="zh-TW" sz="4400" b="1" dirty="0">
                <a:solidFill>
                  <a:schemeClr val="bg1"/>
                </a:solidFill>
              </a:rPr>
              <a:t>Product </a:t>
            </a:r>
          </a:p>
          <a:p>
            <a:r>
              <a:rPr lang="en-US" altLang="zh-TW" sz="4400" b="1" dirty="0">
                <a:solidFill>
                  <a:schemeClr val="bg1"/>
                </a:solidFill>
              </a:rPr>
              <a:t>is Strong   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6DB37F9-CFF2-4429-BAF4-978B71160274}"/>
              </a:ext>
            </a:extLst>
          </p:cNvPr>
          <p:cNvSpPr txBox="1"/>
          <p:nvPr/>
        </p:nvSpPr>
        <p:spPr>
          <a:xfrm>
            <a:off x="5298033" y="2312130"/>
            <a:ext cx="2253862" cy="46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008BD0"/>
                </a:solidFill>
                <a:ea typeface="Microsoft JhengHei UI Light" panose="020B0304030504040204" pitchFamily="34" charset="-120"/>
                <a:cs typeface="Microsoft Sans Serif" panose="020B0604020202020204" pitchFamily="34" charset="0"/>
              </a:rPr>
              <a:t>Integration</a:t>
            </a:r>
            <a:endParaRPr lang="zh-TW" altLang="en-US" sz="2800" b="1" dirty="0">
              <a:solidFill>
                <a:srgbClr val="008BD0"/>
              </a:solidFill>
              <a:ea typeface="Microsoft JhengHei UI Light" panose="020B0304030504040204" pitchFamily="34" charset="-120"/>
              <a:cs typeface="Microsoft Sans Serif" panose="020B0604020202020204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7CF4125-794F-4919-B7F6-6D57C5A833C9}"/>
              </a:ext>
            </a:extLst>
          </p:cNvPr>
          <p:cNvSpPr txBox="1"/>
          <p:nvPr/>
        </p:nvSpPr>
        <p:spPr>
          <a:xfrm>
            <a:off x="5298033" y="3496028"/>
            <a:ext cx="2518866" cy="46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008BD0"/>
                </a:solidFill>
                <a:ea typeface="Microsoft JhengHei UI Light" panose="020B0304030504040204" pitchFamily="34" charset="-120"/>
                <a:cs typeface="Microsoft Sans Serif" panose="020B0604020202020204" pitchFamily="34" charset="0"/>
              </a:rPr>
              <a:t>Collaboration</a:t>
            </a:r>
            <a:endParaRPr lang="zh-TW" altLang="en-US" sz="2800" b="1" dirty="0">
              <a:solidFill>
                <a:srgbClr val="008BD0"/>
              </a:solidFill>
              <a:ea typeface="Microsoft JhengHei UI Light" panose="020B0304030504040204" pitchFamily="34" charset="-120"/>
              <a:cs typeface="Microsoft Sans Serif" panose="020B0604020202020204" pitchFamily="34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3B1E59D-670E-4A6F-9C3D-1DAA94A0D5D1}"/>
              </a:ext>
            </a:extLst>
          </p:cNvPr>
          <p:cNvSpPr txBox="1"/>
          <p:nvPr/>
        </p:nvSpPr>
        <p:spPr>
          <a:xfrm>
            <a:off x="5298033" y="2904079"/>
            <a:ext cx="2253862" cy="46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008BD0"/>
                </a:solidFill>
                <a:ea typeface="Microsoft JhengHei UI Light" panose="020B0304030504040204" pitchFamily="34" charset="-120"/>
                <a:cs typeface="Microsoft Sans Serif" panose="020B0604020202020204" pitchFamily="34" charset="0"/>
              </a:rPr>
              <a:t>Interaction</a:t>
            </a:r>
            <a:endParaRPr lang="zh-TW" altLang="en-US" sz="2800" b="1" dirty="0">
              <a:solidFill>
                <a:srgbClr val="008BD0"/>
              </a:solidFill>
              <a:ea typeface="Microsoft JhengHei UI Light" panose="020B0304030504040204" pitchFamily="34" charset="-120"/>
              <a:cs typeface="Microsoft Sans Serif" panose="020B0604020202020204" pitchFamily="34" charset="0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51ADACD5-D074-4728-9583-17B68F2157EA}"/>
              </a:ext>
            </a:extLst>
          </p:cNvPr>
          <p:cNvSpPr txBox="1"/>
          <p:nvPr/>
        </p:nvSpPr>
        <p:spPr>
          <a:xfrm>
            <a:off x="5298033" y="4087977"/>
            <a:ext cx="2253862" cy="46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008BD0"/>
                </a:solidFill>
                <a:ea typeface="Microsoft JhengHei UI Light" panose="020B0304030504040204" pitchFamily="34" charset="-120"/>
                <a:cs typeface="Microsoft Sans Serif" panose="020B0604020202020204" pitchFamily="34" charset="0"/>
              </a:rPr>
              <a:t>Efficiency</a:t>
            </a:r>
            <a:endParaRPr lang="zh-TW" altLang="en-US" sz="2800" b="1" dirty="0">
              <a:solidFill>
                <a:srgbClr val="008BD0"/>
              </a:solidFill>
              <a:ea typeface="Microsoft JhengHei UI Light" panose="020B0304030504040204" pitchFamily="34" charset="-120"/>
              <a:cs typeface="Microsoft Sans Serif" panose="020B0604020202020204" pitchFamily="34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B987821-FCBB-4CC3-8B75-76E7FBD8943B}"/>
              </a:ext>
            </a:extLst>
          </p:cNvPr>
          <p:cNvSpPr txBox="1"/>
          <p:nvPr/>
        </p:nvSpPr>
        <p:spPr>
          <a:xfrm>
            <a:off x="570568" y="4292097"/>
            <a:ext cx="5138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/>
                </a:solidFill>
              </a:rPr>
              <a:t>WFH</a:t>
            </a:r>
            <a:r>
              <a:rPr lang="zh-TW" altLang="en-US" sz="2400" b="1" dirty="0">
                <a:solidFill>
                  <a:schemeClr val="bg1"/>
                </a:solidFill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</a:rPr>
              <a:t>is never alone</a:t>
            </a:r>
          </a:p>
        </p:txBody>
      </p:sp>
    </p:spTree>
    <p:extLst>
      <p:ext uri="{BB962C8B-B14F-4D97-AF65-F5344CB8AC3E}">
        <p14:creationId xmlns:p14="http://schemas.microsoft.com/office/powerpoint/2010/main" val="24323984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字方塊 28"/>
          <p:cNvSpPr txBox="1"/>
          <p:nvPr/>
        </p:nvSpPr>
        <p:spPr>
          <a:xfrm>
            <a:off x="-566058" y="3849880"/>
            <a:ext cx="5138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400" b="1" dirty="0">
                <a:solidFill>
                  <a:srgbClr val="008BD0"/>
                </a:solidFill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3481121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字方塊 28"/>
          <p:cNvSpPr txBox="1"/>
          <p:nvPr/>
        </p:nvSpPr>
        <p:spPr>
          <a:xfrm>
            <a:off x="810679" y="3767686"/>
            <a:ext cx="5138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b="1" dirty="0">
                <a:solidFill>
                  <a:srgbClr val="008BD0"/>
                </a:solidFill>
              </a:rPr>
              <a:t>痛點</a:t>
            </a:r>
            <a:endParaRPr lang="en-US" altLang="zh-TW" sz="5400" b="1" dirty="0">
              <a:solidFill>
                <a:srgbClr val="008BD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406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3092A775-7BEC-4407-93E9-3BA02288B6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0" t="13750" r="16461" b="9734"/>
          <a:stretch/>
        </p:blipFill>
        <p:spPr>
          <a:xfrm>
            <a:off x="0" y="0"/>
            <a:ext cx="9153736" cy="6858000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04FA6AC-9375-4512-AF10-BBE3A1B78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2B1F317-F246-4028-93CE-2CB3894940D1}"/>
              </a:ext>
            </a:extLst>
          </p:cNvPr>
          <p:cNvSpPr txBox="1"/>
          <p:nvPr/>
        </p:nvSpPr>
        <p:spPr>
          <a:xfrm>
            <a:off x="810679" y="3767686"/>
            <a:ext cx="5138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b="1" dirty="0">
                <a:solidFill>
                  <a:schemeClr val="bg1"/>
                </a:solidFill>
              </a:rPr>
              <a:t>Product</a:t>
            </a:r>
          </a:p>
        </p:txBody>
      </p:sp>
    </p:spTree>
    <p:extLst>
      <p:ext uri="{BB962C8B-B14F-4D97-AF65-F5344CB8AC3E}">
        <p14:creationId xmlns:p14="http://schemas.microsoft.com/office/powerpoint/2010/main" val="283702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>
            <a:extLst>
              <a:ext uri="{FF2B5EF4-FFF2-40B4-BE49-F238E27FC236}">
                <a16:creationId xmlns:a16="http://schemas.microsoft.com/office/drawing/2014/main" id="{0F431081-53E5-4FE1-8AC5-7579D61F1553}"/>
              </a:ext>
            </a:extLst>
          </p:cNvPr>
          <p:cNvGrpSpPr/>
          <p:nvPr/>
        </p:nvGrpSpPr>
        <p:grpSpPr>
          <a:xfrm>
            <a:off x="4428712" y="0"/>
            <a:ext cx="4557445" cy="3018090"/>
            <a:chOff x="767442" y="1355270"/>
            <a:chExt cx="7347858" cy="5071318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87B13EA9-1F4D-4BE4-BFC0-0E3A64C33E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2858" t="18214" r="16249" b="8393"/>
            <a:stretch/>
          </p:blipFill>
          <p:spPr>
            <a:xfrm>
              <a:off x="767442" y="1355270"/>
              <a:ext cx="7347858" cy="5071318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6B4323D3-36B2-457C-B8FF-06A98E4C31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3572" t="23125" r="21488" b="16964"/>
            <a:stretch/>
          </p:blipFill>
          <p:spPr>
            <a:xfrm>
              <a:off x="4852676" y="1355270"/>
              <a:ext cx="3069662" cy="2231573"/>
            </a:xfrm>
            <a:prstGeom prst="rect">
              <a:avLst/>
            </a:prstGeom>
          </p:spPr>
        </p:pic>
      </p:grpSp>
      <p:pic>
        <p:nvPicPr>
          <p:cNvPr id="11" name="圖片 10">
            <a:extLst>
              <a:ext uri="{FF2B5EF4-FFF2-40B4-BE49-F238E27FC236}">
                <a16:creationId xmlns:a16="http://schemas.microsoft.com/office/drawing/2014/main" id="{ACB8C973-1AB0-4E01-8474-F7915B3ED94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988" t="26606" r="17976" b="17322"/>
          <a:stretch/>
        </p:blipFill>
        <p:spPr>
          <a:xfrm>
            <a:off x="4510355" y="3666675"/>
            <a:ext cx="4596958" cy="2960915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79AB9726-2270-4E9F-ADEA-17403110BE51}"/>
              </a:ext>
            </a:extLst>
          </p:cNvPr>
          <p:cNvSpPr txBox="1"/>
          <p:nvPr/>
        </p:nvSpPr>
        <p:spPr>
          <a:xfrm>
            <a:off x="4510355" y="2916495"/>
            <a:ext cx="3143892" cy="576000"/>
          </a:xfrm>
          <a:prstGeom prst="rect">
            <a:avLst/>
          </a:prstGeom>
          <a:solidFill>
            <a:srgbClr val="008BD0"/>
          </a:solidFill>
        </p:spPr>
        <p:txBody>
          <a:bodyPr wrap="square" rtlCol="0" anchor="ctr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</a:rPr>
              <a:t>Dashboard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BF712F4-1DD9-4561-A9D6-A44EE51A6EBD}"/>
              </a:ext>
            </a:extLst>
          </p:cNvPr>
          <p:cNvSpPr txBox="1"/>
          <p:nvPr/>
        </p:nvSpPr>
        <p:spPr>
          <a:xfrm>
            <a:off x="4510355" y="6123590"/>
            <a:ext cx="3143892" cy="504000"/>
          </a:xfrm>
          <a:prstGeom prst="rect">
            <a:avLst/>
          </a:prstGeom>
          <a:solidFill>
            <a:srgbClr val="6BCBC5">
              <a:alpha val="67843"/>
            </a:srgbClr>
          </a:solidFill>
        </p:spPr>
        <p:txBody>
          <a:bodyPr wrap="square" rtlCol="0" anchor="ctr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</a:rPr>
              <a:t>Health-Care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9596EA4-789E-460B-8FDC-50CD21A4E1BE}"/>
              </a:ext>
            </a:extLst>
          </p:cNvPr>
          <p:cNvSpPr txBox="1"/>
          <p:nvPr/>
        </p:nvSpPr>
        <p:spPr>
          <a:xfrm>
            <a:off x="0" y="2915619"/>
            <a:ext cx="3143892" cy="576000"/>
          </a:xfrm>
          <a:prstGeom prst="rect">
            <a:avLst/>
          </a:prstGeom>
          <a:solidFill>
            <a:srgbClr val="558ED5">
              <a:alpha val="80000"/>
            </a:srgbClr>
          </a:solidFill>
        </p:spPr>
        <p:txBody>
          <a:bodyPr wrap="square" rtlCol="0" anchor="ctr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</a:rPr>
              <a:t>Task Management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5F004BA-41B9-4549-AF70-79DC1162FD66}"/>
              </a:ext>
            </a:extLst>
          </p:cNvPr>
          <p:cNvSpPr txBox="1"/>
          <p:nvPr/>
        </p:nvSpPr>
        <p:spPr>
          <a:xfrm>
            <a:off x="0" y="6091281"/>
            <a:ext cx="3143892" cy="576000"/>
          </a:xfrm>
          <a:prstGeom prst="rect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</a:rPr>
              <a:t>Meeting</a:t>
            </a:r>
            <a:endParaRPr lang="zh-TW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156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字方塊 28"/>
          <p:cNvSpPr txBox="1"/>
          <p:nvPr/>
        </p:nvSpPr>
        <p:spPr>
          <a:xfrm>
            <a:off x="810679" y="3767686"/>
            <a:ext cx="5138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b="1" dirty="0">
                <a:solidFill>
                  <a:srgbClr val="008BD0"/>
                </a:solidFill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2910022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F9596EA4-789E-460B-8FDC-50CD21A4E1BE}"/>
              </a:ext>
            </a:extLst>
          </p:cNvPr>
          <p:cNvSpPr txBox="1"/>
          <p:nvPr/>
        </p:nvSpPr>
        <p:spPr>
          <a:xfrm>
            <a:off x="0" y="592022"/>
            <a:ext cx="3580545" cy="648000"/>
          </a:xfrm>
          <a:prstGeom prst="rect">
            <a:avLst/>
          </a:prstGeom>
          <a:solidFill>
            <a:srgbClr val="558ED5">
              <a:alpha val="80000"/>
            </a:srgbClr>
          </a:solidFill>
        </p:spPr>
        <p:txBody>
          <a:bodyPr wrap="square" rtlCol="0" anchor="ctr">
            <a:spAutoFit/>
          </a:bodyPr>
          <a:lstStyle/>
          <a:p>
            <a:r>
              <a:rPr lang="en-US" altLang="zh-TW" sz="2800" b="1" dirty="0">
                <a:solidFill>
                  <a:schemeClr val="bg1"/>
                </a:solidFill>
              </a:rPr>
              <a:t>Task Management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787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F9596EA4-789E-460B-8FDC-50CD21A4E1BE}"/>
              </a:ext>
            </a:extLst>
          </p:cNvPr>
          <p:cNvSpPr txBox="1"/>
          <p:nvPr/>
        </p:nvSpPr>
        <p:spPr>
          <a:xfrm>
            <a:off x="0" y="603042"/>
            <a:ext cx="3580545" cy="648000"/>
          </a:xfrm>
          <a:prstGeom prst="rect">
            <a:avLst/>
          </a:prstGeom>
          <a:solidFill>
            <a:srgbClr val="00A9FF">
              <a:alpha val="80000"/>
            </a:srgbClr>
          </a:solidFill>
        </p:spPr>
        <p:txBody>
          <a:bodyPr wrap="square" rtlCol="0" anchor="ctr">
            <a:spAutoFit/>
          </a:bodyPr>
          <a:lstStyle/>
          <a:p>
            <a:r>
              <a:rPr lang="en-US" altLang="zh-TW" sz="2800" b="1" dirty="0">
                <a:solidFill>
                  <a:schemeClr val="bg1"/>
                </a:solidFill>
              </a:rPr>
              <a:t>Meeting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97381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佈景主題">
  <a:themeElements>
    <a:clrScheme name="自訂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BCBC5"/>
      </a:accent1>
      <a:accent2>
        <a:srgbClr val="F5C636"/>
      </a:accent2>
      <a:accent3>
        <a:srgbClr val="FF614C"/>
      </a:accent3>
      <a:accent4>
        <a:srgbClr val="9ACA9F"/>
      </a:accent4>
      <a:accent5>
        <a:srgbClr val="70758C"/>
      </a:accent5>
      <a:accent6>
        <a:srgbClr val="F79646"/>
      </a:accent6>
      <a:hlink>
        <a:srgbClr val="000000"/>
      </a:hlink>
      <a:folHlink>
        <a:srgbClr val="000000"/>
      </a:folHlink>
    </a:clrScheme>
    <a:fontScheme name="自訂 2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900</TotalTime>
  <Words>358</Words>
  <Application>Microsoft Office PowerPoint</Application>
  <PresentationFormat>如螢幕大小 (4:3)</PresentationFormat>
  <Paragraphs>195</Paragraphs>
  <Slides>31</Slides>
  <Notes>28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7" baseType="lpstr">
      <vt:lpstr>Microsoft JhengHei UI</vt:lpstr>
      <vt:lpstr>Microsoft YaHei UI</vt:lpstr>
      <vt:lpstr>微軟正黑體</vt:lpstr>
      <vt:lpstr>Arial</vt:lpstr>
      <vt:lpstr>Calibri</vt:lpstr>
      <vt:lpstr>1_Office 佈景主題</vt:lpstr>
      <vt:lpstr>RATA Demo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RATA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魏以情</dc:creator>
  <cp:lastModifiedBy>魏以情</cp:lastModifiedBy>
  <cp:revision>84</cp:revision>
  <dcterms:created xsi:type="dcterms:W3CDTF">2020-10-23T13:31:36Z</dcterms:created>
  <dcterms:modified xsi:type="dcterms:W3CDTF">2020-10-24T15:42:47Z</dcterms:modified>
</cp:coreProperties>
</file>