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4891483" y="2041912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515034" y="303449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122316" y="3083775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301463" y="3144378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186048" y="4700929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0464422" y="471010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106501" y="471010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8369339" y="4710105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234182" y="-1361484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556019" y="2411244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339459" y="3031145"/>
            <a:ext cx="12700" cy="335792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268604" y="4014112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268603" y="438344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296909" y="3590305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085500" y="3774971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740045" y="4205104"/>
            <a:ext cx="1" cy="4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692505" y="4459671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559001" y="3453107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519316" y="5185185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0E3D8E6-CC17-4EC5-BF60-BB47CC327509}"/>
              </a:ext>
            </a:extLst>
          </p:cNvPr>
          <p:cNvSpPr txBox="1"/>
          <p:nvPr/>
        </p:nvSpPr>
        <p:spPr>
          <a:xfrm>
            <a:off x="4906225" y="6051561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5556018" y="5708405"/>
            <a:ext cx="0" cy="343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9277737" y="3831195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9740044" y="3513710"/>
            <a:ext cx="1" cy="317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2665022" y="3059668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392144" y="2814221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4776670" y="4466167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541708" y="4144303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556018" y="4835499"/>
            <a:ext cx="0" cy="349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4245488" y="530796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3309335" y="530412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61453" y="377149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8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3124940" y="4729294"/>
            <a:ext cx="694082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483270" y="252641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887205" y="430464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1"/>
            <a:endCxn id="130" idx="3"/>
          </p:cNvCxnSpPr>
          <p:nvPr/>
        </p:nvCxnSpPr>
        <p:spPr>
          <a:xfrm flipH="1">
            <a:off x="2944511" y="548879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789918" y="530412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265485" y="493022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247346" y="566889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355344" y="511489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247347" y="511489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41119" y="349835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580754" y="350558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14522" y="375996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00351" y="358682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59047" y="375996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898432" y="530796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580754" y="484629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FE37F2B-2EEA-4A58-9E0F-E6DCF0B7D1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3955666" y="5488794"/>
            <a:ext cx="289822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5E9D98D-900B-455B-AF28-2E221BD7E31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53484" y="5488794"/>
            <a:ext cx="651679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A813A8C-4F2A-49E8-8E0B-E88CC97B68A3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7553384" y="548879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695253" y="376719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230</Words>
  <Application>Microsoft Office PowerPoint</Application>
  <PresentationFormat>寬螢幕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25</cp:revision>
  <dcterms:created xsi:type="dcterms:W3CDTF">2024-12-05T03:20:56Z</dcterms:created>
  <dcterms:modified xsi:type="dcterms:W3CDTF">2024-12-05T06:45:45Z</dcterms:modified>
</cp:coreProperties>
</file>