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2B80-2B51-4620-A8DF-9997A36AB84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99E1-D8BF-46AF-BABD-A79FC7248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342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2B80-2B51-4620-A8DF-9997A36AB84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99E1-D8BF-46AF-BABD-A79FC7248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31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2B80-2B51-4620-A8DF-9997A36AB84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99E1-D8BF-46AF-BABD-A79FC7248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0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2B80-2B51-4620-A8DF-9997A36AB84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99E1-D8BF-46AF-BABD-A79FC7248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98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2B80-2B51-4620-A8DF-9997A36AB84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99E1-D8BF-46AF-BABD-A79FC7248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741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2B80-2B51-4620-A8DF-9997A36AB84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99E1-D8BF-46AF-BABD-A79FC7248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0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2B80-2B51-4620-A8DF-9997A36AB84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99E1-D8BF-46AF-BABD-A79FC724822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4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2B80-2B51-4620-A8DF-9997A36AB84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99E1-D8BF-46AF-BABD-A79FC7248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17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2B80-2B51-4620-A8DF-9997A36AB84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99E1-D8BF-46AF-BABD-A79FC7248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2B80-2B51-4620-A8DF-9997A36AB84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99E1-D8BF-46AF-BABD-A79FC7248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2682B80-2B51-4620-A8DF-9997A36AB84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99E1-D8BF-46AF-BABD-A79FC7248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79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2682B80-2B51-4620-A8DF-9997A36AB84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36E99E1-D8BF-46AF-BABD-A79FC7248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91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D796E-7B3C-4F10-81A7-8DE43ED58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馬路分割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CB8805-6A14-4E4E-8AAE-563779E82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C111112153</a:t>
            </a:r>
            <a:r>
              <a:rPr lang="zh-TW" altLang="en-US" dirty="0"/>
              <a:t> 呂騏佑</a:t>
            </a:r>
          </a:p>
        </p:txBody>
      </p:sp>
    </p:spTree>
    <p:extLst>
      <p:ext uri="{BB962C8B-B14F-4D97-AF65-F5344CB8AC3E}">
        <p14:creationId xmlns:p14="http://schemas.microsoft.com/office/powerpoint/2010/main" val="37564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A06BD-82F4-4E15-9DC4-FEEFA498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Sobel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FB8852-DD6B-471E-BE04-D4AB21723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Input:image</a:t>
            </a:r>
            <a:r>
              <a:rPr lang="zh-TW" altLang="en-US" baseline="-25000" dirty="0"/>
              <a:t>原始</a:t>
            </a:r>
            <a:endParaRPr lang="en-US" altLang="zh-TW" dirty="0"/>
          </a:p>
          <a:p>
            <a:r>
              <a:rPr lang="en-US" altLang="zh-TW" dirty="0" err="1"/>
              <a:t>Output:image</a:t>
            </a:r>
            <a:r>
              <a:rPr lang="en-US" altLang="zh-TW" baseline="-25000" dirty="0" err="1"/>
              <a:t>sobel</a:t>
            </a:r>
            <a:endParaRPr lang="en-US" altLang="zh-TW" baseline="-25000" dirty="0"/>
          </a:p>
          <a:p>
            <a:r>
              <a:rPr lang="zh-TW" altLang="en-US" dirty="0"/>
              <a:t>參數</a:t>
            </a:r>
            <a:r>
              <a:rPr lang="en-US" altLang="zh-TW" dirty="0"/>
              <a:t>:Kernel</a:t>
            </a:r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強化邊緣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316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A902A-5265-40D2-96DF-4DF3C70A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LBP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003B14-7857-41DF-81F0-74EA0C16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 err="1"/>
              <a:t>image</a:t>
            </a:r>
            <a:r>
              <a:rPr lang="en-US" altLang="zh-TW" baseline="-25000" dirty="0" err="1"/>
              <a:t>sobel</a:t>
            </a:r>
            <a:r>
              <a:rPr lang="en-US" altLang="zh-TW" baseline="-25000" dirty="0"/>
              <a:t>  </a:t>
            </a:r>
            <a:endParaRPr lang="en-US" altLang="zh-TW" dirty="0"/>
          </a:p>
          <a:p>
            <a:r>
              <a:rPr lang="en-US" altLang="zh-TW" dirty="0"/>
              <a:t>Output: </a:t>
            </a:r>
            <a:r>
              <a:rPr lang="en-US" altLang="zh-TW" dirty="0" err="1"/>
              <a:t>image</a:t>
            </a:r>
            <a:r>
              <a:rPr lang="en-US" altLang="zh-TW" baseline="-25000" dirty="0" err="1"/>
              <a:t>LBP</a:t>
            </a:r>
            <a:endParaRPr lang="en-US" altLang="zh-TW" baseline="-25000" dirty="0"/>
          </a:p>
          <a:p>
            <a:r>
              <a:rPr lang="zh-TW" altLang="en-US" dirty="0"/>
              <a:t>參數</a:t>
            </a:r>
            <a:r>
              <a:rPr lang="en-US" altLang="zh-TW" dirty="0"/>
              <a:t>:Kernel</a:t>
            </a:r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取得特徵紋路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201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A902A-5265-40D2-96DF-4DF3C70A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003B14-7857-41DF-81F0-74EA0C16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 err="1"/>
              <a:t>image</a:t>
            </a:r>
            <a:r>
              <a:rPr lang="en-US" altLang="zh-TW" baseline="-25000" dirty="0" err="1"/>
              <a:t>LBP</a:t>
            </a:r>
            <a:endParaRPr lang="en-US" altLang="zh-TW" dirty="0"/>
          </a:p>
          <a:p>
            <a:r>
              <a:rPr lang="en-US" altLang="zh-TW" dirty="0"/>
              <a:t>Output: </a:t>
            </a:r>
            <a:r>
              <a:rPr lang="zh-TW" altLang="en-US" dirty="0"/>
              <a:t>圖片數值</a:t>
            </a:r>
            <a:endParaRPr lang="en-US" altLang="zh-TW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提取圖片出現過的數值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47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A902A-5265-40D2-96DF-4DF3C70A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Histogram</a:t>
            </a:r>
            <a:r>
              <a:rPr lang="zh-TW" altLang="en-US" dirty="0"/>
              <a:t>找前</a:t>
            </a:r>
            <a:r>
              <a:rPr lang="en-US" altLang="zh-TW" dirty="0"/>
              <a:t>3</a:t>
            </a:r>
            <a:r>
              <a:rPr lang="zh-TW" altLang="en-US" dirty="0"/>
              <a:t>大數值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003B14-7857-41DF-81F0-74EA0C16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zh-TW" altLang="en-US" dirty="0"/>
              <a:t>圖片數值</a:t>
            </a:r>
            <a:endParaRPr lang="en-US" altLang="zh-TW" dirty="0"/>
          </a:p>
          <a:p>
            <a:r>
              <a:rPr lang="en-US" altLang="zh-TW" dirty="0"/>
              <a:t>Output: </a:t>
            </a:r>
            <a:r>
              <a:rPr lang="zh-TW" altLang="en-US" dirty="0"/>
              <a:t>最大的三個數值</a:t>
            </a:r>
            <a:endParaRPr lang="en-US" altLang="zh-TW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找出圖片最常出現的三個數值</a:t>
            </a:r>
          </a:p>
        </p:txBody>
      </p:sp>
    </p:spTree>
    <p:extLst>
      <p:ext uri="{BB962C8B-B14F-4D97-AF65-F5344CB8AC3E}">
        <p14:creationId xmlns:p14="http://schemas.microsoft.com/office/powerpoint/2010/main" val="34583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A902A-5265-40D2-96DF-4DF3C70A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One_norm_dist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003B14-7857-41DF-81F0-74EA0C16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 err="1"/>
              <a:t>image</a:t>
            </a:r>
            <a:r>
              <a:rPr lang="en-US" altLang="zh-TW" baseline="-25000" dirty="0" err="1"/>
              <a:t>LBP</a:t>
            </a:r>
            <a:r>
              <a:rPr lang="en-US" altLang="zh-TW" baseline="-25000" dirty="0"/>
              <a:t> </a:t>
            </a:r>
            <a:r>
              <a:rPr lang="zh-TW" altLang="en-US" dirty="0"/>
              <a:t>、目標區域、搜尋區塊大小</a:t>
            </a:r>
            <a:endParaRPr lang="en-US" altLang="zh-TW" dirty="0"/>
          </a:p>
          <a:p>
            <a:r>
              <a:rPr lang="en-US" altLang="zh-TW" dirty="0"/>
              <a:t>Output: </a:t>
            </a:r>
            <a:r>
              <a:rPr lang="zh-TW" altLang="en-US" dirty="0"/>
              <a:t>最像的區域</a:t>
            </a:r>
            <a:endParaRPr lang="en-US" altLang="zh-TW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找出可能是馬路的區域</a:t>
            </a:r>
          </a:p>
        </p:txBody>
      </p:sp>
    </p:spTree>
    <p:extLst>
      <p:ext uri="{BB962C8B-B14F-4D97-AF65-F5344CB8AC3E}">
        <p14:creationId xmlns:p14="http://schemas.microsoft.com/office/powerpoint/2010/main" val="79705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A902A-5265-40D2-96DF-4DF3C70A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003B14-7857-41DF-81F0-74EA0C16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zh-TW" altLang="en-US" dirty="0"/>
              <a:t>最像的區域</a:t>
            </a:r>
            <a:endParaRPr lang="en-US" altLang="zh-TW" dirty="0"/>
          </a:p>
          <a:p>
            <a:r>
              <a:rPr lang="en-US" altLang="zh-TW" dirty="0"/>
              <a:t>Output: </a:t>
            </a:r>
            <a:r>
              <a:rPr lang="zh-TW" altLang="en-US" dirty="0"/>
              <a:t>上色</a:t>
            </a:r>
            <a:endParaRPr lang="en-US" altLang="zh-TW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將可能是馬路的部分上色</a:t>
            </a:r>
          </a:p>
        </p:txBody>
      </p:sp>
    </p:spTree>
    <p:extLst>
      <p:ext uri="{BB962C8B-B14F-4D97-AF65-F5344CB8AC3E}">
        <p14:creationId xmlns:p14="http://schemas.microsoft.com/office/powerpoint/2010/main" val="188367118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28</TotalTime>
  <Words>130</Words>
  <Application>Microsoft Office PowerPoint</Application>
  <PresentationFormat>寬螢幕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微軟正黑體</vt:lpstr>
      <vt:lpstr>Arial</vt:lpstr>
      <vt:lpstr>Gill Sans MT</vt:lpstr>
      <vt:lpstr>包裹</vt:lpstr>
      <vt:lpstr>馬路分割API</vt:lpstr>
      <vt:lpstr>Sobel</vt:lpstr>
      <vt:lpstr>LBP</vt:lpstr>
      <vt:lpstr>Histogram</vt:lpstr>
      <vt:lpstr>Histogram找前3大數值</vt:lpstr>
      <vt:lpstr>One_norm_dist</vt:lpstr>
      <vt:lpstr>labeling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yo</dc:creator>
  <cp:lastModifiedBy>yo</cp:lastModifiedBy>
  <cp:revision>4</cp:revision>
  <dcterms:created xsi:type="dcterms:W3CDTF">2024-11-07T06:15:59Z</dcterms:created>
  <dcterms:modified xsi:type="dcterms:W3CDTF">2024-11-07T06:44:54Z</dcterms:modified>
</cp:coreProperties>
</file>