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40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cases: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辨識點餐卡並計算金額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unkuown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正字劃記、單一版本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5397028" y="2024156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2235191" y="305966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627861" y="3066019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8907228" y="3144378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8791812" y="469635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B95A5-CA62-4161-9657-9F82154727EC}"/>
              </a:ext>
            </a:extLst>
          </p:cNvPr>
          <p:cNvSpPr txBox="1"/>
          <p:nvPr/>
        </p:nvSpPr>
        <p:spPr>
          <a:xfrm>
            <a:off x="11079989" y="4698805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C9F98-4AD4-4051-82F1-EF4FFC0FCE4D}"/>
              </a:ext>
            </a:extLst>
          </p:cNvPr>
          <p:cNvSpPr txBox="1"/>
          <p:nvPr/>
        </p:nvSpPr>
        <p:spPr>
          <a:xfrm>
            <a:off x="6712265" y="470552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2D0922-E35A-4456-BCC0-8CCAF1EFFEDC}"/>
              </a:ext>
            </a:extLst>
          </p:cNvPr>
          <p:cNvSpPr txBox="1"/>
          <p:nvPr/>
        </p:nvSpPr>
        <p:spPr>
          <a:xfrm>
            <a:off x="7975103" y="470552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909728" y="-291703"/>
            <a:ext cx="84710" cy="6787453"/>
          </a:xfrm>
          <a:prstGeom prst="bentConnector3">
            <a:avLst>
              <a:gd name="adj1" fmla="val -269862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6061564" y="2393488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DE2D5C5-1F08-427E-A996-2FAE8ED84C24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5400000" flipH="1" flipV="1">
            <a:off x="9446764" y="2518305"/>
            <a:ext cx="6723" cy="4367724"/>
          </a:xfrm>
          <a:prstGeom prst="bentConnector3">
            <a:avLst>
              <a:gd name="adj1" fmla="val 350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2182202" y="372196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2182201" y="4091296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913803" y="3735251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DE504A7-2C6B-44CE-B912-7123CF5A0CD6}"/>
              </a:ext>
            </a:extLst>
          </p:cNvPr>
          <p:cNvSpPr txBox="1"/>
          <p:nvPr/>
        </p:nvSpPr>
        <p:spPr>
          <a:xfrm>
            <a:off x="930988" y="4085762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lbp_radius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C157E88-2792-488F-A97F-641B1343524C}"/>
              </a:ext>
            </a:extLst>
          </p:cNvPr>
          <p:cNvSpPr txBox="1"/>
          <p:nvPr/>
        </p:nvSpPr>
        <p:spPr>
          <a:xfrm>
            <a:off x="921374" y="439809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lbp_points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633693" y="381055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345810" y="3513710"/>
            <a:ext cx="0" cy="1182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59A36C1-BBB9-46B6-8025-E6C2471D18BF}"/>
              </a:ext>
            </a:extLst>
          </p:cNvPr>
          <p:cNvSpPr txBox="1"/>
          <p:nvPr/>
        </p:nvSpPr>
        <p:spPr>
          <a:xfrm>
            <a:off x="9984997" y="4696352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CE4971-004A-471C-8E2D-1AD3F4A10F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98269" y="4455094"/>
            <a:ext cx="0" cy="25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A7C48A5-C2EC-4FAD-9928-EFBCE2F8F2CB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0437554" y="4455094"/>
            <a:ext cx="9750" cy="241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6066443" y="3435351"/>
            <a:ext cx="29557" cy="375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36839" y="359112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A329BE-AB1E-44D9-A578-C96807FDBD92}"/>
              </a:ext>
            </a:extLst>
          </p:cNvPr>
          <p:cNvSpPr txBox="1"/>
          <p:nvPr/>
        </p:nvSpPr>
        <p:spPr>
          <a:xfrm>
            <a:off x="3701858" y="3582528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6D9509-5D20-45A6-9ABA-8C95358B54E5}"/>
              </a:ext>
            </a:extLst>
          </p:cNvPr>
          <p:cNvSpPr txBox="1"/>
          <p:nvPr/>
        </p:nvSpPr>
        <p:spPr>
          <a:xfrm>
            <a:off x="8013908" y="361327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722E7-6415-41B0-A848-94D48B7D77E7}"/>
              </a:ext>
            </a:extLst>
          </p:cNvPr>
          <p:cNvSpPr txBox="1"/>
          <p:nvPr/>
        </p:nvSpPr>
        <p:spPr>
          <a:xfrm>
            <a:off x="9725745" y="361360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961453" y="3767194"/>
            <a:ext cx="740405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FE2A83D-040F-4EFB-8038-3D47C4FF788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57242" y="3797937"/>
            <a:ext cx="556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EE03EAE-7928-4229-B407-76807E7DA1E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121904" y="3797937"/>
            <a:ext cx="603841" cy="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6438" y="376719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26438" y="3372289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879442" y="325348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5A7676A-0538-426B-BEC5-4F9225E5DF4E}"/>
              </a:ext>
            </a:extLst>
          </p:cNvPr>
          <p:cNvSpPr txBox="1"/>
          <p:nvPr/>
        </p:nvSpPr>
        <p:spPr>
          <a:xfrm>
            <a:off x="4238992" y="3226493"/>
            <a:ext cx="14278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切成多個小塊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890944" y="2969990"/>
            <a:ext cx="3586348" cy="14118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5706229" y="2990897"/>
            <a:ext cx="4831564" cy="15770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3722834" y="2385209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7384340" y="2392864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16" idx="3"/>
            <a:endCxn id="130" idx="1"/>
          </p:cNvCxnSpPr>
          <p:nvPr/>
        </p:nvCxnSpPr>
        <p:spPr>
          <a:xfrm flipV="1">
            <a:off x="10372076" y="3797937"/>
            <a:ext cx="375229" cy="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10747305" y="3613271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6170398" y="329030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819F65-1C0A-4B52-A0D0-86FB784F1BED}"/>
              </a:ext>
            </a:extLst>
          </p:cNvPr>
          <p:cNvSpPr txBox="1"/>
          <p:nvPr/>
        </p:nvSpPr>
        <p:spPr>
          <a:xfrm>
            <a:off x="6152259" y="4028966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6428C71-B8BB-43FA-914B-03D5E1823245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H="1">
            <a:off x="7260257" y="3474968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386E8E4E-2B34-4FE0-857D-BC85EE03B9B7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6152260" y="3474968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5B7F78B-9F87-4DFF-8535-11998023D8E8}"/>
              </a:ext>
            </a:extLst>
          </p:cNvPr>
          <p:cNvCxnSpPr>
            <a:stCxn id="11" idx="3"/>
          </p:cNvCxnSpPr>
          <p:nvPr/>
        </p:nvCxnSpPr>
        <p:spPr>
          <a:xfrm>
            <a:off x="4498679" y="3767194"/>
            <a:ext cx="1432508" cy="8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175</Words>
  <Application>Microsoft Office PowerPoint</Application>
  <PresentationFormat>寬螢幕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user</cp:lastModifiedBy>
  <cp:revision>17</cp:revision>
  <dcterms:created xsi:type="dcterms:W3CDTF">2024-12-05T03:20:56Z</dcterms:created>
  <dcterms:modified xsi:type="dcterms:W3CDTF">2024-12-05T06:07:50Z</dcterms:modified>
</cp:coreProperties>
</file>