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4404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unkuown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24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5299856" y="1198471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923407" y="2191057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530689" y="2240334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9709836" y="2300937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9602635" y="3788175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B95A5-CA62-4161-9657-9F82154727EC}"/>
              </a:ext>
            </a:extLst>
          </p:cNvPr>
          <p:cNvSpPr txBox="1"/>
          <p:nvPr/>
        </p:nvSpPr>
        <p:spPr>
          <a:xfrm>
            <a:off x="10881009" y="379735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EC9F98-4AD4-4051-82F1-EF4FFC0FCE4D}"/>
              </a:ext>
            </a:extLst>
          </p:cNvPr>
          <p:cNvSpPr txBox="1"/>
          <p:nvPr/>
        </p:nvSpPr>
        <p:spPr>
          <a:xfrm>
            <a:off x="7523088" y="379735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2D0922-E35A-4456-BCC0-8CCAF1EFFEDC}"/>
              </a:ext>
            </a:extLst>
          </p:cNvPr>
          <p:cNvSpPr txBox="1"/>
          <p:nvPr/>
        </p:nvSpPr>
        <p:spPr>
          <a:xfrm>
            <a:off x="8785926" y="3797351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642555" y="-2204925"/>
            <a:ext cx="109880" cy="8901845"/>
          </a:xfrm>
          <a:prstGeom prst="bentConnector3">
            <a:avLst>
              <a:gd name="adj1" fmla="val -2080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5964392" y="1567803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5DE2D5C5-1F08-427E-A996-2FAE8ED84C24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5400000" flipH="1" flipV="1">
            <a:off x="9756046" y="2118391"/>
            <a:ext cx="12700" cy="335792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676977" y="3170671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676976" y="3540003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705282" y="274686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493873" y="2931530"/>
            <a:ext cx="9470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156632" y="3292350"/>
            <a:ext cx="1" cy="49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CE4971-004A-471C-8E2D-1AD3F4A10F6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109092" y="3546917"/>
            <a:ext cx="0" cy="25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5967374" y="2609666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7A5C6DE-F5CB-415C-B7AF-18BB7C52E43B}"/>
              </a:ext>
            </a:extLst>
          </p:cNvPr>
          <p:cNvSpPr txBox="1"/>
          <p:nvPr/>
        </p:nvSpPr>
        <p:spPr>
          <a:xfrm>
            <a:off x="4934354" y="4241708"/>
            <a:ext cx="207340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分離出水平與垂直線，結合成方格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07D69FD-3BA8-4EF4-9C4A-B7684C7FBE5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5971055" y="4980372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FA020CF-481A-4FCC-A51B-3ABA277BFD9F}"/>
              </a:ext>
            </a:extLst>
          </p:cNvPr>
          <p:cNvSpPr txBox="1"/>
          <p:nvPr/>
        </p:nvSpPr>
        <p:spPr>
          <a:xfrm>
            <a:off x="8563423" y="3024734"/>
            <a:ext cx="316998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遍歷方格，計算方格內輪廓面積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D01EF58-A439-440A-A871-1D90ACEA634B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 flipH="1">
            <a:off x="10148417" y="2670269"/>
            <a:ext cx="1" cy="354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216AFD3-694A-45B4-896C-22E68A28147A}"/>
              </a:ext>
            </a:extLst>
          </p:cNvPr>
          <p:cNvSpPr txBox="1"/>
          <p:nvPr/>
        </p:nvSpPr>
        <p:spPr>
          <a:xfrm>
            <a:off x="3073395" y="2216227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91391BD-B079-40ED-875E-F140CFBD31E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800517" y="1970780"/>
            <a:ext cx="0" cy="24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63577A-B500-4D5F-A9A3-107B409BB7EF}"/>
              </a:ext>
            </a:extLst>
          </p:cNvPr>
          <p:cNvSpPr txBox="1"/>
          <p:nvPr/>
        </p:nvSpPr>
        <p:spPr>
          <a:xfrm>
            <a:off x="5185043" y="3622726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42D834C-6F93-46F2-83D5-0F3E80E928B4}"/>
              </a:ext>
            </a:extLst>
          </p:cNvPr>
          <p:cNvCxnSpPr>
            <a:cxnSpLocks/>
          </p:cNvCxnSpPr>
          <p:nvPr/>
        </p:nvCxnSpPr>
        <p:spPr>
          <a:xfrm flipH="1">
            <a:off x="5950081" y="3300862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A57C18-7613-4048-969C-E88D71F588A5}"/>
              </a:ext>
            </a:extLst>
          </p:cNvPr>
          <p:cNvCxnSpPr>
            <a:cxnSpLocks/>
            <a:stCxn id="124" idx="2"/>
            <a:endCxn id="85" idx="0"/>
          </p:cNvCxnSpPr>
          <p:nvPr/>
        </p:nvCxnSpPr>
        <p:spPr>
          <a:xfrm>
            <a:off x="5964391" y="3992058"/>
            <a:ext cx="6665" cy="249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F5C51FA-F661-4A4A-AB6C-9B2F4ED36A47}"/>
              </a:ext>
            </a:extLst>
          </p:cNvPr>
          <p:cNvSpPr txBox="1"/>
          <p:nvPr/>
        </p:nvSpPr>
        <p:spPr>
          <a:xfrm>
            <a:off x="4934354" y="5656744"/>
            <a:ext cx="207340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計算方格內的輪廓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90582A-112A-4F6B-8E37-6B6D87C719CF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>
            <a:off x="5971055" y="5467734"/>
            <a:ext cx="2" cy="189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73F3D-7313-41C0-84A0-9A238F12EEF5}"/>
              </a:ext>
            </a:extLst>
          </p:cNvPr>
          <p:cNvSpPr txBox="1"/>
          <p:nvPr/>
        </p:nvSpPr>
        <p:spPr>
          <a:xfrm>
            <a:off x="4790298" y="5159957"/>
            <a:ext cx="236151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過濾出畫記可能存在的方格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015A073-C023-4D33-8FE5-E29823966000}"/>
              </a:ext>
            </a:extLst>
          </p:cNvPr>
          <p:cNvCxnSpPr>
            <a:cxnSpLocks/>
          </p:cNvCxnSpPr>
          <p:nvPr/>
        </p:nvCxnSpPr>
        <p:spPr>
          <a:xfrm flipH="1">
            <a:off x="5971055" y="4977373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EDBDD-C43C-48E4-BEBB-D772EAE94D1D}"/>
              </a:ext>
            </a:extLst>
          </p:cNvPr>
          <p:cNvSpPr txBox="1"/>
          <p:nvPr/>
        </p:nvSpPr>
        <p:spPr>
          <a:xfrm>
            <a:off x="2036839" y="359112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6D9509-5D20-45A6-9ABA-8C95358B54E5}"/>
              </a:ext>
            </a:extLst>
          </p:cNvPr>
          <p:cNvSpPr txBox="1"/>
          <p:nvPr/>
        </p:nvSpPr>
        <p:spPr>
          <a:xfrm>
            <a:off x="4245488" y="530796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1722E7-6415-41B0-A848-94D48B7D77E7}"/>
              </a:ext>
            </a:extLst>
          </p:cNvPr>
          <p:cNvSpPr txBox="1"/>
          <p:nvPr/>
        </p:nvSpPr>
        <p:spPr>
          <a:xfrm>
            <a:off x="3309335" y="530412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F18433-B9FA-4295-A202-4643F75C425E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961453" y="3771494"/>
            <a:ext cx="538898" cy="4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D1ED3A-0531-41AA-BE83-525FC3921F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6438" y="376719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B9A562B-8B08-4A01-965C-1577264FAA9D}"/>
              </a:ext>
            </a:extLst>
          </p:cNvPr>
          <p:cNvSpPr txBox="1"/>
          <p:nvPr/>
        </p:nvSpPr>
        <p:spPr>
          <a:xfrm>
            <a:off x="326438" y="3372289"/>
            <a:ext cx="133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9187B85-243F-459F-9E96-5E1AA787D6E2}"/>
              </a:ext>
            </a:extLst>
          </p:cNvPr>
          <p:cNvSpPr txBox="1"/>
          <p:nvPr/>
        </p:nvSpPr>
        <p:spPr>
          <a:xfrm>
            <a:off x="2879442" y="325348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92BABF-AC18-498E-A56E-4547EB3CFBED}"/>
              </a:ext>
            </a:extLst>
          </p:cNvPr>
          <p:cNvSpPr/>
          <p:nvPr/>
        </p:nvSpPr>
        <p:spPr>
          <a:xfrm>
            <a:off x="1890944" y="2969989"/>
            <a:ext cx="8174822" cy="1325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5A9994-BB3B-415A-86C9-E57A999A2778}"/>
              </a:ext>
            </a:extLst>
          </p:cNvPr>
          <p:cNvSpPr/>
          <p:nvPr/>
        </p:nvSpPr>
        <p:spPr>
          <a:xfrm>
            <a:off x="3124940" y="4729294"/>
            <a:ext cx="6940825" cy="187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05CA858-2454-4733-BBD2-7F570CF8B295}"/>
              </a:ext>
            </a:extLst>
          </p:cNvPr>
          <p:cNvSpPr txBox="1"/>
          <p:nvPr/>
        </p:nvSpPr>
        <p:spPr>
          <a:xfrm>
            <a:off x="5483270" y="2526417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9C7BBF1-9CB7-4812-8A8C-3191F31E701C}"/>
              </a:ext>
            </a:extLst>
          </p:cNvPr>
          <p:cNvSpPr txBox="1"/>
          <p:nvPr/>
        </p:nvSpPr>
        <p:spPr>
          <a:xfrm>
            <a:off x="5887205" y="4304649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6080FAA-D32B-47B9-A7C0-FFECC48B37B3}"/>
              </a:ext>
            </a:extLst>
          </p:cNvPr>
          <p:cNvCxnSpPr>
            <a:cxnSpLocks/>
            <a:stCxn id="16" idx="1"/>
            <a:endCxn id="130" idx="3"/>
          </p:cNvCxnSpPr>
          <p:nvPr/>
        </p:nvCxnSpPr>
        <p:spPr>
          <a:xfrm flipH="1">
            <a:off x="2944511" y="5488794"/>
            <a:ext cx="3648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4F64844-FA6A-4357-A43D-5C61E9CAF995}"/>
              </a:ext>
            </a:extLst>
          </p:cNvPr>
          <p:cNvSpPr txBox="1"/>
          <p:nvPr/>
        </p:nvSpPr>
        <p:spPr>
          <a:xfrm>
            <a:off x="1789918" y="5304128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4B20EE-9F3E-4C15-885F-5141677FA317}"/>
              </a:ext>
            </a:extLst>
          </p:cNvPr>
          <p:cNvSpPr txBox="1"/>
          <p:nvPr/>
        </p:nvSpPr>
        <p:spPr>
          <a:xfrm>
            <a:off x="6265485" y="4930228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819F65-1C0A-4B52-A0D0-86FB784F1BED}"/>
              </a:ext>
            </a:extLst>
          </p:cNvPr>
          <p:cNvSpPr txBox="1"/>
          <p:nvPr/>
        </p:nvSpPr>
        <p:spPr>
          <a:xfrm>
            <a:off x="6247346" y="566889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76428C71-B8BB-43FA-914B-03D5E1823245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H="1">
            <a:off x="7355344" y="5114894"/>
            <a:ext cx="13246" cy="738664"/>
          </a:xfrm>
          <a:prstGeom prst="bentConnector3">
            <a:avLst>
              <a:gd name="adj1" fmla="val -126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386E8E4E-2B34-4FE0-857D-BC85EE03B9B7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6247347" y="5114894"/>
            <a:ext cx="18139" cy="738664"/>
          </a:xfrm>
          <a:prstGeom prst="bentConnector3">
            <a:avLst>
              <a:gd name="adj1" fmla="val 13602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FBAB1DA-90C8-4CFA-BBB1-11195B28BDA9}"/>
              </a:ext>
            </a:extLst>
          </p:cNvPr>
          <p:cNvSpPr txBox="1"/>
          <p:nvPr/>
        </p:nvSpPr>
        <p:spPr>
          <a:xfrm>
            <a:off x="5741119" y="3498356"/>
            <a:ext cx="20734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BF98CD-82F9-48FB-814A-10AE1C5D257E}"/>
              </a:ext>
            </a:extLst>
          </p:cNvPr>
          <p:cNvSpPr txBox="1"/>
          <p:nvPr/>
        </p:nvSpPr>
        <p:spPr>
          <a:xfrm>
            <a:off x="8580754" y="3505584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09B8C64-29BE-46D4-915B-C2A809898DF3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814522" y="3759966"/>
            <a:ext cx="766232" cy="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DC8CC5-AB45-4F34-A060-2BBC94F48F60}"/>
              </a:ext>
            </a:extLst>
          </p:cNvPr>
          <p:cNvSpPr txBox="1"/>
          <p:nvPr/>
        </p:nvSpPr>
        <p:spPr>
          <a:xfrm>
            <a:off x="3500351" y="3586828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9C27E48-BC1F-41A3-AF28-19EE1873A8B9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5059047" y="3759966"/>
            <a:ext cx="682072" cy="11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0229193-4AC2-481E-886A-F0E5668EF4DD}"/>
              </a:ext>
            </a:extLst>
          </p:cNvPr>
          <p:cNvSpPr txBox="1"/>
          <p:nvPr/>
        </p:nvSpPr>
        <p:spPr>
          <a:xfrm>
            <a:off x="7898432" y="5307961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C660A45-44D9-4C0E-B461-F9822F70CE03}"/>
              </a:ext>
            </a:extLst>
          </p:cNvPr>
          <p:cNvSpPr txBox="1"/>
          <p:nvPr/>
        </p:nvSpPr>
        <p:spPr>
          <a:xfrm>
            <a:off x="8580754" y="4846296"/>
            <a:ext cx="180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找出較小方格，計算該方格中輪廓面積</a:t>
            </a: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FE37F2B-2EEA-4A58-9E0F-E6DCF0B7D14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3955666" y="5488794"/>
            <a:ext cx="289822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5E9D98D-900B-455B-AF28-2E221BD7E31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353484" y="5488794"/>
            <a:ext cx="651679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A813A8C-4F2A-49E8-8E0B-E88CC97B68A3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7553384" y="5488794"/>
            <a:ext cx="345048" cy="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D26589C3-5924-4409-BBB8-D92C23D8E766}"/>
              </a:ext>
            </a:extLst>
          </p:cNvPr>
          <p:cNvCxnSpPr>
            <a:stCxn id="65" idx="3"/>
            <a:endCxn id="73" idx="3"/>
          </p:cNvCxnSpPr>
          <p:nvPr/>
        </p:nvCxnSpPr>
        <p:spPr>
          <a:xfrm flipH="1">
            <a:off x="8695253" y="3767194"/>
            <a:ext cx="1185087" cy="1725433"/>
          </a:xfrm>
          <a:prstGeom prst="bentConnector3">
            <a:avLst>
              <a:gd name="adj1" fmla="val -74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254</Words>
  <Application>Microsoft Office PowerPoint</Application>
  <PresentationFormat>寬螢幕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user</cp:lastModifiedBy>
  <cp:revision>30</cp:revision>
  <dcterms:created xsi:type="dcterms:W3CDTF">2024-12-05T03:20:56Z</dcterms:created>
  <dcterms:modified xsi:type="dcterms:W3CDTF">2024-12-05T08:13:03Z</dcterms:modified>
</cp:coreProperties>
</file>