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404" autoAdjust="0"/>
  </p:normalViewPr>
  <p:slideViewPr>
    <p:cSldViewPr snapToGrid="0">
      <p:cViewPr varScale="1">
        <p:scale>
          <a:sx n="108" d="100"/>
          <a:sy n="108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8F2FC6-3C2B-4230-BC64-20B8BD0642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9812286-ABD3-4B99-8A68-23CD8AAF7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EAE139-AD5D-4C6C-BF53-9D9922C7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4B86BA-258B-4F9E-A215-8250BBDA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66ED81-4462-4CDA-AFAB-CE90A735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753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EB0D32-7A60-4D2D-B2BF-42FBF6EC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1BFB7C-692D-4643-B161-1C301D7D2A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73AF3-6401-4FD8-9E1E-4B30485D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A4CBA-4CE1-4FD2-BD09-B1162D752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7BDA8-9C7A-434D-9DA1-C07C5392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20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ECE05A-F0BA-437E-8C94-68EC6B9C9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E902C-D8B8-4711-957B-4647F9DA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04C9A4-1576-4C76-AE7E-8EF3CFF2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24CB08-42E6-4973-8991-02764825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A8D2B6-65DF-45AE-A242-924E3FC2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B95-B302-47B3-8009-B62138661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32FA58-AEDB-4A07-A5C2-5C746045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8FB7E7-A317-49BE-9A8D-F2F730A2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C8BC93-F0B5-495F-BC32-5E6119B0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DC4950-C50F-437A-9C78-02594059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40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3A03E6-A8BC-4EC7-B13A-C32C37BAC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4958CC-E791-4633-A601-D1A697759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CBE04-DC64-46EA-8E3E-7934B426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6986C-3A31-4AC0-9B8E-7CD46073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2D8CD4-7888-404B-B01B-4963A273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3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0EA5F-DB95-4F2F-87CF-C450F853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0044D3-E928-4BFB-95DE-F9B716FA4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0E64219-79ED-4B25-8B8A-A1096D214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978C25-ED93-4DC2-BFBF-194D0BA6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1530E1-477F-437F-A737-421F6D4A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E952C7-0661-4DA0-9005-D98D8C13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47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5F3A14-795E-469E-9FD4-3B41728E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3A9591-D2C0-4FAF-BB05-1E302F6D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D7747A-5F42-4155-9256-CDD1CEEF4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6466C90-5B1B-447A-9056-96A68C0F2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627A63-C84A-46D9-AF8C-E6870E431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F705B7-3480-4165-86E4-1218B4B5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3567FB-4EBB-44A1-B72A-00429AF4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5CD6FE8-2381-4E4A-987F-E9CB36B1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755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50931-5835-4DB3-8915-D18AEA6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93771F0-DF37-4FA1-A702-3214D0C0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D048CB-16E6-4972-BDC3-06DB9D9C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BC77E0-95BF-42C2-B2C8-B846E2CC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7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7C539A5-9F17-46F5-AA6C-5DEC2FAC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253410-F8D2-4190-9068-B44771D5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0B1258-BC1A-4485-AFA9-91D37E48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15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39C96A-4E1E-46AD-8BF3-6DD65ACC4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A70ECD-C3B1-4D7D-82C3-9D99614B4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D21811-9AFD-40E2-847A-AEA37CCED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580005-AF8B-43B9-9684-7BB7839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328124-2699-4AB0-B022-26654284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CF4578-223C-4FE5-A062-6C95A2CC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6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01E20F-41B2-4FB0-87DD-EF6BD328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49E884-63F8-436C-85BA-2B71830EE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1E9273-C116-471A-88C6-F98B618B1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F6E16-C9E5-4984-8894-4B86455D9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BADDAE-364C-4475-82FB-941795C2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DE0A1C-1BF8-477D-92B9-792E8B01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49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2A0BF94-D8BC-48EF-ABEB-D12927D59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9BBD9D-73E9-40E9-93EB-3F0BBCCA7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BEBEC-C490-4D85-B4AF-8FDC3C589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DA67D-9259-4383-AB5A-A3A01268F4AA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9595DA-80AF-4A64-9474-8705C8161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CA2795-B8F0-4077-9054-99B446E1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92C8-028A-41D6-84AF-420F332946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42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7E338-B357-449C-A3AA-8B0104282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嵌入式影像辨識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員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詹逸宏、呂騏佑、張昌暉、</a:t>
            </a:r>
            <a:r>
              <a:rPr lang="zh-TW" altLang="en-US" b="0" i="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謝宗佑</a:t>
            </a:r>
            <a:endParaRPr lang="en-US" altLang="zh-TW" b="0" i="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陳朝烈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39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697FA7D-1BBA-4167-9AE3-54297FC8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457" y="545007"/>
            <a:ext cx="10246124" cy="58739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規格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鏡頭向下拍攝桌上的點餐卡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手持手機拍攝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效能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FPS:1s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功耗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unkuown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 rate: unknown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95%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面積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介面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外部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拍照按鈕、顯示總金額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內部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:WIFI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傳輸照片到電腦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限制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正字劃記、手機拍攝角度約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度、光影變化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恆亮、不閃爍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驗收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l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準備樣本測試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5625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BF622-52D6-4897-A3D7-9EDA09EF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824"/>
            <a:ext cx="10515600" cy="973169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E7ED654-CACB-4785-8E54-AFD08ACF7138}"/>
              </a:ext>
            </a:extLst>
          </p:cNvPr>
          <p:cNvSpPr txBox="1"/>
          <p:nvPr/>
        </p:nvSpPr>
        <p:spPr>
          <a:xfrm>
            <a:off x="5299856" y="1198471"/>
            <a:ext cx="1338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點餐卡辨識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188E36-DBC3-48D8-81C7-69913EBBB7B8}"/>
              </a:ext>
            </a:extLst>
          </p:cNvPr>
          <p:cNvSpPr txBox="1"/>
          <p:nvPr/>
        </p:nvSpPr>
        <p:spPr>
          <a:xfrm>
            <a:off x="923407" y="2191057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參數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1A2F24-02AE-4AC7-98AD-38C5BE55BEE4}"/>
              </a:ext>
            </a:extLst>
          </p:cNvPr>
          <p:cNvSpPr txBox="1"/>
          <p:nvPr/>
        </p:nvSpPr>
        <p:spPr>
          <a:xfrm>
            <a:off x="5530689" y="2240334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EE0A6-7561-417C-8440-00A3C9858604}"/>
              </a:ext>
            </a:extLst>
          </p:cNvPr>
          <p:cNvSpPr txBox="1"/>
          <p:nvPr/>
        </p:nvSpPr>
        <p:spPr>
          <a:xfrm>
            <a:off x="9709836" y="2300937"/>
            <a:ext cx="877163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8D028C6-ABF1-434D-9355-9C1F67525AA5}"/>
              </a:ext>
            </a:extLst>
          </p:cNvPr>
          <p:cNvSpPr txBox="1"/>
          <p:nvPr/>
        </p:nvSpPr>
        <p:spPr>
          <a:xfrm>
            <a:off x="9594421" y="385748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B5B95A5-CA62-4161-9657-9F82154727EC}"/>
              </a:ext>
            </a:extLst>
          </p:cNvPr>
          <p:cNvSpPr txBox="1"/>
          <p:nvPr/>
        </p:nvSpPr>
        <p:spPr>
          <a:xfrm>
            <a:off x="10872795" y="3866664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EC9F98-4AD4-4051-82F1-EF4FFC0FCE4D}"/>
              </a:ext>
            </a:extLst>
          </p:cNvPr>
          <p:cNvSpPr txBox="1"/>
          <p:nvPr/>
        </p:nvSpPr>
        <p:spPr>
          <a:xfrm>
            <a:off x="7514874" y="3866664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92D0922-E35A-4456-BCC0-8CCAF1EFFEDC}"/>
              </a:ext>
            </a:extLst>
          </p:cNvPr>
          <p:cNvSpPr txBox="1"/>
          <p:nvPr/>
        </p:nvSpPr>
        <p:spPr>
          <a:xfrm>
            <a:off x="8777712" y="3866664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112C3AFE-03EE-48DD-A69F-BF23C662FE0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16200000" flipH="1">
            <a:off x="5642555" y="-2204925"/>
            <a:ext cx="109880" cy="8901845"/>
          </a:xfrm>
          <a:prstGeom prst="bentConnector3">
            <a:avLst>
              <a:gd name="adj1" fmla="val -20804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680CEBA-C421-4FED-97C8-61B2E3E1549B}"/>
              </a:ext>
            </a:extLst>
          </p:cNvPr>
          <p:cNvCxnSpPr>
            <a:cxnSpLocks/>
          </p:cNvCxnSpPr>
          <p:nvPr/>
        </p:nvCxnSpPr>
        <p:spPr>
          <a:xfrm>
            <a:off x="5964392" y="1567803"/>
            <a:ext cx="1" cy="6725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5DE2D5C5-1F08-427E-A996-2FAE8ED84C24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9747832" y="2187704"/>
            <a:ext cx="12700" cy="3357921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F1BEB47A-9C42-4FF9-AA9C-52CB3DC88925}"/>
              </a:ext>
            </a:extLst>
          </p:cNvPr>
          <p:cNvSpPr txBox="1"/>
          <p:nvPr/>
        </p:nvSpPr>
        <p:spPr>
          <a:xfrm>
            <a:off x="676977" y="3170671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Kenrnel_size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B93C696-409D-4721-AF02-AF37652B7CE9}"/>
              </a:ext>
            </a:extLst>
          </p:cNvPr>
          <p:cNvSpPr txBox="1"/>
          <p:nvPr/>
        </p:nvSpPr>
        <p:spPr>
          <a:xfrm>
            <a:off x="676976" y="3540003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00F00E29-4558-4CC8-9E51-E1482EEAD0CD}"/>
              </a:ext>
            </a:extLst>
          </p:cNvPr>
          <p:cNvSpPr txBox="1"/>
          <p:nvPr/>
        </p:nvSpPr>
        <p:spPr>
          <a:xfrm>
            <a:off x="705282" y="2746864"/>
            <a:ext cx="160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FDFB44E-B1D8-4F8A-8552-1088222D69F5}"/>
              </a:ext>
            </a:extLst>
          </p:cNvPr>
          <p:cNvSpPr txBox="1"/>
          <p:nvPr/>
        </p:nvSpPr>
        <p:spPr>
          <a:xfrm>
            <a:off x="5493873" y="2931530"/>
            <a:ext cx="94700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二值化</a:t>
            </a:r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D411F543-F4CD-4F64-B8B8-2AC76C6BDCFD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148418" y="3361663"/>
            <a:ext cx="1" cy="495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20CE4971-004A-471C-8E2D-1AD3F4A10F65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9100878" y="3616230"/>
            <a:ext cx="0" cy="250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F30649C-C74A-4658-B20C-D8125DF414D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5967374" y="2609666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7A5C6DE-F5CB-415C-B7AF-18BB7C52E43B}"/>
              </a:ext>
            </a:extLst>
          </p:cNvPr>
          <p:cNvSpPr txBox="1"/>
          <p:nvPr/>
        </p:nvSpPr>
        <p:spPr>
          <a:xfrm>
            <a:off x="4934354" y="4241708"/>
            <a:ext cx="2073403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分離出水平與垂直線，結合成方格</a:t>
            </a:r>
          </a:p>
        </p:txBody>
      </p: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C07D69FD-3BA8-4EF4-9C4A-B7684C7FBE50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5971055" y="4980372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EFA020CF-481A-4FCC-A51B-3ABA277BFD9F}"/>
              </a:ext>
            </a:extLst>
          </p:cNvPr>
          <p:cNvSpPr txBox="1"/>
          <p:nvPr/>
        </p:nvSpPr>
        <p:spPr>
          <a:xfrm>
            <a:off x="8563423" y="3024734"/>
            <a:ext cx="3169987" cy="276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search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遍歷方格，計算方格內輪廓面積</a:t>
            </a: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D01EF58-A439-440A-A871-1D90ACEA634B}"/>
              </a:ext>
            </a:extLst>
          </p:cNvPr>
          <p:cNvCxnSpPr>
            <a:cxnSpLocks/>
            <a:stCxn id="9" idx="2"/>
            <a:endCxn id="102" idx="0"/>
          </p:cNvCxnSpPr>
          <p:nvPr/>
        </p:nvCxnSpPr>
        <p:spPr>
          <a:xfrm flipH="1">
            <a:off x="10148417" y="2670269"/>
            <a:ext cx="1" cy="3544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E216AFD3-694A-45B4-896C-22E68A28147A}"/>
              </a:ext>
            </a:extLst>
          </p:cNvPr>
          <p:cNvSpPr txBox="1"/>
          <p:nvPr/>
        </p:nvSpPr>
        <p:spPr>
          <a:xfrm>
            <a:off x="3073395" y="2216227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輸入圖片</a:t>
            </a:r>
          </a:p>
        </p:txBody>
      </p:sp>
      <p:cxnSp>
        <p:nvCxnSpPr>
          <p:cNvPr id="117" name="直線單箭頭接點 116">
            <a:extLst>
              <a:ext uri="{FF2B5EF4-FFF2-40B4-BE49-F238E27FC236}">
                <a16:creationId xmlns:a16="http://schemas.microsoft.com/office/drawing/2014/main" id="{291391BD-B079-40ED-875E-F140CFBD31E7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3800517" y="1970780"/>
            <a:ext cx="0" cy="2454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0E63577A-B500-4D5F-A9A3-107B409BB7EF}"/>
              </a:ext>
            </a:extLst>
          </p:cNvPr>
          <p:cNvSpPr txBox="1"/>
          <p:nvPr/>
        </p:nvSpPr>
        <p:spPr>
          <a:xfrm>
            <a:off x="5185043" y="3622726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542D834C-6F93-46F2-83D5-0F3E80E928B4}"/>
              </a:ext>
            </a:extLst>
          </p:cNvPr>
          <p:cNvCxnSpPr>
            <a:cxnSpLocks/>
          </p:cNvCxnSpPr>
          <p:nvPr/>
        </p:nvCxnSpPr>
        <p:spPr>
          <a:xfrm flipH="1">
            <a:off x="5950081" y="3300862"/>
            <a:ext cx="1897" cy="321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6BA57C18-7613-4048-969C-E88D71F588A5}"/>
              </a:ext>
            </a:extLst>
          </p:cNvPr>
          <p:cNvCxnSpPr>
            <a:cxnSpLocks/>
            <a:stCxn id="124" idx="2"/>
            <a:endCxn id="85" idx="0"/>
          </p:cNvCxnSpPr>
          <p:nvPr/>
        </p:nvCxnSpPr>
        <p:spPr>
          <a:xfrm>
            <a:off x="5964391" y="3992058"/>
            <a:ext cx="6665" cy="249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F5C51FA-F661-4A4A-AB6C-9B2F4ED36A47}"/>
              </a:ext>
            </a:extLst>
          </p:cNvPr>
          <p:cNvSpPr txBox="1"/>
          <p:nvPr/>
        </p:nvSpPr>
        <p:spPr>
          <a:xfrm>
            <a:off x="4934354" y="5656744"/>
            <a:ext cx="2073405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計算方格內的輪廓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FB90582A-112A-4F6B-8E37-6B6D87C719CF}"/>
              </a:ext>
            </a:extLst>
          </p:cNvPr>
          <p:cNvCxnSpPr>
            <a:cxnSpLocks/>
            <a:stCxn id="69" idx="2"/>
            <a:endCxn id="51" idx="0"/>
          </p:cNvCxnSpPr>
          <p:nvPr/>
        </p:nvCxnSpPr>
        <p:spPr>
          <a:xfrm>
            <a:off x="5971055" y="5467734"/>
            <a:ext cx="2" cy="189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AA173F3D-7313-41C0-84A0-9A238F12EEF5}"/>
              </a:ext>
            </a:extLst>
          </p:cNvPr>
          <p:cNvSpPr txBox="1"/>
          <p:nvPr/>
        </p:nvSpPr>
        <p:spPr>
          <a:xfrm>
            <a:off x="4790298" y="5159957"/>
            <a:ext cx="2361513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過濾出畫記可能存在的方格</a:t>
            </a:r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C015A073-C023-4D33-8FE5-E29823966000}"/>
              </a:ext>
            </a:extLst>
          </p:cNvPr>
          <p:cNvCxnSpPr>
            <a:cxnSpLocks/>
          </p:cNvCxnSpPr>
          <p:nvPr/>
        </p:nvCxnSpPr>
        <p:spPr>
          <a:xfrm flipH="1">
            <a:off x="5971055" y="4977373"/>
            <a:ext cx="1" cy="199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8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39031-AE8A-4F5D-BA9C-8CEF37C6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16EDBDD-C43C-48E4-BEBB-D772EAE94D1D}"/>
              </a:ext>
            </a:extLst>
          </p:cNvPr>
          <p:cNvSpPr txBox="1"/>
          <p:nvPr/>
        </p:nvSpPr>
        <p:spPr>
          <a:xfrm>
            <a:off x="2036839" y="3591129"/>
            <a:ext cx="92461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二值化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6D9509-5D20-45A6-9ABA-8C95358B54E5}"/>
              </a:ext>
            </a:extLst>
          </p:cNvPr>
          <p:cNvSpPr txBox="1"/>
          <p:nvPr/>
        </p:nvSpPr>
        <p:spPr>
          <a:xfrm>
            <a:off x="4245488" y="5307961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量價相乘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1722E7-6415-41B0-A848-94D48B7D77E7}"/>
              </a:ext>
            </a:extLst>
          </p:cNvPr>
          <p:cNvSpPr txBox="1"/>
          <p:nvPr/>
        </p:nvSpPr>
        <p:spPr>
          <a:xfrm>
            <a:off x="3309335" y="5304128"/>
            <a:ext cx="64633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加總</a:t>
            </a: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CF18433-B9FA-4295-A202-4643F75C425E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 flipV="1">
            <a:off x="2961453" y="3771494"/>
            <a:ext cx="538898" cy="43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DD1ED3A-0531-41AA-BE83-525FC3921F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26438" y="3767194"/>
            <a:ext cx="1710401" cy="86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0B9A562B-8B08-4A01-965C-1577264FAA9D}"/>
              </a:ext>
            </a:extLst>
          </p:cNvPr>
          <p:cNvSpPr txBox="1"/>
          <p:nvPr/>
        </p:nvSpPr>
        <p:spPr>
          <a:xfrm>
            <a:off x="326438" y="3372289"/>
            <a:ext cx="133542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Web</a:t>
            </a:r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輸入照片</a:t>
            </a: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19187B85-243F-459F-9E96-5E1AA787D6E2}"/>
              </a:ext>
            </a:extLst>
          </p:cNvPr>
          <p:cNvSpPr txBox="1"/>
          <p:nvPr/>
        </p:nvSpPr>
        <p:spPr>
          <a:xfrm>
            <a:off x="2879442" y="3253481"/>
            <a:ext cx="115459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latin typeface="標楷體" panose="03000509000000000000" pitchFamily="65" charset="-120"/>
                <a:ea typeface="標楷體" panose="03000509000000000000" pitchFamily="65" charset="-120"/>
              </a:rPr>
              <a:t>照片</a:t>
            </a:r>
            <a:r>
              <a:rPr lang="zh-TW" altLang="en-US" sz="1500" baseline="-2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zh-TW" altLang="en-US" sz="15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BA92BABF-AC18-498E-A56E-4547EB3CFBED}"/>
              </a:ext>
            </a:extLst>
          </p:cNvPr>
          <p:cNvSpPr/>
          <p:nvPr/>
        </p:nvSpPr>
        <p:spPr>
          <a:xfrm>
            <a:off x="1890944" y="2969989"/>
            <a:ext cx="8174822" cy="132556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1A5A9994-BB3B-415A-86C9-E57A999A2778}"/>
              </a:ext>
            </a:extLst>
          </p:cNvPr>
          <p:cNvSpPr/>
          <p:nvPr/>
        </p:nvSpPr>
        <p:spPr>
          <a:xfrm>
            <a:off x="3124940" y="4729294"/>
            <a:ext cx="6940825" cy="18750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305CA858-2454-4733-BBD2-7F570CF8B295}"/>
              </a:ext>
            </a:extLst>
          </p:cNvPr>
          <p:cNvSpPr txBox="1"/>
          <p:nvPr/>
        </p:nvSpPr>
        <p:spPr>
          <a:xfrm>
            <a:off x="5483270" y="2526417"/>
            <a:ext cx="1336213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E9C7BBF1-9CB7-4812-8A8C-3191F31E701C}"/>
              </a:ext>
            </a:extLst>
          </p:cNvPr>
          <p:cNvSpPr txBox="1"/>
          <p:nvPr/>
        </p:nvSpPr>
        <p:spPr>
          <a:xfrm>
            <a:off x="5887205" y="4304649"/>
            <a:ext cx="173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計價</a:t>
            </a:r>
            <a:r>
              <a:rPr lang="en-US" altLang="zh-TW" dirty="0"/>
              <a:t>)</a:t>
            </a:r>
            <a:endParaRPr lang="zh-TW" altLang="en-US" dirty="0"/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6080FAA-D32B-47B9-A7C0-FFECC48B37B3}"/>
              </a:ext>
            </a:extLst>
          </p:cNvPr>
          <p:cNvCxnSpPr>
            <a:cxnSpLocks/>
            <a:stCxn id="16" idx="1"/>
            <a:endCxn id="130" idx="3"/>
          </p:cNvCxnSpPr>
          <p:nvPr/>
        </p:nvCxnSpPr>
        <p:spPr>
          <a:xfrm flipH="1">
            <a:off x="2944511" y="5488794"/>
            <a:ext cx="3648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84F64844-FA6A-4357-A43D-5C61E9CAF995}"/>
              </a:ext>
            </a:extLst>
          </p:cNvPr>
          <p:cNvSpPr txBox="1"/>
          <p:nvPr/>
        </p:nvSpPr>
        <p:spPr>
          <a:xfrm>
            <a:off x="1789918" y="5304128"/>
            <a:ext cx="1154593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顯示價格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F4B20EE-9F3E-4C15-885F-5141677FA317}"/>
              </a:ext>
            </a:extLst>
          </p:cNvPr>
          <p:cNvSpPr txBox="1"/>
          <p:nvPr/>
        </p:nvSpPr>
        <p:spPr>
          <a:xfrm>
            <a:off x="6265485" y="4930228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統計數量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88819F65-1C0A-4B52-A0D0-86FB784F1BED}"/>
              </a:ext>
            </a:extLst>
          </p:cNvPr>
          <p:cNvSpPr txBox="1"/>
          <p:nvPr/>
        </p:nvSpPr>
        <p:spPr>
          <a:xfrm>
            <a:off x="6247346" y="5668892"/>
            <a:ext cx="11079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單位價格</a:t>
            </a: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76428C71-B8BB-43FA-914B-03D5E1823245}"/>
              </a:ext>
            </a:extLst>
          </p:cNvPr>
          <p:cNvCxnSpPr>
            <a:cxnSpLocks/>
            <a:stCxn id="43" idx="3"/>
            <a:endCxn id="44" idx="3"/>
          </p:cNvCxnSpPr>
          <p:nvPr/>
        </p:nvCxnSpPr>
        <p:spPr>
          <a:xfrm flipH="1">
            <a:off x="7355344" y="5114894"/>
            <a:ext cx="13246" cy="738664"/>
          </a:xfrm>
          <a:prstGeom prst="bentConnector3">
            <a:avLst>
              <a:gd name="adj1" fmla="val -126026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386E8E4E-2B34-4FE0-857D-BC85EE03B9B7}"/>
              </a:ext>
            </a:extLst>
          </p:cNvPr>
          <p:cNvCxnSpPr>
            <a:stCxn id="43" idx="1"/>
            <a:endCxn id="44" idx="1"/>
          </p:cNvCxnSpPr>
          <p:nvPr/>
        </p:nvCxnSpPr>
        <p:spPr>
          <a:xfrm rot="10800000" flipV="1">
            <a:off x="6247347" y="5114894"/>
            <a:ext cx="18139" cy="738664"/>
          </a:xfrm>
          <a:prstGeom prst="bentConnector3">
            <a:avLst>
              <a:gd name="adj1" fmla="val 136026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1FBAB1DA-90C8-4CFA-BBB1-11195B28BDA9}"/>
              </a:ext>
            </a:extLst>
          </p:cNvPr>
          <p:cNvSpPr txBox="1"/>
          <p:nvPr/>
        </p:nvSpPr>
        <p:spPr>
          <a:xfrm>
            <a:off x="5741119" y="3498356"/>
            <a:ext cx="2073403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getStructringElenment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計算水平、垂直線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06BF98CD-82F9-48FB-814A-10AE1C5D257E}"/>
              </a:ext>
            </a:extLst>
          </p:cNvPr>
          <p:cNvSpPr txBox="1"/>
          <p:nvPr/>
        </p:nvSpPr>
        <p:spPr>
          <a:xfrm>
            <a:off x="8580754" y="3505584"/>
            <a:ext cx="129958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findContours</a:t>
            </a:r>
            <a:b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計算輪廓</a:t>
            </a:r>
          </a:p>
        </p:txBody>
      </p: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709B8C64-29BE-46D4-915B-C2A809898DF3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>
            <a:off x="7814522" y="3759966"/>
            <a:ext cx="766232" cy="72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DDC8CC5-AB45-4F34-A060-2BBC94F48F60}"/>
              </a:ext>
            </a:extLst>
          </p:cNvPr>
          <p:cNvSpPr txBox="1"/>
          <p:nvPr/>
        </p:nvSpPr>
        <p:spPr>
          <a:xfrm>
            <a:off x="3500351" y="3586828"/>
            <a:ext cx="15586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形態學除噪點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D9C27E48-BC1F-41A3-AF28-19EE1873A8B9}"/>
              </a:ext>
            </a:extLst>
          </p:cNvPr>
          <p:cNvCxnSpPr>
            <a:cxnSpLocks/>
            <a:stCxn id="67" idx="3"/>
            <a:endCxn id="64" idx="1"/>
          </p:cNvCxnSpPr>
          <p:nvPr/>
        </p:nvCxnSpPr>
        <p:spPr>
          <a:xfrm flipV="1">
            <a:off x="5059047" y="3759966"/>
            <a:ext cx="682072" cy="115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B0229193-4AC2-481E-886A-F0E5668EF4DD}"/>
              </a:ext>
            </a:extLst>
          </p:cNvPr>
          <p:cNvSpPr txBox="1"/>
          <p:nvPr/>
        </p:nvSpPr>
        <p:spPr>
          <a:xfrm>
            <a:off x="7898432" y="5307961"/>
            <a:ext cx="7968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FC660A45-44D9-4C0E-B461-F9822F70CE03}"/>
              </a:ext>
            </a:extLst>
          </p:cNvPr>
          <p:cNvSpPr txBox="1"/>
          <p:nvPr/>
        </p:nvSpPr>
        <p:spPr>
          <a:xfrm>
            <a:off x="8580754" y="4846296"/>
            <a:ext cx="1806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找出較小方格，計算該方格中輪廓面積</a:t>
            </a: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6FE37F2B-2EEA-4A58-9E0F-E6DCF0B7D1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3955666" y="5488794"/>
            <a:ext cx="289822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A5E9D98D-900B-455B-AF28-2E221BD7E31E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353484" y="5488794"/>
            <a:ext cx="651679" cy="38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FA813A8C-4F2A-49E8-8E0B-E88CC97B68A3}"/>
              </a:ext>
            </a:extLst>
          </p:cNvPr>
          <p:cNvCxnSpPr>
            <a:stCxn id="73" idx="1"/>
          </p:cNvCxnSpPr>
          <p:nvPr/>
        </p:nvCxnSpPr>
        <p:spPr>
          <a:xfrm flipH="1" flipV="1">
            <a:off x="7553384" y="5488794"/>
            <a:ext cx="345048" cy="3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接點: 肘形 105">
            <a:extLst>
              <a:ext uri="{FF2B5EF4-FFF2-40B4-BE49-F238E27FC236}">
                <a16:creationId xmlns:a16="http://schemas.microsoft.com/office/drawing/2014/main" id="{D26589C3-5924-4409-BBB8-D92C23D8E766}"/>
              </a:ext>
            </a:extLst>
          </p:cNvPr>
          <p:cNvCxnSpPr>
            <a:stCxn id="65" idx="3"/>
            <a:endCxn id="73" idx="3"/>
          </p:cNvCxnSpPr>
          <p:nvPr/>
        </p:nvCxnSpPr>
        <p:spPr>
          <a:xfrm flipH="1">
            <a:off x="8695253" y="3767194"/>
            <a:ext cx="1185087" cy="1725433"/>
          </a:xfrm>
          <a:prstGeom prst="bentConnector3">
            <a:avLst>
              <a:gd name="adj1" fmla="val -7472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9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254</Words>
  <Application>Microsoft Office PowerPoint</Application>
  <PresentationFormat>寬螢幕</PresentationFormat>
  <Paragraphs>58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嵌入式影像辨識</vt:lpstr>
      <vt:lpstr>PowerPoint 簡報</vt:lpstr>
      <vt:lpstr>breakdown</vt:lpstr>
      <vt:lpstr>流程圖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yo</dc:creator>
  <cp:lastModifiedBy>user</cp:lastModifiedBy>
  <cp:revision>29</cp:revision>
  <dcterms:created xsi:type="dcterms:W3CDTF">2024-12-05T03:20:56Z</dcterms:created>
  <dcterms:modified xsi:type="dcterms:W3CDTF">2024-12-05T08:12:08Z</dcterms:modified>
</cp:coreProperties>
</file>