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4" autoAdjust="0"/>
    <p:restoredTop sz="94404" autoAdjust="0"/>
  </p:normalViewPr>
  <p:slideViewPr>
    <p:cSldViewPr snapToGrid="0">
      <p:cViewPr varScale="1">
        <p:scale>
          <a:sx n="108" d="100"/>
          <a:sy n="108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F2FC6-3C2B-4230-BC64-20B8BD064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812286-ABD3-4B99-8A68-23CD8AAF7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AE139-AD5D-4C6C-BF53-9D9922C7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4B86BA-258B-4F9E-A215-8250BBDA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66ED81-4462-4CDA-AFAB-CE90A735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53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B0D32-7A60-4D2D-B2BF-42FBF6EC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1BFB7C-692D-4643-B161-1C301D7D2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373AF3-6401-4FD8-9E1E-4B30485D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6A4CBA-4CE1-4FD2-BD09-B1162D75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7BDA8-9C7A-434D-9DA1-C07C5392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0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ECE05A-F0BA-437E-8C94-68EC6B9C9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DE902C-D8B8-4711-957B-4647F9DAE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04C9A4-1576-4C76-AE7E-8EF3CFF2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24CB08-42E6-4973-8991-02764825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8D2B6-65DF-45AE-A242-924E3FC2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38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0B95-B302-47B3-8009-B6213866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32FA58-AEDB-4A07-A5C2-5C746045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FB7E7-A317-49BE-9A8D-F2F730A2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C8BC93-F0B5-495F-BC32-5E6119B0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DC4950-C50F-437A-9C78-02594059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40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A03E6-A8BC-4EC7-B13A-C32C37BA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958CC-E791-4633-A601-D1A697759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CBE04-DC64-46EA-8E3E-7934B426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B6986C-3A31-4AC0-9B8E-7CD46073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2D8CD4-7888-404B-B01B-4963A273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23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0EA5F-DB95-4F2F-87CF-C450F853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0044D3-E928-4BFB-95DE-F9B716FA4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E64219-79ED-4B25-8B8A-A1096D214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978C25-ED93-4DC2-BFBF-194D0BA6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1530E1-477F-437F-A737-421F6D4A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E952C7-0661-4DA0-9005-D98D8C13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47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F3A14-795E-469E-9FD4-3B41728E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3A9591-D2C0-4FAF-BB05-1E302F6D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D7747A-5F42-4155-9256-CDD1CEEF4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466C90-5B1B-447A-9056-96A68C0F2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627A63-C84A-46D9-AF8C-E6870E431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F705B7-3480-4165-86E4-1218B4B5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3567FB-4EBB-44A1-B72A-00429AF4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CD6FE8-2381-4E4A-987F-E9CB36B1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55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50931-5835-4DB3-8915-D18AEA6D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3771F0-DF37-4FA1-A702-3214D0C0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D048CB-16E6-4972-BDC3-06DB9D9C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BC77E0-95BF-42C2-B2C8-B846E2CC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7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C539A5-9F17-46F5-AA6C-5DEC2FAC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253410-F8D2-4190-9068-B44771D5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0B1258-BC1A-4485-AFA9-91D37E48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15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9C96A-4E1E-46AD-8BF3-6DD65ACC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A70ECD-C3B1-4D7D-82C3-9D99614B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D21811-9AFD-40E2-847A-AEA37CCED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580005-AF8B-43B9-9684-7BB78393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328124-2699-4AB0-B022-26654284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CF4578-223C-4FE5-A062-6C95A2CC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6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1E20F-41B2-4FB0-87DD-EF6BD328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49E884-63F8-436C-85BA-2B71830EE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1E9273-C116-471A-88C6-F98B618B1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F6E16-C9E5-4984-8894-4B86455D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BADDAE-364C-4475-82FB-941795C2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DE0A1C-1BF8-477D-92B9-792E8B01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9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2A0BF94-D8BC-48EF-ABEB-D12927D5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9BBD9D-73E9-40E9-93EB-3F0BBCCA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EBEBEC-C490-4D85-B4AF-8FDC3C589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9595DA-80AF-4A64-9474-8705C8161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CA2795-B8F0-4077-9054-99B446E15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29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7E338-B357-449C-A3AA-8B0104282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97FA7D-1BBA-4167-9AE3-54297FC8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點餐卡辨識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詹逸宏、呂騏佑、張昌暉、</a:t>
            </a:r>
            <a:r>
              <a:rPr lang="zh-TW" altLang="en-US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謝宗佑</a:t>
            </a:r>
            <a:endParaRPr lang="en-US" altLang="zh-TW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陳朝烈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398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697FA7D-1BBA-4167-9AE3-54297FC84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457" y="545007"/>
            <a:ext cx="10246124" cy="587396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鏡頭向下拍攝桌上的點餐卡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手持手機拍攝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計算總金額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FPS:1s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unkuown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 rate: unknown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準確率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95%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拍照按鈕、顯示總金額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:WIFI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傳輸照片到電腦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正字劃記、手機拍攝角度約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度、光影變化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恆亮、不閃爍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準備樣本測試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562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BF622-52D6-4897-A3D7-9EDA09EF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169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7ED654-CACB-4785-8E54-AFD08ACF7138}"/>
              </a:ext>
            </a:extLst>
          </p:cNvPr>
          <p:cNvSpPr txBox="1"/>
          <p:nvPr/>
        </p:nvSpPr>
        <p:spPr>
          <a:xfrm>
            <a:off x="4891483" y="2041912"/>
            <a:ext cx="133882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點餐卡辨識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E188E36-DBC3-48D8-81C7-69913EBBB7B8}"/>
              </a:ext>
            </a:extLst>
          </p:cNvPr>
          <p:cNvSpPr txBox="1"/>
          <p:nvPr/>
        </p:nvSpPr>
        <p:spPr>
          <a:xfrm>
            <a:off x="515034" y="3034498"/>
            <a:ext cx="6463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1A2F24-02AE-4AC7-98AD-38C5BE55BEE4}"/>
              </a:ext>
            </a:extLst>
          </p:cNvPr>
          <p:cNvSpPr txBox="1"/>
          <p:nvPr/>
        </p:nvSpPr>
        <p:spPr>
          <a:xfrm>
            <a:off x="5122316" y="3083775"/>
            <a:ext cx="8771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0EE0A6-7561-417C-8440-00A3C9858604}"/>
              </a:ext>
            </a:extLst>
          </p:cNvPr>
          <p:cNvSpPr txBox="1"/>
          <p:nvPr/>
        </p:nvSpPr>
        <p:spPr>
          <a:xfrm>
            <a:off x="9301463" y="3144378"/>
            <a:ext cx="8771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後處理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8D028C6-ABF1-434D-9355-9C1F67525AA5}"/>
              </a:ext>
            </a:extLst>
          </p:cNvPr>
          <p:cNvSpPr txBox="1"/>
          <p:nvPr/>
        </p:nvSpPr>
        <p:spPr>
          <a:xfrm>
            <a:off x="9186048" y="4700929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統計數量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5B95A5-CA62-4161-9657-9F82154727EC}"/>
              </a:ext>
            </a:extLst>
          </p:cNvPr>
          <p:cNvSpPr txBox="1"/>
          <p:nvPr/>
        </p:nvSpPr>
        <p:spPr>
          <a:xfrm>
            <a:off x="10464422" y="4710105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單位價格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EC9F98-4AD4-4051-82F1-EF4FFC0FCE4D}"/>
              </a:ext>
            </a:extLst>
          </p:cNvPr>
          <p:cNvSpPr txBox="1"/>
          <p:nvPr/>
        </p:nvSpPr>
        <p:spPr>
          <a:xfrm>
            <a:off x="7106501" y="4710105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量價相乘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92D0922-E35A-4456-BCC0-8CCAF1EFFEDC}"/>
              </a:ext>
            </a:extLst>
          </p:cNvPr>
          <p:cNvSpPr txBox="1"/>
          <p:nvPr/>
        </p:nvSpPr>
        <p:spPr>
          <a:xfrm>
            <a:off x="8369339" y="4710105"/>
            <a:ext cx="6463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加總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112C3AFE-03EE-48DD-A69F-BF23C662FE0F}"/>
              </a:ext>
            </a:extLst>
          </p:cNvPr>
          <p:cNvCxnSpPr>
            <a:stCxn id="6" idx="0"/>
            <a:endCxn id="9" idx="0"/>
          </p:cNvCxnSpPr>
          <p:nvPr/>
        </p:nvCxnSpPr>
        <p:spPr>
          <a:xfrm rot="16200000" flipH="1">
            <a:off x="5234182" y="-1361484"/>
            <a:ext cx="109880" cy="8901845"/>
          </a:xfrm>
          <a:prstGeom prst="bentConnector3">
            <a:avLst>
              <a:gd name="adj1" fmla="val -20804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680CEBA-C421-4FED-97C8-61B2E3E1549B}"/>
              </a:ext>
            </a:extLst>
          </p:cNvPr>
          <p:cNvCxnSpPr>
            <a:cxnSpLocks/>
          </p:cNvCxnSpPr>
          <p:nvPr/>
        </p:nvCxnSpPr>
        <p:spPr>
          <a:xfrm>
            <a:off x="5556019" y="2411244"/>
            <a:ext cx="1" cy="672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5DE2D5C5-1F08-427E-A996-2FAE8ED84C24}"/>
              </a:ext>
            </a:extLst>
          </p:cNvPr>
          <p:cNvCxnSpPr>
            <a:cxnSpLocks/>
            <a:stCxn id="16" idx="0"/>
            <a:endCxn id="15" idx="0"/>
          </p:cNvCxnSpPr>
          <p:nvPr/>
        </p:nvCxnSpPr>
        <p:spPr>
          <a:xfrm rot="5400000" flipH="1" flipV="1">
            <a:off x="9339459" y="3031145"/>
            <a:ext cx="12700" cy="3357921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F1BEB47A-9C42-4FF9-AA9C-52CB3DC88925}"/>
              </a:ext>
            </a:extLst>
          </p:cNvPr>
          <p:cNvSpPr txBox="1"/>
          <p:nvPr/>
        </p:nvSpPr>
        <p:spPr>
          <a:xfrm>
            <a:off x="268604" y="4014112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Kenrnel_size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EB93C696-409D-4721-AF02-AF37652B7CE9}"/>
              </a:ext>
            </a:extLst>
          </p:cNvPr>
          <p:cNvSpPr txBox="1"/>
          <p:nvPr/>
        </p:nvSpPr>
        <p:spPr>
          <a:xfrm>
            <a:off x="268603" y="4383444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0F00E29-4558-4CC8-9E51-E1482EEAD0CD}"/>
              </a:ext>
            </a:extLst>
          </p:cNvPr>
          <p:cNvSpPr txBox="1"/>
          <p:nvPr/>
        </p:nvSpPr>
        <p:spPr>
          <a:xfrm>
            <a:off x="296909" y="3590305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FDFB44E-B1D8-4F8A-8552-1088222D69F5}"/>
              </a:ext>
            </a:extLst>
          </p:cNvPr>
          <p:cNvSpPr txBox="1"/>
          <p:nvPr/>
        </p:nvSpPr>
        <p:spPr>
          <a:xfrm>
            <a:off x="5085500" y="3774971"/>
            <a:ext cx="9470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D411F543-F4CD-4F64-B8B8-2AC76C6BDCF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740045" y="4205104"/>
            <a:ext cx="1" cy="495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20CE4971-004A-471C-8E2D-1AD3F4A10F6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692505" y="4459671"/>
            <a:ext cx="0" cy="250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F30649C-C74A-4658-B20C-D8125DF414D8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 flipH="1">
            <a:off x="5559001" y="3453107"/>
            <a:ext cx="1897" cy="321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57A5C6DE-F5CB-415C-B7AF-18BB7C52E43B}"/>
              </a:ext>
            </a:extLst>
          </p:cNvPr>
          <p:cNvSpPr txBox="1"/>
          <p:nvPr/>
        </p:nvSpPr>
        <p:spPr>
          <a:xfrm>
            <a:off x="4519316" y="5185185"/>
            <a:ext cx="207340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getStructringElenment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計算水平、垂直線</a:t>
            </a: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C0E3D8E6-CC17-4EC5-BF60-BB47CC327509}"/>
              </a:ext>
            </a:extLst>
          </p:cNvPr>
          <p:cNvSpPr txBox="1"/>
          <p:nvPr/>
        </p:nvSpPr>
        <p:spPr>
          <a:xfrm>
            <a:off x="4906225" y="6051561"/>
            <a:ext cx="129958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findContours</a:t>
            </a:r>
            <a:b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計算輪廓</a:t>
            </a:r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C07D69FD-3BA8-4EF4-9C4A-B7684C7FBE50}"/>
              </a:ext>
            </a:extLst>
          </p:cNvPr>
          <p:cNvCxnSpPr>
            <a:cxnSpLocks/>
            <a:stCxn id="85" idx="2"/>
            <a:endCxn id="100" idx="0"/>
          </p:cNvCxnSpPr>
          <p:nvPr/>
        </p:nvCxnSpPr>
        <p:spPr>
          <a:xfrm>
            <a:off x="5556018" y="5708405"/>
            <a:ext cx="0" cy="343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FA020CF-481A-4FCC-A51B-3ABA277BFD9F}"/>
              </a:ext>
            </a:extLst>
          </p:cNvPr>
          <p:cNvSpPr txBox="1"/>
          <p:nvPr/>
        </p:nvSpPr>
        <p:spPr>
          <a:xfrm>
            <a:off x="9277737" y="3831195"/>
            <a:ext cx="92461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0D01EF58-A439-440A-A871-1D90ACEA634B}"/>
              </a:ext>
            </a:extLst>
          </p:cNvPr>
          <p:cNvCxnSpPr>
            <a:cxnSpLocks/>
            <a:stCxn id="9" idx="2"/>
            <a:endCxn id="102" idx="0"/>
          </p:cNvCxnSpPr>
          <p:nvPr/>
        </p:nvCxnSpPr>
        <p:spPr>
          <a:xfrm flipH="1">
            <a:off x="9740044" y="3513710"/>
            <a:ext cx="1" cy="317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E216AFD3-694A-45B4-896C-22E68A28147A}"/>
              </a:ext>
            </a:extLst>
          </p:cNvPr>
          <p:cNvSpPr txBox="1"/>
          <p:nvPr/>
        </p:nvSpPr>
        <p:spPr>
          <a:xfrm>
            <a:off x="2665022" y="3059668"/>
            <a:ext cx="145424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輸入圖片</a:t>
            </a: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91391BD-B079-40ED-875E-F140CFBD31E7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3392144" y="2814221"/>
            <a:ext cx="0" cy="24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0E63577A-B500-4D5F-A9A3-107B409BB7EF}"/>
              </a:ext>
            </a:extLst>
          </p:cNvPr>
          <p:cNvSpPr txBox="1"/>
          <p:nvPr/>
        </p:nvSpPr>
        <p:spPr>
          <a:xfrm>
            <a:off x="4776670" y="4466167"/>
            <a:ext cx="15586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形態學除噪點</a:t>
            </a:r>
          </a:p>
        </p:txBody>
      </p: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542D834C-6F93-46F2-83D5-0F3E80E928B4}"/>
              </a:ext>
            </a:extLst>
          </p:cNvPr>
          <p:cNvCxnSpPr>
            <a:cxnSpLocks/>
          </p:cNvCxnSpPr>
          <p:nvPr/>
        </p:nvCxnSpPr>
        <p:spPr>
          <a:xfrm flipH="1">
            <a:off x="5541708" y="4144303"/>
            <a:ext cx="1897" cy="321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6BA57C18-7613-4048-969C-E88D71F588A5}"/>
              </a:ext>
            </a:extLst>
          </p:cNvPr>
          <p:cNvCxnSpPr>
            <a:cxnSpLocks/>
            <a:stCxn id="124" idx="2"/>
            <a:endCxn id="85" idx="0"/>
          </p:cNvCxnSpPr>
          <p:nvPr/>
        </p:nvCxnSpPr>
        <p:spPr>
          <a:xfrm>
            <a:off x="5556018" y="4835499"/>
            <a:ext cx="0" cy="349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18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9031-AE8A-4F5D-BA9C-8CEF37C6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16EDBDD-C43C-48E4-BEBB-D772EAE94D1D}"/>
              </a:ext>
            </a:extLst>
          </p:cNvPr>
          <p:cNvSpPr txBox="1"/>
          <p:nvPr/>
        </p:nvSpPr>
        <p:spPr>
          <a:xfrm>
            <a:off x="2036839" y="3591129"/>
            <a:ext cx="92461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二值化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FA329BE-AB1E-44D9-A578-C96807FDBD92}"/>
              </a:ext>
            </a:extLst>
          </p:cNvPr>
          <p:cNvSpPr txBox="1"/>
          <p:nvPr/>
        </p:nvSpPr>
        <p:spPr>
          <a:xfrm>
            <a:off x="3701858" y="3582528"/>
            <a:ext cx="79682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B6D9509-5D20-45A6-9ABA-8C95358B54E5}"/>
              </a:ext>
            </a:extLst>
          </p:cNvPr>
          <p:cNvSpPr txBox="1"/>
          <p:nvPr/>
        </p:nvSpPr>
        <p:spPr>
          <a:xfrm>
            <a:off x="8013908" y="3613271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量價相乘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1722E7-6415-41B0-A848-94D48B7D77E7}"/>
              </a:ext>
            </a:extLst>
          </p:cNvPr>
          <p:cNvSpPr txBox="1"/>
          <p:nvPr/>
        </p:nvSpPr>
        <p:spPr>
          <a:xfrm>
            <a:off x="9725745" y="3613608"/>
            <a:ext cx="6463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加總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CF18433-B9FA-4295-A202-4643F75C425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961453" y="3767194"/>
            <a:ext cx="740405" cy="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FE2A83D-040F-4EFB-8038-3D47C4FF788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457242" y="3797937"/>
            <a:ext cx="5566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EE03EAE-7928-4229-B407-76807E7DA1E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121904" y="3797937"/>
            <a:ext cx="603841" cy="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DD1ED3A-0531-41AA-BE83-525FC3921F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26438" y="3767194"/>
            <a:ext cx="1710401" cy="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B9A562B-8B08-4A01-965C-1577264FAA9D}"/>
              </a:ext>
            </a:extLst>
          </p:cNvPr>
          <p:cNvSpPr txBox="1"/>
          <p:nvPr/>
        </p:nvSpPr>
        <p:spPr>
          <a:xfrm>
            <a:off x="326438" y="3372289"/>
            <a:ext cx="11545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點餐卡照片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9187B85-243F-459F-9E96-5E1AA787D6E2}"/>
              </a:ext>
            </a:extLst>
          </p:cNvPr>
          <p:cNvSpPr txBox="1"/>
          <p:nvPr/>
        </p:nvSpPr>
        <p:spPr>
          <a:xfrm>
            <a:off x="2879442" y="3253481"/>
            <a:ext cx="11545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照片</a:t>
            </a:r>
            <a:r>
              <a:rPr lang="zh-TW" altLang="en-US" sz="15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二值化</a:t>
            </a:r>
            <a:endParaRPr lang="zh-TW" alt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B5A7676A-0538-426B-BEC5-4F9225E5DF4E}"/>
              </a:ext>
            </a:extLst>
          </p:cNvPr>
          <p:cNvSpPr txBox="1"/>
          <p:nvPr/>
        </p:nvSpPr>
        <p:spPr>
          <a:xfrm>
            <a:off x="4238992" y="3226493"/>
            <a:ext cx="14278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切成多個小塊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BA92BABF-AC18-498E-A56E-4547EB3CFBED}"/>
              </a:ext>
            </a:extLst>
          </p:cNvPr>
          <p:cNvSpPr/>
          <p:nvPr/>
        </p:nvSpPr>
        <p:spPr>
          <a:xfrm>
            <a:off x="1890944" y="2969990"/>
            <a:ext cx="3586348" cy="141189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A5A9994-BB3B-415A-86C9-E57A999A2778}"/>
              </a:ext>
            </a:extLst>
          </p:cNvPr>
          <p:cNvSpPr/>
          <p:nvPr/>
        </p:nvSpPr>
        <p:spPr>
          <a:xfrm>
            <a:off x="5706229" y="2990897"/>
            <a:ext cx="4831564" cy="15770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305CA858-2454-4733-BBD2-7F570CF8B295}"/>
              </a:ext>
            </a:extLst>
          </p:cNvPr>
          <p:cNvSpPr txBox="1"/>
          <p:nvPr/>
        </p:nvSpPr>
        <p:spPr>
          <a:xfrm>
            <a:off x="3722834" y="2385209"/>
            <a:ext cx="1336213" cy="36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E9C7BBF1-9CB7-4812-8A8C-3191F31E701C}"/>
              </a:ext>
            </a:extLst>
          </p:cNvPr>
          <p:cNvSpPr txBox="1"/>
          <p:nvPr/>
        </p:nvSpPr>
        <p:spPr>
          <a:xfrm>
            <a:off x="7384340" y="2392864"/>
            <a:ext cx="17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後處理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D6080FAA-D32B-47B9-A7C0-FFECC48B37B3}"/>
              </a:ext>
            </a:extLst>
          </p:cNvPr>
          <p:cNvCxnSpPr>
            <a:cxnSpLocks/>
            <a:stCxn id="16" idx="3"/>
            <a:endCxn id="130" idx="1"/>
          </p:cNvCxnSpPr>
          <p:nvPr/>
        </p:nvCxnSpPr>
        <p:spPr>
          <a:xfrm flipV="1">
            <a:off x="10372076" y="3797937"/>
            <a:ext cx="375229" cy="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84F64844-FA6A-4357-A43D-5C61E9CAF995}"/>
              </a:ext>
            </a:extLst>
          </p:cNvPr>
          <p:cNvSpPr txBox="1"/>
          <p:nvPr/>
        </p:nvSpPr>
        <p:spPr>
          <a:xfrm>
            <a:off x="10747305" y="3613271"/>
            <a:ext cx="115459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顯示價格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F4B20EE-9F3E-4C15-885F-5141677FA317}"/>
              </a:ext>
            </a:extLst>
          </p:cNvPr>
          <p:cNvSpPr txBox="1"/>
          <p:nvPr/>
        </p:nvSpPr>
        <p:spPr>
          <a:xfrm>
            <a:off x="6170398" y="3290302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統計數量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8819F65-1C0A-4B52-A0D0-86FB784F1BED}"/>
              </a:ext>
            </a:extLst>
          </p:cNvPr>
          <p:cNvSpPr txBox="1"/>
          <p:nvPr/>
        </p:nvSpPr>
        <p:spPr>
          <a:xfrm>
            <a:off x="6152259" y="4028966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單位價格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76428C71-B8BB-43FA-914B-03D5E1823245}"/>
              </a:ext>
            </a:extLst>
          </p:cNvPr>
          <p:cNvCxnSpPr>
            <a:cxnSpLocks/>
            <a:stCxn id="43" idx="3"/>
            <a:endCxn id="44" idx="3"/>
          </p:cNvCxnSpPr>
          <p:nvPr/>
        </p:nvCxnSpPr>
        <p:spPr>
          <a:xfrm flipH="1">
            <a:off x="7260257" y="3474968"/>
            <a:ext cx="13246" cy="738664"/>
          </a:xfrm>
          <a:prstGeom prst="bentConnector3">
            <a:avLst>
              <a:gd name="adj1" fmla="val -126026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386E8E4E-2B34-4FE0-857D-BC85EE03B9B7}"/>
              </a:ext>
            </a:extLst>
          </p:cNvPr>
          <p:cNvCxnSpPr>
            <a:stCxn id="43" idx="1"/>
            <a:endCxn id="44" idx="1"/>
          </p:cNvCxnSpPr>
          <p:nvPr/>
        </p:nvCxnSpPr>
        <p:spPr>
          <a:xfrm rot="10800000" flipV="1">
            <a:off x="6152260" y="3474968"/>
            <a:ext cx="18139" cy="738664"/>
          </a:xfrm>
          <a:prstGeom prst="bentConnector3">
            <a:avLst>
              <a:gd name="adj1" fmla="val 136026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5B7F78B-9F87-4DFF-8535-11998023D8E8}"/>
              </a:ext>
            </a:extLst>
          </p:cNvPr>
          <p:cNvCxnSpPr>
            <a:stCxn id="11" idx="3"/>
          </p:cNvCxnSpPr>
          <p:nvPr/>
        </p:nvCxnSpPr>
        <p:spPr>
          <a:xfrm>
            <a:off x="4498679" y="3767194"/>
            <a:ext cx="1432508" cy="86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9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212</Words>
  <Application>Microsoft Office PowerPoint</Application>
  <PresentationFormat>寬螢幕</PresentationFormat>
  <Paragraphs>53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嵌入式影像辨識</vt:lpstr>
      <vt:lpstr>PowerPoint 簡報</vt:lpstr>
      <vt:lpstr>breakdown</vt:lpstr>
      <vt:lpstr>流程圖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user</cp:lastModifiedBy>
  <cp:revision>21</cp:revision>
  <dcterms:created xsi:type="dcterms:W3CDTF">2024-12-05T03:20:56Z</dcterms:created>
  <dcterms:modified xsi:type="dcterms:W3CDTF">2024-12-05T06:36:29Z</dcterms:modified>
</cp:coreProperties>
</file>