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 448 Project 4:</a:t>
            </a:r>
            <a:br>
              <a:rPr lang="en-US" dirty="0" smtClean="0"/>
            </a:br>
            <a:r>
              <a:rPr lang="en-US" dirty="0" smtClean="0"/>
              <a:t>Generic </a:t>
            </a:r>
            <a:r>
              <a:rPr lang="en-US" dirty="0" err="1" smtClean="0"/>
              <a:t>rpg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Austin Bailey</a:t>
            </a:r>
          </a:p>
          <a:p>
            <a:r>
              <a:rPr lang="en-US" dirty="0" smtClean="0"/>
              <a:t>Tim </a:t>
            </a:r>
            <a:r>
              <a:rPr lang="en-US" dirty="0" err="1" smtClean="0"/>
              <a:t>Elvart</a:t>
            </a:r>
            <a:endParaRPr lang="en-US" dirty="0" smtClean="0"/>
          </a:p>
          <a:p>
            <a:r>
              <a:rPr lang="en-US" dirty="0" smtClean="0"/>
              <a:t>Michael Wang</a:t>
            </a:r>
          </a:p>
          <a:p>
            <a:r>
              <a:rPr lang="en-US" dirty="0" smtClean="0"/>
              <a:t>William Teeple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5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Prototype: Android Studio with </a:t>
            </a:r>
            <a:r>
              <a:rPr lang="en-US" dirty="0" err="1" smtClean="0"/>
              <a:t>LibGDX</a:t>
            </a:r>
            <a:r>
              <a:rPr lang="en-US" dirty="0" smtClean="0"/>
              <a:t> framework</a:t>
            </a:r>
          </a:p>
          <a:p>
            <a:pPr lvl="1"/>
            <a:r>
              <a:rPr lang="en-US" dirty="0" smtClean="0"/>
              <a:t>Status: Time constraints forced us to use a more familiar platform</a:t>
            </a:r>
          </a:p>
          <a:p>
            <a:r>
              <a:rPr lang="en-US" dirty="0" smtClean="0"/>
              <a:t>Current iteration: </a:t>
            </a:r>
            <a:r>
              <a:rPr lang="en-US" dirty="0" err="1" smtClean="0"/>
              <a:t>Greenfoot</a:t>
            </a:r>
            <a:endParaRPr lang="en-US" dirty="0" smtClean="0"/>
          </a:p>
          <a:p>
            <a:pPr lvl="1"/>
            <a:r>
              <a:rPr lang="en-US" dirty="0" smtClean="0"/>
              <a:t>Allows for easy world creation and object manipulation</a:t>
            </a:r>
          </a:p>
          <a:p>
            <a:pPr lvl="1"/>
            <a:r>
              <a:rPr lang="en-US" dirty="0" smtClean="0"/>
              <a:t>Easy to display our grid-based world</a:t>
            </a:r>
          </a:p>
          <a:p>
            <a:pPr lvl="1"/>
            <a:r>
              <a:rPr lang="en-US" dirty="0" smtClean="0"/>
              <a:t>Easy to use art/sound assets</a:t>
            </a:r>
          </a:p>
          <a:p>
            <a:pPr lvl="1"/>
            <a:r>
              <a:rPr lang="en-US" dirty="0" smtClean="0"/>
              <a:t>Can deploy to PC or a webpage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7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Austin: Actor, </a:t>
            </a:r>
            <a:r>
              <a:rPr lang="en-US" dirty="0" err="1" smtClean="0"/>
              <a:t>PlayerActor</a:t>
            </a:r>
            <a:r>
              <a:rPr lang="en-US" dirty="0" smtClean="0"/>
              <a:t>, </a:t>
            </a:r>
            <a:r>
              <a:rPr lang="en-US" dirty="0" err="1" smtClean="0"/>
              <a:t>EnemyActor</a:t>
            </a:r>
            <a:r>
              <a:rPr lang="en-US" dirty="0" smtClean="0"/>
              <a:t>, Party, Item/Weapon, Shop, Arena, Inn, Library, Skill classes. Code assist. Product Backlog.</a:t>
            </a:r>
          </a:p>
          <a:p>
            <a:r>
              <a:rPr lang="en-US" dirty="0" smtClean="0"/>
              <a:t>Tim: Battle, Arena, Skill, Test classes. Code assist. Deployment plan.</a:t>
            </a:r>
          </a:p>
          <a:p>
            <a:r>
              <a:rPr lang="en-US" dirty="0" smtClean="0"/>
              <a:t>Michael: Item/Weapon, Skill, Shop classes. Code assist. Maintenance plan. UML diagrams. Gantt chart.</a:t>
            </a:r>
          </a:p>
          <a:p>
            <a:r>
              <a:rPr lang="en-US" dirty="0" smtClean="0"/>
              <a:t>Will: World, Town, Dungeon, </a:t>
            </a:r>
            <a:r>
              <a:rPr lang="en-US" dirty="0" err="1" smtClean="0"/>
              <a:t>WorldDriver</a:t>
            </a:r>
            <a:r>
              <a:rPr lang="en-US" dirty="0" smtClean="0"/>
              <a:t>, </a:t>
            </a:r>
            <a:r>
              <a:rPr lang="en-US" dirty="0" err="1" smtClean="0"/>
              <a:t>GameDriver</a:t>
            </a:r>
            <a:r>
              <a:rPr lang="en-US" dirty="0" smtClean="0"/>
              <a:t> classes. GUI conversion. User manual. Bug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Challenges/What didn’t make it?/Do differently?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Austin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Tim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Michael – Getting the extension to work in the proper manner. The skills based off of the weapons a leveling based on the usage of the weapon did not make this version. I would have started with the GUI first instead of the console based and start with slightly more modular classes.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5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 and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Some of the items from out bug list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At </a:t>
            </a:r>
            <a:r>
              <a:rPr lang="en-US" dirty="0"/>
              <a:t>World creation : Cannot equip item errors - Error </a:t>
            </a:r>
            <a:r>
              <a:rPr lang="en-US" dirty="0" err="1"/>
              <a:t>equiping</a:t>
            </a:r>
            <a:r>
              <a:rPr lang="en-US" dirty="0"/>
              <a:t> initial items, causing errors elsewhere</a:t>
            </a:r>
          </a:p>
          <a:p>
            <a:pPr lvl="1"/>
            <a:r>
              <a:rPr lang="en-US" dirty="0" smtClean="0"/>
              <a:t> Inventory </a:t>
            </a:r>
            <a:r>
              <a:rPr lang="en-US" dirty="0"/>
              <a:t>and Item Set : Inventory array size and Item Set array size do not match, causing </a:t>
            </a:r>
            <a:r>
              <a:rPr lang="en-US" dirty="0" err="1"/>
              <a:t>IndexOutOfBoundsExceptions</a:t>
            </a:r>
            <a:r>
              <a:rPr lang="en-US" dirty="0"/>
              <a:t> in several cases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Dungeon </a:t>
            </a:r>
            <a:r>
              <a:rPr lang="en-US" dirty="0"/>
              <a:t>area : Chest and Boss tiles are not properly implemented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Inn </a:t>
            </a:r>
            <a:r>
              <a:rPr lang="en-US" dirty="0"/>
              <a:t>menu : Player is not charged for the stay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Test </a:t>
            </a:r>
            <a:r>
              <a:rPr lang="en-US" dirty="0"/>
              <a:t>suite : Null pointer exceptions during testing, cause unknown as of now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Test </a:t>
            </a:r>
            <a:r>
              <a:rPr lang="en-US" dirty="0"/>
              <a:t>suite : Inefficiencies in some test cases, </a:t>
            </a:r>
            <a:r>
              <a:rPr lang="en-US" dirty="0" err="1"/>
              <a:t>RPGActor</a:t>
            </a:r>
            <a:r>
              <a:rPr lang="en-US" dirty="0"/>
              <a:t> constructor continuously prompts for user for input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Arena </a:t>
            </a:r>
            <a:r>
              <a:rPr lang="en-US" dirty="0"/>
              <a:t>: Player automatically replenishes health after battle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Arena </a:t>
            </a:r>
            <a:r>
              <a:rPr lang="en-US" dirty="0"/>
              <a:t>: Player advances in arena even if the run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Library </a:t>
            </a:r>
            <a:r>
              <a:rPr lang="en-US" dirty="0"/>
              <a:t>: Bestiary does not work properly, checks against enemy array that does not include incrementing (no reference to actual enemies defeated)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Shop </a:t>
            </a:r>
            <a:r>
              <a:rPr lang="en-US" dirty="0"/>
              <a:t>: Array out of bounds exception in Sell menu and occasionally Buy menu. May be due to Item class references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Player </a:t>
            </a:r>
            <a:r>
              <a:rPr lang="en-US" dirty="0"/>
              <a:t>Menu : Due to exceptions thrown, full menu for Access Inventory and Character Status cannot be displayed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Arena </a:t>
            </a:r>
            <a:r>
              <a:rPr lang="en-US" dirty="0"/>
              <a:t>: Null pointer exception thrown using basic attack in some cases, cause unknown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Arena </a:t>
            </a:r>
            <a:r>
              <a:rPr lang="en-US" dirty="0"/>
              <a:t>: Array index out of bounds exception thrown when using potion methods</a:t>
            </a:r>
          </a:p>
        </p:txBody>
      </p:sp>
    </p:spTree>
    <p:extLst>
      <p:ext uri="{BB962C8B-B14F-4D97-AF65-F5344CB8AC3E}">
        <p14:creationId xmlns:p14="http://schemas.microsoft.com/office/powerpoint/2010/main" val="408926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and maintenance plan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8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</TotalTime>
  <Words>456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EECS 448 Project 4: Generic rpg</vt:lpstr>
      <vt:lpstr>Platform</vt:lpstr>
      <vt:lpstr>Work Division</vt:lpstr>
      <vt:lpstr>Challenges/What didn’t make it?/Do differently?</vt:lpstr>
      <vt:lpstr>Product Demo and bugs</vt:lpstr>
      <vt:lpstr>Deployment and maintenance plan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448 Project 4: Generic rpg</dc:title>
  <dc:creator>Will Teeple</dc:creator>
  <cp:lastModifiedBy>Michael Wang</cp:lastModifiedBy>
  <cp:revision>5</cp:revision>
  <dcterms:created xsi:type="dcterms:W3CDTF">2016-05-11T02:12:43Z</dcterms:created>
  <dcterms:modified xsi:type="dcterms:W3CDTF">2016-05-11T04:05:38Z</dcterms:modified>
</cp:coreProperties>
</file>