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42125" cy="9263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B878-518A-48E7-BD68-F83D40CF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9E0E5-DF92-451E-A281-C603BF4F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2A85-52D5-4082-8535-164DDF76F57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51C8B-081D-4845-92F6-35C6C87F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8034-233E-4C46-B9E7-4AD4C71B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38B7-42A7-47D3-AEFE-2E70E753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B0D65-3CB6-42C4-94C9-8F2CF33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450E3-76BC-4FF9-9393-DD187F4B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C040-2917-4016-974A-5FFC934EF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2A85-52D5-4082-8535-164DDF76F57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894C-72A5-4699-AC71-6D4605C7A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DB25-AFFF-4F59-A470-AD24157B1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38B7-42A7-47D3-AEFE-2E70E753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C04C4C-8703-43E6-8D2A-3EB7548E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000000"/>
                </a:solidFill>
                <a:cs typeface="Times New Roman" pitchFamily="18" charset="0"/>
              </a:rPr>
              <a:t>Lecture 1  Hexadecimal Computation</a:t>
            </a: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6EAD1-CE24-43EC-9F03-D0AD586BDC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0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E9321DF-4D64-4A78-9808-B20E1F4E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represent common decimal numbers in hexadecimal?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7A9B7-0AF1-49D8-B615-324E5E9E8E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3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DE82B43-7126-40BE-9A93-13D0D165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perform Decimal Addition?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13DE8-3F1A-4D8F-8C7A-28BC8496D5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3A69A0-683F-4674-B246-027D8E6C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</a:t>
            </a:r>
            <a:r>
              <a:rPr lang="en-US"/>
              <a:t>perform </a:t>
            </a:r>
            <a:r>
              <a:rPr lang="en-US" b="1"/>
              <a:t>Binary Addition?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B1B3C-5504-4681-A4A0-EFF7B63242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5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543940-9017-4D0C-A4E3-8932CD6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perform Binary Addition?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EF3E9-A265-44F6-9CA5-1E4289126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68612F-D6A5-4EF5-9F5A-27A68BF3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perform Binary Addition?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B1A32-4085-4957-B474-11030EB214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3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5CD805-0E83-49BA-80AD-64F7067A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perform Octal Addition?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4FFC2-EF1A-47CB-8D9F-0610BEA425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6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4B66A1-B0B9-4682-8386-4F3B93B0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perform Octal Addition?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CFA0B-AC3C-4061-8EB1-2D97E68D74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1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3FE742-0A2B-4CE6-A0AE-D01A49DA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perform Hexadecimal Addition?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A8099-F629-4EA9-B372-6E7C842ACE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0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11E39B-5A45-493B-9799-86DA5509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perform Hexadecimal Addition?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3F5EF-150C-42D0-8A2D-AC8A62B9D2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3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6A2DF6-C767-47A0-B42B-1492CBD0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perform Decimal Subtraction?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C09F7-A175-4EB6-8F71-E18A04D496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9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8A24ED-6695-438C-A427-64A41FE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Number Systems Used in Computers</a:t>
            </a:r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52BE2-5B5A-42E5-AB18-2A5E519623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43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5F4E55-7D9B-46C7-ADEC-A3E3E189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/>
            </a:br>
            <a:r>
              <a:rPr lang="en-US" b="1"/>
              <a:t>How to perform Binary Subtraction?</a:t>
            </a:r>
            <a:br>
              <a:rPr lang="en-US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13837-015E-477C-BB9E-8470B1593F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2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5808BD-A40E-47FD-9FF5-E52F7360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perform Binary Subtraction?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8EA74-9163-4051-B53C-CCEC802F3D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7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65D8DC-0831-4BD9-BE54-0D3E0C95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perform Octal Subtraction?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44569-1E8B-4DB7-B588-BDC9393D6E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8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00A0B7-A51F-4984-BAC6-73BF1255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perform Octal Subtraction?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C273B-21F8-4542-B3D8-38C7EE03B9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113022-DA73-4C65-A96C-1F4ED706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perform Hexadecimal Subtraction?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94B46-328A-49D0-A61E-75A883EE86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2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CCBFE3-FC60-498D-BB3B-6A998F1C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perform Hexadecimal Subtraction?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0F3A-978E-4BB9-BD72-0B185BB9A5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3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5DC4F5-18EB-4E9C-B776-8302253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Radix-r to Decimal Conversion</a:t>
            </a:r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DA959-D588-40D4-8D6A-B3EBAFE50B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8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44E2C9-C655-4CC5-90C2-BF008CB7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convert Decimal to Binary?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9511E-9C67-4FBE-896F-83AE9B4579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683D2D-4331-4269-B046-AEFAD749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Decimal-to-Binary Conversion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8EE94-BF61-456C-B30F-7D919A4833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7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244235-759F-4AA1-86BB-69AABB21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Decimal-to-Binary Conversion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E320C-984E-4E79-8A44-9EE8A75BBE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111951-3234-41EB-8C9D-B55D5B5C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Quiz: Decimal vs. Binary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04107-1611-4409-820D-846C9462F4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4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C05D1AB-B669-44F0-A4B8-8992ED8E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the radix-16 or hexadecimal number represented?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31112-AFB1-4879-831A-0076DE1872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5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4F7F5E3-55C7-46B8-B240-EF699918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convert Hexadecimal to Decimal?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F4CBE-FB4A-410C-AE96-8D19DCCE51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9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On-screen Show (4:3)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굴림</vt:lpstr>
      <vt:lpstr>Arial</vt:lpstr>
      <vt:lpstr>Calibri</vt:lpstr>
      <vt:lpstr>Calibri Light</vt:lpstr>
      <vt:lpstr>Times New Roman</vt:lpstr>
      <vt:lpstr>Office Theme</vt:lpstr>
      <vt:lpstr>Lecture 1  Hexadecimal Computation</vt:lpstr>
      <vt:lpstr>Number Systems Used in Computers</vt:lpstr>
      <vt:lpstr>Radix-r to Decimal Conversion</vt:lpstr>
      <vt:lpstr>How to convert Decimal to Binary?</vt:lpstr>
      <vt:lpstr>Decimal-to-Binary Conversion</vt:lpstr>
      <vt:lpstr>Decimal-to-Binary Conversion</vt:lpstr>
      <vt:lpstr>Quiz: Decimal vs. Binary</vt:lpstr>
      <vt:lpstr>How is the radix-16 or hexadecimal number represented?</vt:lpstr>
      <vt:lpstr>How to convert Hexadecimal to Decimal?</vt:lpstr>
      <vt:lpstr>How to represent common decimal numbers in hexadecimal?</vt:lpstr>
      <vt:lpstr>How to perform Decimal Addition?</vt:lpstr>
      <vt:lpstr>How to perform Binary Addition?</vt:lpstr>
      <vt:lpstr>How to perform Binary Addition?</vt:lpstr>
      <vt:lpstr>How to perform Binary Addition?</vt:lpstr>
      <vt:lpstr>How to perform Octal Addition?</vt:lpstr>
      <vt:lpstr>How to perform Octal Addition?</vt:lpstr>
      <vt:lpstr>How to perform Hexadecimal Addition?</vt:lpstr>
      <vt:lpstr>How to perform Hexadecimal Addition?</vt:lpstr>
      <vt:lpstr>How to perform Decimal Subtraction?</vt:lpstr>
      <vt:lpstr> How to perform Binary Subtraction? </vt:lpstr>
      <vt:lpstr>How to perform Binary Subtraction?</vt:lpstr>
      <vt:lpstr>How to perform Octal Subtraction?</vt:lpstr>
      <vt:lpstr>How to perform Octal Subtraction?</vt:lpstr>
      <vt:lpstr>How to perform Hexadecimal Subtraction?</vt:lpstr>
      <vt:lpstr>How to perform Hexadecimal Subtraction?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Hexadecimal Computation</dc:title>
  <dc:creator>John Lee</dc:creator>
  <cp:lastModifiedBy>John Lee</cp:lastModifiedBy>
  <cp:revision>1</cp:revision>
  <dcterms:created xsi:type="dcterms:W3CDTF">2018-08-21T23:57:51Z</dcterms:created>
  <dcterms:modified xsi:type="dcterms:W3CDTF">2018-08-21T23:57:51Z</dcterms:modified>
</cp:coreProperties>
</file>