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42125" cy="9263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orterViewPr>
    <p:cViewPr varScale="1">
      <p:scale>
        <a:sx n="100" d="100"/>
        <a:sy n="10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AB5-20B7-4330-AFC0-97D4C9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2780-C49E-454B-BF53-974A022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B8E7-48A1-4196-9030-C50D334BE65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5F409-1ECE-4947-8D8C-7AA069B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DE66-1408-4463-A101-7D6F4B8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548-3C9D-4130-9763-3D61F12D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D1008-05E3-4F2D-9A63-36FCD7E3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70D2-873E-4E72-AF17-519B148A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82C36-A482-4584-8097-3BA1130A8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B8E7-48A1-4196-9030-C50D334BE65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2D90-7893-464E-999D-5D305A93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D5F3-42B3-47D3-8B50-0920CB4DE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5548-3C9D-4130-9763-3D61F12D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87B183-93DD-4206-B10C-1BD012FC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>
                <a:solidFill>
                  <a:srgbClr val="000000"/>
                </a:solidFill>
                <a:cs typeface="Times New Roman" pitchFamily="18" charset="0"/>
              </a:rPr>
              <a:t>Lecture 9-2  </a:t>
            </a:r>
            <a:r>
              <a:rPr lang="en-US" altLang="zh-CN" sz="4400"/>
              <a:t>Memory System 2</a:t>
            </a:r>
            <a:endParaRPr lang="en-US" altLang="zh-CN" sz="4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A9D60-27B6-43FE-A00F-1A57D996B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73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4D08C1-04FE-41FE-9D2A-D35D088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banks to support different size of data transfer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D5840-E0A8-4B4F-937B-C26A109C9C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2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102713-A1B3-48D2-BD44-D53AF07D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833BE-C4B4-4E9A-813F-5B15FCE55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81486C-9089-4F89-80D3-BDADDBBE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Multiplexing </a:t>
            </a:r>
            <a:br>
              <a:rPr lang="en-US"/>
            </a:br>
            <a:r>
              <a:rPr lang="en-US"/>
              <a:t>(for small capacity, e.g., 1024x1)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CA1B4-76A1-4B1F-B3F0-3688D6FD3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E78E10-5039-4626-AE14-54E45382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With Multiplexing of High address and Low address (typical, e.g., 16Mx8)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1C34B-A766-4069-8F92-C4F7851CEB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6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67B75C-9C13-45FB-94F4-F1C7B2D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timing diagram with Multiplexing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F68FD-97BC-4436-8AEC-5A6118D8E2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483326-84B8-486F-89CE-988CBF8D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Cache memory?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2CE3B-5840-410A-9CBE-EF2DBF568B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22A8B9-A83A-42FC-A675-882FB0AD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cache memory architecture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C077C-DDF9-4117-A85D-28590C60CC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862F04-5A7A-4EA1-A7DC-64E471A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FIFO or Queue (First-in First-out Memory)?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FC318-725E-48DB-BBDA-90A05B29CF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5FE54F-D597-4CE2-AEDE-850413A2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 terms of timing, what do we expect?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D68F5-2079-48BE-A471-5D97D5FDD2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983AB5-FAFF-4B2F-90AF-6B85609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specifications in memory design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195C9-2639-46D7-92F8-2FFDA4B83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8E4AD2-CFA8-4595-8BAF-12051A3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specifications for </a:t>
            </a:r>
            <a:r>
              <a:rPr lang="en-US">
                <a:solidFill>
                  <a:srgbClr val="0000FF"/>
                </a:solidFill>
              </a:rPr>
              <a:t>processor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2C72F-F94A-453C-B3A8-72D1A8337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FEC6B7-1600-47DE-84FC-6DF2710E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/>
              <a:t>Timing specifications for </a:t>
            </a:r>
            <a:r>
              <a:rPr lang="en-US">
                <a:solidFill>
                  <a:srgbClr val="0000FF"/>
                </a:solidFill>
              </a:rPr>
              <a:t>memory</a:t>
            </a:r>
            <a:br>
              <a:rPr lang="en-US"/>
            </a:br>
            <a:r>
              <a:rPr lang="en-US"/>
              <a:t>(how fast will the memory operate?)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D408-3F26-4CBB-8947-6AE9682671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30FBEE-0A04-4213-BCF3-0CAB403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faster memory should be used?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5E723-FD85-4B43-B0D8-20B951C205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4ABCEB-87EB-42B2-B099-54A64984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slow memory to fast CPU?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740C5-1202-4EED-AA21-6E926E8178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4F8B80-F808-48F4-896F-C2BFDEB1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CPU may wait for slow memory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BA459-7390-4BB4-87ED-48A2235AD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7662F8-493A-4E86-8E4A-6BC5DCD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memory circuits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BA56A-A8B3-4310-B69D-4326C406C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 Light</vt:lpstr>
      <vt:lpstr>Arial</vt:lpstr>
      <vt:lpstr>Calibri</vt:lpstr>
      <vt:lpstr>Calibri Light</vt:lpstr>
      <vt:lpstr>Times New Roman</vt:lpstr>
      <vt:lpstr>Office Theme</vt:lpstr>
      <vt:lpstr>Lecture 9-2  Memory System 2</vt:lpstr>
      <vt:lpstr>In terms of timing, what do we expect?</vt:lpstr>
      <vt:lpstr>Timing specifications in memory design</vt:lpstr>
      <vt:lpstr>Timing specifications for processor</vt:lpstr>
      <vt:lpstr>Timing specifications for memory (how fast will the memory operate?)</vt:lpstr>
      <vt:lpstr>How much faster memory should be used?</vt:lpstr>
      <vt:lpstr>Connecting slow memory to fast CPU?</vt:lpstr>
      <vt:lpstr>Fast CPU may wait for slow memory</vt:lpstr>
      <vt:lpstr>Special memory circuits</vt:lpstr>
      <vt:lpstr>Memory banks to support different size of data transfer</vt:lpstr>
      <vt:lpstr>Dynamic RAM</vt:lpstr>
      <vt:lpstr>Without Multiplexing  (for small capacity, e.g., 1024x1)</vt:lpstr>
      <vt:lpstr>With Multiplexing of High address and Low address (typical, e.g., 16Mx8)</vt:lpstr>
      <vt:lpstr>DRAM timing diagram with Multiplexing</vt:lpstr>
      <vt:lpstr>What’s Cache memory?</vt:lpstr>
      <vt:lpstr>Typical cache memory architecture</vt:lpstr>
      <vt:lpstr>What is FIFO or Queue (First-in First-out Memory)?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9-2  Memory System 2</dc:title>
  <dc:creator>JL</dc:creator>
  <cp:lastModifiedBy>JL</cp:lastModifiedBy>
  <cp:revision>2</cp:revision>
  <dcterms:created xsi:type="dcterms:W3CDTF">2018-11-13T22:23:32Z</dcterms:created>
  <dcterms:modified xsi:type="dcterms:W3CDTF">2018-11-13T22:24:01Z</dcterms:modified>
</cp:coreProperties>
</file>