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07" r:id="rId3"/>
    <p:sldId id="4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88" d="100"/>
          <a:sy n="88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9449-0452-A74E-9E50-3588769B31D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7A2B8-9165-514B-947E-89A7B4D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97185409-43EB-0642-8338-D734FE5044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817E786F-1B2A-A64A-8485-DEDBE6288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FFA0FDC4-CD91-784A-B0F4-51ADE412C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E51333-F5A1-444B-A83A-90ABAAE5BF4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F7CFE5CF-357A-3A48-8897-7485E7D2B5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23BBCD31-2792-E64B-BC02-41B8097A72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CAF39760-7D18-064E-A98D-BEE626EF9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474370-B1EC-EF4E-A171-ABB62B58930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CE4-6475-1346-852E-BB7CD906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8AC7D-4EE0-BF44-885B-49E0EDA3B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B237-89A8-CC44-B14A-5C58600F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8ABF-0C0B-B046-B012-E051C0BE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9ADD-E3B8-C845-B28D-D921BCE6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615A-8655-1F49-B917-D5CF3B51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E8B3-A034-9E4B-9767-F0E6CC2F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A103-C00A-1147-9B3F-D4447AB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D166-32AF-1845-A554-9866591D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B485-9C0B-BD4D-A1F6-5EF7D89D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11FDF-237C-EE43-8571-A5E2CD9EF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938C8-2950-1542-BA02-F76A8BCA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A800-0AB9-7A48-9A6A-71A96B6C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8568-4003-2C4A-91E6-3C24D45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3C07-C6B7-8C46-BE7A-B4B230A2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>
            <a:extLst>
              <a:ext uri="{FF2B5EF4-FFF2-40B4-BE49-F238E27FC236}">
                <a16:creationId xmlns:a16="http://schemas.microsoft.com/office/drawing/2014/main" id="{E0E5473E-F2EA-964A-8712-D03BD08EA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A12A8E-5738-8B49-8658-B783990AFA44}"/>
              </a:ext>
            </a:extLst>
          </p:cNvPr>
          <p:cNvSpPr/>
          <p:nvPr userDrawn="1"/>
        </p:nvSpPr>
        <p:spPr>
          <a:xfrm>
            <a:off x="0" y="5157788"/>
            <a:ext cx="12192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CABE97-4ED6-224F-8A7D-35B0A14E4D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3232D-4424-BC48-8784-906240D0CBB4}" type="datetimeFigureOut">
              <a:rPr lang="id-ID" altLang="en-US"/>
              <a:pPr>
                <a:defRPr/>
              </a:pPr>
              <a:t>24/05/21</a:t>
            </a:fld>
            <a:endParaRPr lang="id-ID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CFFE5E-6DDF-BF4D-BD21-9FF59F42E0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3ABF51-AFFA-1649-BEC3-8D32E975D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BED1-5F19-1743-AD81-A39B29A939F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4242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>
            <a:extLst>
              <a:ext uri="{FF2B5EF4-FFF2-40B4-BE49-F238E27FC236}">
                <a16:creationId xmlns:a16="http://schemas.microsoft.com/office/drawing/2014/main" id="{E0E5473E-F2EA-964A-8712-D03BD08EA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A12A8E-5738-8B49-8658-B783990AFA44}"/>
              </a:ext>
            </a:extLst>
          </p:cNvPr>
          <p:cNvSpPr/>
          <p:nvPr userDrawn="1"/>
        </p:nvSpPr>
        <p:spPr>
          <a:xfrm>
            <a:off x="0" y="5157788"/>
            <a:ext cx="12192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CABE97-4ED6-224F-8A7D-35B0A14E4D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3232D-4424-BC48-8784-906240D0CBB4}" type="datetimeFigureOut">
              <a:rPr lang="id-ID" altLang="en-US"/>
              <a:pPr>
                <a:defRPr/>
              </a:pPr>
              <a:t>24/05/21</a:t>
            </a:fld>
            <a:endParaRPr lang="id-ID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CFFE5E-6DDF-BF4D-BD21-9FF59F42E0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3ABF51-AFFA-1649-BEC3-8D32E975D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BED1-5F19-1743-AD81-A39B29A939F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603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787-9988-7F40-A6D4-D3E5EE8F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E21A-ADB5-684D-9DF9-1BB5795B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A065-9581-3749-AEB1-B8143FC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A1A4-C2B9-A942-8E51-79D57996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2CCB-B016-BD4D-85B4-AD85FF94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25AD-3F17-414F-B607-AEB3D5A9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3897-A8E8-DC46-B8AE-684A59AE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9A67-CD5E-3D4A-997F-EBD6DBD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284B-F0C4-2840-A7CA-BB1067B7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81FB-C1F0-4A4B-B908-BB830F6C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98A4-1238-994D-B9BB-86B4F4B4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26EB-E530-BB42-B989-253E8D14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BBDDA-161C-BE4C-A15D-1D3A7882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42AB9-8FDF-BE45-B1E1-F58E4633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CA4B-D474-1448-8016-E6E9765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66151-8811-5E41-9377-B92299A0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5AC-C6ED-5B44-8C7C-2AB91BFF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A7B7-77F7-A545-87AD-0F68217B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8787-C93F-F748-B26D-CE24A4E6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0A083-D6AE-D04C-AA14-ACA53C51E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B7ADA-5AE1-D249-BCD6-1081E27B8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A7F5-0990-2246-B896-A1D01717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349E3-F9DD-C342-8744-AE2F7338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3DDEC-290E-DE4A-A835-7FD4B51D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9454-A880-2440-82DE-D4FE99CF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05DDF-4A11-1246-89DA-9612C712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B315F-1380-5843-A17B-49EEA709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960BE-AB29-894A-85EB-6F836B3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0B666-D168-564F-8C49-0DAD93A7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0B977-EE8B-5A43-9348-33820982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F6C4E-9ECD-C64D-BA04-D74B6950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5A91-AA1D-3245-8AE3-388424ED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F850-20B9-534E-8E0C-9A71872C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C58B-131F-0B47-BE15-EC3BC7D5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73A9-2898-8A41-835B-8167CEBA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CEDD-2FBA-C74D-836C-FFED3AD2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38E2-9094-6441-833C-482EF591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3A2B-3246-624B-8A81-07016174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BDD43-EFA6-0246-88D0-B20C6F652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07E3E-7054-DA47-8665-0492C42B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CCCA-C4D7-D443-B5D6-A9B9FD49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CCD4-62E1-414D-9CB8-03A42295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CD4A-B551-054C-B7AA-67228C7C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A60E2-96FB-644E-9753-361BCED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B4E7F-919E-D543-B477-4E249C64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6786-90F3-4741-8734-A95604892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1010-0527-FE4D-BE51-526432F2554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0A64-1AAE-5D4C-993E-401310B9B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88F2-4624-D946-928C-1A47A70F2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7BE1-341F-5C4A-A75D-E2132DF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5740-38F9-F84A-AE21-C043B3C1E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38984-C5AB-AD44-BA45-F6ACBA11E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>
            <a:extLst>
              <a:ext uri="{FF2B5EF4-FFF2-40B4-BE49-F238E27FC236}">
                <a16:creationId xmlns:a16="http://schemas.microsoft.com/office/drawing/2014/main" id="{147ABFB3-A099-C949-BB77-4812C677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762001"/>
            <a:ext cx="563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latin typeface="Calibri" pitchFamily="34" charset="0"/>
              </a:rPr>
              <a:t>Exercise</a:t>
            </a:r>
            <a:r>
              <a:rPr lang="id-ID" sz="4000" b="1" dirty="0">
                <a:latin typeface="Calibri" pitchFamily="34" charset="0"/>
              </a:rPr>
              <a:t>s</a:t>
            </a:r>
            <a:endParaRPr lang="en-US" sz="4000" b="1" kern="0" dirty="0">
              <a:latin typeface="Calibri" pitchFamily="34" charset="0"/>
            </a:endParaRP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FBEF719D-BD75-7647-AFB0-885CAD87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733550"/>
            <a:ext cx="8229600" cy="108585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What is the difference between black-box and white-box testing ?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Determine the </a:t>
            </a:r>
            <a:r>
              <a:rPr lang="id-ID" altLang="en-US">
                <a:solidFill>
                  <a:srgbClr val="3399FF"/>
                </a:solidFill>
                <a:latin typeface="Open Sans" panose="020B0606030504020204" pitchFamily="34" charset="0"/>
              </a:rPr>
              <a:t>cyclomatic complexity </a:t>
            </a: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and define the independent paths of the below flow graph :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/>
            </a:pPr>
            <a:endParaRPr lang="en-US" altLang="en-US">
              <a:solidFill>
                <a:srgbClr val="3399FF"/>
              </a:solidFill>
              <a:latin typeface="Open Sans" panose="020B0606030504020204" pitchFamily="34" charset="0"/>
            </a:endParaRPr>
          </a:p>
        </p:txBody>
      </p:sp>
      <p:pic>
        <p:nvPicPr>
          <p:cNvPr id="103427" name="Picture 2">
            <a:extLst>
              <a:ext uri="{FF2B5EF4-FFF2-40B4-BE49-F238E27FC236}">
                <a16:creationId xmlns:a16="http://schemas.microsoft.com/office/drawing/2014/main" id="{505E9EFA-A30F-5248-9B62-064DB4FA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3276600"/>
            <a:ext cx="2876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>
            <a:extLst>
              <a:ext uri="{FF2B5EF4-FFF2-40B4-BE49-F238E27FC236}">
                <a16:creationId xmlns:a16="http://schemas.microsoft.com/office/drawing/2014/main" id="{FF042003-66A5-C144-B3B0-F68CB189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762001"/>
            <a:ext cx="563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latin typeface="Calibri" pitchFamily="34" charset="0"/>
              </a:rPr>
              <a:t>Exercise</a:t>
            </a:r>
            <a:r>
              <a:rPr lang="id-ID" sz="4000" b="1" dirty="0">
                <a:latin typeface="Calibri" pitchFamily="34" charset="0"/>
              </a:rPr>
              <a:t>s</a:t>
            </a:r>
            <a:endParaRPr lang="en-US" sz="4000" b="1" kern="0" dirty="0">
              <a:latin typeface="Calibri" pitchFamily="34" charset="0"/>
            </a:endParaRP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44677386-A378-024C-80CA-F45A9E31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In your own  words, describe  why the class  is the smallest  reasonable  unit  for testing wlthin  an OO system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What  is the  difference between  thread-based  and  use-based  strategies for  integration testing?  How does  cluster  testing  fit in?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Compatibility  is an important quality  dimension. What must be tested  to ensure  that  compatibility  exisis  for  a  WebApp ?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What is the  difference  between testing for navigation syntax and  navigation semantics?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Assume  that you're the  manager of a  small project.  What baselines  would you define  for the project and how  would you control them?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r>
              <a:rPr lang="en-US" altLang="en-US">
                <a:solidFill>
                  <a:srgbClr val="3399FF"/>
                </a:solidFill>
                <a:latin typeface="Open Sans" panose="020B0606030504020204" pitchFamily="34" charset="0"/>
              </a:rPr>
              <a:t>Briefly describe  the  differences  between  SCM for  conventional  software and SCM for WebApps</a:t>
            </a: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endParaRPr lang="en-US" altLang="en-US">
              <a:solidFill>
                <a:srgbClr val="3399FF"/>
              </a:solidFill>
              <a:latin typeface="Open Sans" panose="020B0606030504020204" pitchFamily="34" charset="0"/>
            </a:endParaRPr>
          </a:p>
          <a:p>
            <a:pPr marL="457200" indent="-457200">
              <a:spcBef>
                <a:spcPts val="900"/>
              </a:spcBef>
              <a:buFont typeface="Calibri" panose="020F0502020204030204" pitchFamily="34" charset="0"/>
              <a:buAutoNum type="arabicPeriod" startAt="3"/>
            </a:pPr>
            <a:endParaRPr lang="en-US" altLang="en-US">
              <a:solidFill>
                <a:srgbClr val="3399FF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Group 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</dc:title>
  <dc:creator>Irma Irawati Ibrahim</dc:creator>
  <cp:lastModifiedBy>Irma Irawati Ibrahim</cp:lastModifiedBy>
  <cp:revision>1</cp:revision>
  <dcterms:created xsi:type="dcterms:W3CDTF">2021-05-24T03:20:02Z</dcterms:created>
  <dcterms:modified xsi:type="dcterms:W3CDTF">2021-05-24T03:20:36Z</dcterms:modified>
</cp:coreProperties>
</file>