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88"/>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E48F9-6705-8147-912F-6E0E6DB3AA58}" type="doc">
      <dgm:prSet loTypeId="urn:microsoft.com/office/officeart/2009/3/layout/RandomtoResultProcess" loCatId="" qsTypeId="urn:microsoft.com/office/officeart/2005/8/quickstyle/simple1" qsCatId="simple" csTypeId="urn:microsoft.com/office/officeart/2005/8/colors/accent2_2" csCatId="accent2" phldr="1"/>
      <dgm:spPr/>
      <dgm:t>
        <a:bodyPr/>
        <a:lstStyle/>
        <a:p>
          <a:endParaRPr lang="en-US"/>
        </a:p>
      </dgm:t>
    </dgm:pt>
    <dgm:pt modelId="{CA09C9D1-54B1-BA44-8887-D9DE08F3D4B8}">
      <dgm:prSet phldrT="[Text]"/>
      <dgm:spPr/>
      <dgm:t>
        <a:bodyPr/>
        <a:lstStyle/>
        <a:p>
          <a:r>
            <a:rPr lang="en-US" dirty="0"/>
            <a:t>Barack Obama</a:t>
          </a:r>
        </a:p>
      </dgm:t>
    </dgm:pt>
    <dgm:pt modelId="{0631485F-7F5B-0242-AD33-5A786BE0097B}" type="parTrans" cxnId="{AB025F61-951E-1A42-856C-EC110F5D6B1F}">
      <dgm:prSet/>
      <dgm:spPr/>
      <dgm:t>
        <a:bodyPr/>
        <a:lstStyle/>
        <a:p>
          <a:endParaRPr lang="en-US"/>
        </a:p>
      </dgm:t>
    </dgm:pt>
    <dgm:pt modelId="{9186326C-08EE-0C4B-B759-6B39D9E3F962}" type="sibTrans" cxnId="{AB025F61-951E-1A42-856C-EC110F5D6B1F}">
      <dgm:prSet/>
      <dgm:spPr/>
      <dgm:t>
        <a:bodyPr/>
        <a:lstStyle/>
        <a:p>
          <a:endParaRPr lang="en-US"/>
        </a:p>
      </dgm:t>
    </dgm:pt>
    <dgm:pt modelId="{6D2C13A1-7F92-9D49-ABD8-0E12DA59D019}">
      <dgm:prSet phldrT="[Text]"/>
      <dgm:spPr/>
      <dgm:t>
        <a:bodyPr/>
        <a:lstStyle/>
        <a:p>
          <a:r>
            <a:rPr lang="en-US" dirty="0"/>
            <a:t>Person</a:t>
          </a:r>
        </a:p>
      </dgm:t>
    </dgm:pt>
    <dgm:pt modelId="{E75A9DF0-2F8C-F043-B521-959EAEA8FD41}" type="parTrans" cxnId="{4738488B-02FC-D04F-84DE-744656CF2553}">
      <dgm:prSet/>
      <dgm:spPr/>
      <dgm:t>
        <a:bodyPr/>
        <a:lstStyle/>
        <a:p>
          <a:endParaRPr lang="en-US"/>
        </a:p>
      </dgm:t>
    </dgm:pt>
    <dgm:pt modelId="{8B0210BB-957C-9549-9185-C1B809F17511}" type="sibTrans" cxnId="{4738488B-02FC-D04F-84DE-744656CF2553}">
      <dgm:prSet/>
      <dgm:spPr/>
      <dgm:t>
        <a:bodyPr/>
        <a:lstStyle/>
        <a:p>
          <a:endParaRPr lang="en-US"/>
        </a:p>
      </dgm:t>
    </dgm:pt>
    <dgm:pt modelId="{1DA5BF87-F10F-CE45-B383-E87519731F88}">
      <dgm:prSet phldrT="[Text]"/>
      <dgm:spPr/>
      <dgm:t>
        <a:bodyPr/>
        <a:lstStyle/>
        <a:p>
          <a:r>
            <a:rPr lang="en-US" dirty="0"/>
            <a:t>President of the United States</a:t>
          </a:r>
        </a:p>
      </dgm:t>
    </dgm:pt>
    <dgm:pt modelId="{66469448-85AE-B046-98FE-FF31246FD43F}" type="parTrans" cxnId="{99184CCC-FCC6-5D4E-8D3E-F4C6CBC79EF7}">
      <dgm:prSet/>
      <dgm:spPr/>
      <dgm:t>
        <a:bodyPr/>
        <a:lstStyle/>
        <a:p>
          <a:endParaRPr lang="en-US"/>
        </a:p>
      </dgm:t>
    </dgm:pt>
    <dgm:pt modelId="{6C692B16-4896-6F46-8969-DF980F44D079}" type="sibTrans" cxnId="{99184CCC-FCC6-5D4E-8D3E-F4C6CBC79EF7}">
      <dgm:prSet/>
      <dgm:spPr/>
      <dgm:t>
        <a:bodyPr/>
        <a:lstStyle/>
        <a:p>
          <a:endParaRPr lang="en-US"/>
        </a:p>
      </dgm:t>
    </dgm:pt>
    <dgm:pt modelId="{BCF518C0-A19A-3246-B1BB-F9696E466AF4}">
      <dgm:prSet phldrT="[Text]"/>
      <dgm:spPr/>
      <dgm:t>
        <a:bodyPr/>
        <a:lstStyle/>
        <a:p>
          <a:r>
            <a:rPr lang="en-US" b="0" i="0" dirty="0"/>
            <a:t>Topic where the person achieved prominence</a:t>
          </a:r>
          <a:endParaRPr lang="en-US" dirty="0"/>
        </a:p>
      </dgm:t>
    </dgm:pt>
    <dgm:pt modelId="{C59BD5CF-3AFD-7447-8872-C6A6EF244771}" type="parTrans" cxnId="{D31E7A3C-168A-6842-B3CC-F92C88746EA2}">
      <dgm:prSet/>
      <dgm:spPr/>
      <dgm:t>
        <a:bodyPr/>
        <a:lstStyle/>
        <a:p>
          <a:endParaRPr lang="en-US"/>
        </a:p>
      </dgm:t>
    </dgm:pt>
    <dgm:pt modelId="{6857AD92-865A-0E4E-BEB6-B1782AB12876}" type="sibTrans" cxnId="{D31E7A3C-168A-6842-B3CC-F92C88746EA2}">
      <dgm:prSet/>
      <dgm:spPr/>
      <dgm:t>
        <a:bodyPr/>
        <a:lstStyle/>
        <a:p>
          <a:endParaRPr lang="en-US"/>
        </a:p>
      </dgm:t>
    </dgm:pt>
    <dgm:pt modelId="{9D37832E-5DAF-CF44-A790-504AA9A4CDDD}" type="pres">
      <dgm:prSet presAssocID="{39BE48F9-6705-8147-912F-6E0E6DB3AA58}" presName="Name0" presStyleCnt="0">
        <dgm:presLayoutVars>
          <dgm:dir/>
          <dgm:animOne val="branch"/>
          <dgm:animLvl val="lvl"/>
        </dgm:presLayoutVars>
      </dgm:prSet>
      <dgm:spPr/>
    </dgm:pt>
    <dgm:pt modelId="{B4E535D1-3507-C048-B0F3-446EA6A2E8C4}" type="pres">
      <dgm:prSet presAssocID="{CA09C9D1-54B1-BA44-8887-D9DE08F3D4B8}" presName="chaos" presStyleCnt="0"/>
      <dgm:spPr/>
    </dgm:pt>
    <dgm:pt modelId="{7D7F576E-AF67-5641-A6AD-40766A2C510D}" type="pres">
      <dgm:prSet presAssocID="{CA09C9D1-54B1-BA44-8887-D9DE08F3D4B8}" presName="parTx1" presStyleLbl="revTx" presStyleIdx="0" presStyleCnt="3"/>
      <dgm:spPr/>
    </dgm:pt>
    <dgm:pt modelId="{57E6FB4B-0031-804F-9548-2149FEF30B65}" type="pres">
      <dgm:prSet presAssocID="{CA09C9D1-54B1-BA44-8887-D9DE08F3D4B8}" presName="desTx1" presStyleLbl="revTx" presStyleIdx="1" presStyleCnt="3">
        <dgm:presLayoutVars>
          <dgm:bulletEnabled val="1"/>
        </dgm:presLayoutVars>
      </dgm:prSet>
      <dgm:spPr/>
    </dgm:pt>
    <dgm:pt modelId="{29798890-71B4-5245-A178-FF62933815EA}" type="pres">
      <dgm:prSet presAssocID="{CA09C9D1-54B1-BA44-8887-D9DE08F3D4B8}" presName="c1" presStyleLbl="node1" presStyleIdx="0" presStyleCnt="19"/>
      <dgm:spPr/>
    </dgm:pt>
    <dgm:pt modelId="{010FA682-5E58-634D-827B-DF6564DEDC92}" type="pres">
      <dgm:prSet presAssocID="{CA09C9D1-54B1-BA44-8887-D9DE08F3D4B8}" presName="c2" presStyleLbl="node1" presStyleIdx="1" presStyleCnt="19"/>
      <dgm:spPr/>
    </dgm:pt>
    <dgm:pt modelId="{11ADDD18-705C-344A-9711-022C81BBA2DA}" type="pres">
      <dgm:prSet presAssocID="{CA09C9D1-54B1-BA44-8887-D9DE08F3D4B8}" presName="c3" presStyleLbl="node1" presStyleIdx="2" presStyleCnt="19"/>
      <dgm:spPr/>
    </dgm:pt>
    <dgm:pt modelId="{2778B63E-B7D6-A84B-B23A-1DEABF43168B}" type="pres">
      <dgm:prSet presAssocID="{CA09C9D1-54B1-BA44-8887-D9DE08F3D4B8}" presName="c4" presStyleLbl="node1" presStyleIdx="3" presStyleCnt="19"/>
      <dgm:spPr/>
    </dgm:pt>
    <dgm:pt modelId="{0D0ADC17-4224-9940-BEE5-A4D58B72C8FA}" type="pres">
      <dgm:prSet presAssocID="{CA09C9D1-54B1-BA44-8887-D9DE08F3D4B8}" presName="c5" presStyleLbl="node1" presStyleIdx="4" presStyleCnt="19"/>
      <dgm:spPr/>
    </dgm:pt>
    <dgm:pt modelId="{8BD8B6AB-3057-DE40-A446-CC6C5DC86B3A}" type="pres">
      <dgm:prSet presAssocID="{CA09C9D1-54B1-BA44-8887-D9DE08F3D4B8}" presName="c6" presStyleLbl="node1" presStyleIdx="5" presStyleCnt="19"/>
      <dgm:spPr/>
    </dgm:pt>
    <dgm:pt modelId="{1F7EA265-3A60-6E4A-92EB-6A1D629B649D}" type="pres">
      <dgm:prSet presAssocID="{CA09C9D1-54B1-BA44-8887-D9DE08F3D4B8}" presName="c7" presStyleLbl="node1" presStyleIdx="6" presStyleCnt="19"/>
      <dgm:spPr/>
    </dgm:pt>
    <dgm:pt modelId="{C5A08DB9-24C3-514F-9822-357CDD2D7B0E}" type="pres">
      <dgm:prSet presAssocID="{CA09C9D1-54B1-BA44-8887-D9DE08F3D4B8}" presName="c8" presStyleLbl="node1" presStyleIdx="7" presStyleCnt="19"/>
      <dgm:spPr/>
    </dgm:pt>
    <dgm:pt modelId="{6E172443-A45D-794F-8B8A-A36987EC8CE8}" type="pres">
      <dgm:prSet presAssocID="{CA09C9D1-54B1-BA44-8887-D9DE08F3D4B8}" presName="c9" presStyleLbl="node1" presStyleIdx="8" presStyleCnt="19"/>
      <dgm:spPr/>
    </dgm:pt>
    <dgm:pt modelId="{94C58610-7386-944A-BDFB-E0803DF73488}" type="pres">
      <dgm:prSet presAssocID="{CA09C9D1-54B1-BA44-8887-D9DE08F3D4B8}" presName="c10" presStyleLbl="node1" presStyleIdx="9" presStyleCnt="19"/>
      <dgm:spPr/>
    </dgm:pt>
    <dgm:pt modelId="{73AE437F-5DD4-9B42-888D-1213B928F676}" type="pres">
      <dgm:prSet presAssocID="{CA09C9D1-54B1-BA44-8887-D9DE08F3D4B8}" presName="c11" presStyleLbl="node1" presStyleIdx="10" presStyleCnt="19"/>
      <dgm:spPr/>
    </dgm:pt>
    <dgm:pt modelId="{6F0F33EC-8410-5749-8675-E24FE11FE238}" type="pres">
      <dgm:prSet presAssocID="{CA09C9D1-54B1-BA44-8887-D9DE08F3D4B8}" presName="c12" presStyleLbl="node1" presStyleIdx="11" presStyleCnt="19"/>
      <dgm:spPr/>
    </dgm:pt>
    <dgm:pt modelId="{AA17D97F-E45A-824F-B0D8-5568496FCC3D}" type="pres">
      <dgm:prSet presAssocID="{CA09C9D1-54B1-BA44-8887-D9DE08F3D4B8}" presName="c13" presStyleLbl="node1" presStyleIdx="12" presStyleCnt="19"/>
      <dgm:spPr/>
    </dgm:pt>
    <dgm:pt modelId="{64EE0511-202D-864D-BA8A-A74D11E98D9B}" type="pres">
      <dgm:prSet presAssocID="{CA09C9D1-54B1-BA44-8887-D9DE08F3D4B8}" presName="c14" presStyleLbl="node1" presStyleIdx="13" presStyleCnt="19"/>
      <dgm:spPr/>
    </dgm:pt>
    <dgm:pt modelId="{5C50D8ED-6660-B042-B33E-1CAE348DF1DE}" type="pres">
      <dgm:prSet presAssocID="{CA09C9D1-54B1-BA44-8887-D9DE08F3D4B8}" presName="c15" presStyleLbl="node1" presStyleIdx="14" presStyleCnt="19"/>
      <dgm:spPr/>
    </dgm:pt>
    <dgm:pt modelId="{01E0602E-0291-7845-A9CF-18D126FC1935}" type="pres">
      <dgm:prSet presAssocID="{CA09C9D1-54B1-BA44-8887-D9DE08F3D4B8}" presName="c16" presStyleLbl="node1" presStyleIdx="15" presStyleCnt="19"/>
      <dgm:spPr/>
    </dgm:pt>
    <dgm:pt modelId="{EA02D7B5-F8EB-BA46-A060-4E7B5709EC31}" type="pres">
      <dgm:prSet presAssocID="{CA09C9D1-54B1-BA44-8887-D9DE08F3D4B8}" presName="c17" presStyleLbl="node1" presStyleIdx="16" presStyleCnt="19"/>
      <dgm:spPr/>
    </dgm:pt>
    <dgm:pt modelId="{A0C64860-8FAD-554E-ACB6-E43A419B60F8}" type="pres">
      <dgm:prSet presAssocID="{CA09C9D1-54B1-BA44-8887-D9DE08F3D4B8}" presName="c18" presStyleLbl="node1" presStyleIdx="17" presStyleCnt="19"/>
      <dgm:spPr/>
    </dgm:pt>
    <dgm:pt modelId="{26D9E491-B896-7F4F-A9A9-26A6F88EB738}" type="pres">
      <dgm:prSet presAssocID="{9186326C-08EE-0C4B-B759-6B39D9E3F962}" presName="chevronComposite1" presStyleCnt="0"/>
      <dgm:spPr/>
    </dgm:pt>
    <dgm:pt modelId="{1BE957F5-B58D-304B-973B-53E7A673D791}" type="pres">
      <dgm:prSet presAssocID="{9186326C-08EE-0C4B-B759-6B39D9E3F962}" presName="chevron1" presStyleLbl="sibTrans2D1" presStyleIdx="0" presStyleCnt="2"/>
      <dgm:spPr/>
    </dgm:pt>
    <dgm:pt modelId="{23AED65A-8298-1B44-94C1-011E1F86D754}" type="pres">
      <dgm:prSet presAssocID="{9186326C-08EE-0C4B-B759-6B39D9E3F962}" presName="spChevron1" presStyleCnt="0"/>
      <dgm:spPr/>
    </dgm:pt>
    <dgm:pt modelId="{9E2DC53A-1D10-3B45-ABEC-DBECC5699D8D}" type="pres">
      <dgm:prSet presAssocID="{9186326C-08EE-0C4B-B759-6B39D9E3F962}" presName="overlap" presStyleCnt="0"/>
      <dgm:spPr/>
    </dgm:pt>
    <dgm:pt modelId="{5A6C51F9-1357-BA40-9DA3-030DF55D43EE}" type="pres">
      <dgm:prSet presAssocID="{9186326C-08EE-0C4B-B759-6B39D9E3F962}" presName="chevronComposite2" presStyleCnt="0"/>
      <dgm:spPr/>
    </dgm:pt>
    <dgm:pt modelId="{52373A28-F7D0-5743-8661-4FD93560D280}" type="pres">
      <dgm:prSet presAssocID="{9186326C-08EE-0C4B-B759-6B39D9E3F962}" presName="chevron2" presStyleLbl="sibTrans2D1" presStyleIdx="1" presStyleCnt="2"/>
      <dgm:spPr/>
    </dgm:pt>
    <dgm:pt modelId="{4540588D-7567-9249-9271-1C1D227032C0}" type="pres">
      <dgm:prSet presAssocID="{9186326C-08EE-0C4B-B759-6B39D9E3F962}" presName="spChevron2" presStyleCnt="0"/>
      <dgm:spPr/>
    </dgm:pt>
    <dgm:pt modelId="{74676B98-37B5-3D47-9456-5CABB3E49A77}" type="pres">
      <dgm:prSet presAssocID="{1DA5BF87-F10F-CE45-B383-E87519731F88}" presName="last" presStyleCnt="0"/>
      <dgm:spPr/>
    </dgm:pt>
    <dgm:pt modelId="{6DBE7F4E-85CD-7240-BA89-D826E7BAB994}" type="pres">
      <dgm:prSet presAssocID="{1DA5BF87-F10F-CE45-B383-E87519731F88}" presName="circleTx" presStyleLbl="node1" presStyleIdx="18" presStyleCnt="19"/>
      <dgm:spPr/>
    </dgm:pt>
    <dgm:pt modelId="{6DFAC93D-2B60-EA4D-90DE-1A5CFEAEA83B}" type="pres">
      <dgm:prSet presAssocID="{1DA5BF87-F10F-CE45-B383-E87519731F88}" presName="desTxN" presStyleLbl="revTx" presStyleIdx="2" presStyleCnt="3">
        <dgm:presLayoutVars>
          <dgm:bulletEnabled val="1"/>
        </dgm:presLayoutVars>
      </dgm:prSet>
      <dgm:spPr/>
    </dgm:pt>
    <dgm:pt modelId="{F7698B88-A155-2746-8607-737097E46A06}" type="pres">
      <dgm:prSet presAssocID="{1DA5BF87-F10F-CE45-B383-E87519731F88}" presName="spN" presStyleCnt="0"/>
      <dgm:spPr/>
    </dgm:pt>
  </dgm:ptLst>
  <dgm:cxnLst>
    <dgm:cxn modelId="{D31E7A3C-168A-6842-B3CC-F92C88746EA2}" srcId="{1DA5BF87-F10F-CE45-B383-E87519731F88}" destId="{BCF518C0-A19A-3246-B1BB-F9696E466AF4}" srcOrd="0" destOrd="0" parTransId="{C59BD5CF-3AFD-7447-8872-C6A6EF244771}" sibTransId="{6857AD92-865A-0E4E-BEB6-B1782AB12876}"/>
    <dgm:cxn modelId="{A8D0AE3C-81F7-F84F-8ACF-6EC42BCE7988}" type="presOf" srcId="{6D2C13A1-7F92-9D49-ABD8-0E12DA59D019}" destId="{57E6FB4B-0031-804F-9548-2149FEF30B65}" srcOrd="0" destOrd="0" presId="urn:microsoft.com/office/officeart/2009/3/layout/RandomtoResultProcess"/>
    <dgm:cxn modelId="{9897734B-1546-5345-80AE-184365915E92}" type="presOf" srcId="{CA09C9D1-54B1-BA44-8887-D9DE08F3D4B8}" destId="{7D7F576E-AF67-5641-A6AD-40766A2C510D}" srcOrd="0" destOrd="0" presId="urn:microsoft.com/office/officeart/2009/3/layout/RandomtoResultProcess"/>
    <dgm:cxn modelId="{AB025F61-951E-1A42-856C-EC110F5D6B1F}" srcId="{39BE48F9-6705-8147-912F-6E0E6DB3AA58}" destId="{CA09C9D1-54B1-BA44-8887-D9DE08F3D4B8}" srcOrd="0" destOrd="0" parTransId="{0631485F-7F5B-0242-AD33-5A786BE0097B}" sibTransId="{9186326C-08EE-0C4B-B759-6B39D9E3F962}"/>
    <dgm:cxn modelId="{1E6AC285-4AB6-F845-A75A-4F262C90150C}" type="presOf" srcId="{BCF518C0-A19A-3246-B1BB-F9696E466AF4}" destId="{6DFAC93D-2B60-EA4D-90DE-1A5CFEAEA83B}" srcOrd="0" destOrd="0" presId="urn:microsoft.com/office/officeart/2009/3/layout/RandomtoResultProcess"/>
    <dgm:cxn modelId="{4738488B-02FC-D04F-84DE-744656CF2553}" srcId="{CA09C9D1-54B1-BA44-8887-D9DE08F3D4B8}" destId="{6D2C13A1-7F92-9D49-ABD8-0E12DA59D019}" srcOrd="0" destOrd="0" parTransId="{E75A9DF0-2F8C-F043-B521-959EAEA8FD41}" sibTransId="{8B0210BB-957C-9549-9185-C1B809F17511}"/>
    <dgm:cxn modelId="{DC42A78C-FC68-094A-981F-1C0430EBD0A4}" type="presOf" srcId="{1DA5BF87-F10F-CE45-B383-E87519731F88}" destId="{6DBE7F4E-85CD-7240-BA89-D826E7BAB994}" srcOrd="0" destOrd="0" presId="urn:microsoft.com/office/officeart/2009/3/layout/RandomtoResultProcess"/>
    <dgm:cxn modelId="{99184CCC-FCC6-5D4E-8D3E-F4C6CBC79EF7}" srcId="{39BE48F9-6705-8147-912F-6E0E6DB3AA58}" destId="{1DA5BF87-F10F-CE45-B383-E87519731F88}" srcOrd="1" destOrd="0" parTransId="{66469448-85AE-B046-98FE-FF31246FD43F}" sibTransId="{6C692B16-4896-6F46-8969-DF980F44D079}"/>
    <dgm:cxn modelId="{8A89FEEB-9F82-BC46-928B-75F312C5E16B}" type="presOf" srcId="{39BE48F9-6705-8147-912F-6E0E6DB3AA58}" destId="{9D37832E-5DAF-CF44-A790-504AA9A4CDDD}" srcOrd="0" destOrd="0" presId="urn:microsoft.com/office/officeart/2009/3/layout/RandomtoResultProcess"/>
    <dgm:cxn modelId="{43AFF2B1-D403-4848-B159-DAB58C60440D}" type="presParOf" srcId="{9D37832E-5DAF-CF44-A790-504AA9A4CDDD}" destId="{B4E535D1-3507-C048-B0F3-446EA6A2E8C4}" srcOrd="0" destOrd="0" presId="urn:microsoft.com/office/officeart/2009/3/layout/RandomtoResultProcess"/>
    <dgm:cxn modelId="{D5459C1C-E53B-B04B-B9CD-B2D25DB976BE}" type="presParOf" srcId="{B4E535D1-3507-C048-B0F3-446EA6A2E8C4}" destId="{7D7F576E-AF67-5641-A6AD-40766A2C510D}" srcOrd="0" destOrd="0" presId="urn:microsoft.com/office/officeart/2009/3/layout/RandomtoResultProcess"/>
    <dgm:cxn modelId="{5CF36F91-03CE-8C4D-9E3C-204D5F366C36}" type="presParOf" srcId="{B4E535D1-3507-C048-B0F3-446EA6A2E8C4}" destId="{57E6FB4B-0031-804F-9548-2149FEF30B65}" srcOrd="1" destOrd="0" presId="urn:microsoft.com/office/officeart/2009/3/layout/RandomtoResultProcess"/>
    <dgm:cxn modelId="{93B1142C-4D92-DD4E-BD67-73BC2DA1634A}" type="presParOf" srcId="{B4E535D1-3507-C048-B0F3-446EA6A2E8C4}" destId="{29798890-71B4-5245-A178-FF62933815EA}" srcOrd="2" destOrd="0" presId="urn:microsoft.com/office/officeart/2009/3/layout/RandomtoResultProcess"/>
    <dgm:cxn modelId="{000828D4-EF36-5547-B49E-E5AB9EBE5AD7}" type="presParOf" srcId="{B4E535D1-3507-C048-B0F3-446EA6A2E8C4}" destId="{010FA682-5E58-634D-827B-DF6564DEDC92}" srcOrd="3" destOrd="0" presId="urn:microsoft.com/office/officeart/2009/3/layout/RandomtoResultProcess"/>
    <dgm:cxn modelId="{47226D0F-E6E6-144F-B7DF-5E421DEDA9CF}" type="presParOf" srcId="{B4E535D1-3507-C048-B0F3-446EA6A2E8C4}" destId="{11ADDD18-705C-344A-9711-022C81BBA2DA}" srcOrd="4" destOrd="0" presId="urn:microsoft.com/office/officeart/2009/3/layout/RandomtoResultProcess"/>
    <dgm:cxn modelId="{D1D52096-5D33-9947-A56E-BD5C6A4C7DDE}" type="presParOf" srcId="{B4E535D1-3507-C048-B0F3-446EA6A2E8C4}" destId="{2778B63E-B7D6-A84B-B23A-1DEABF43168B}" srcOrd="5" destOrd="0" presId="urn:microsoft.com/office/officeart/2009/3/layout/RandomtoResultProcess"/>
    <dgm:cxn modelId="{119D337B-7845-EE4A-AAA2-FB091D46E72F}" type="presParOf" srcId="{B4E535D1-3507-C048-B0F3-446EA6A2E8C4}" destId="{0D0ADC17-4224-9940-BEE5-A4D58B72C8FA}" srcOrd="6" destOrd="0" presId="urn:microsoft.com/office/officeart/2009/3/layout/RandomtoResultProcess"/>
    <dgm:cxn modelId="{8770177B-AF10-B24A-99E3-D911571B15E1}" type="presParOf" srcId="{B4E535D1-3507-C048-B0F3-446EA6A2E8C4}" destId="{8BD8B6AB-3057-DE40-A446-CC6C5DC86B3A}" srcOrd="7" destOrd="0" presId="urn:microsoft.com/office/officeart/2009/3/layout/RandomtoResultProcess"/>
    <dgm:cxn modelId="{BAB21BD7-0854-D843-BE76-E787FD8D54F7}" type="presParOf" srcId="{B4E535D1-3507-C048-B0F3-446EA6A2E8C4}" destId="{1F7EA265-3A60-6E4A-92EB-6A1D629B649D}" srcOrd="8" destOrd="0" presId="urn:microsoft.com/office/officeart/2009/3/layout/RandomtoResultProcess"/>
    <dgm:cxn modelId="{EF5B25DB-B726-C843-815D-357A50BDA24E}" type="presParOf" srcId="{B4E535D1-3507-C048-B0F3-446EA6A2E8C4}" destId="{C5A08DB9-24C3-514F-9822-357CDD2D7B0E}" srcOrd="9" destOrd="0" presId="urn:microsoft.com/office/officeart/2009/3/layout/RandomtoResultProcess"/>
    <dgm:cxn modelId="{47117336-84E6-AA4C-AD0B-18FA93FA4750}" type="presParOf" srcId="{B4E535D1-3507-C048-B0F3-446EA6A2E8C4}" destId="{6E172443-A45D-794F-8B8A-A36987EC8CE8}" srcOrd="10" destOrd="0" presId="urn:microsoft.com/office/officeart/2009/3/layout/RandomtoResultProcess"/>
    <dgm:cxn modelId="{37D770DD-AC40-7845-AB1C-F8F8F93381E6}" type="presParOf" srcId="{B4E535D1-3507-C048-B0F3-446EA6A2E8C4}" destId="{94C58610-7386-944A-BDFB-E0803DF73488}" srcOrd="11" destOrd="0" presId="urn:microsoft.com/office/officeart/2009/3/layout/RandomtoResultProcess"/>
    <dgm:cxn modelId="{2209E16A-62AC-4244-97DA-EA0DF47534BD}" type="presParOf" srcId="{B4E535D1-3507-C048-B0F3-446EA6A2E8C4}" destId="{73AE437F-5DD4-9B42-888D-1213B928F676}" srcOrd="12" destOrd="0" presId="urn:microsoft.com/office/officeart/2009/3/layout/RandomtoResultProcess"/>
    <dgm:cxn modelId="{4138A0A6-11BA-0341-BEE9-CEEDAE4D3DEB}" type="presParOf" srcId="{B4E535D1-3507-C048-B0F3-446EA6A2E8C4}" destId="{6F0F33EC-8410-5749-8675-E24FE11FE238}" srcOrd="13" destOrd="0" presId="urn:microsoft.com/office/officeart/2009/3/layout/RandomtoResultProcess"/>
    <dgm:cxn modelId="{F41E7CDB-CF35-3042-84CC-5A7FF699487F}" type="presParOf" srcId="{B4E535D1-3507-C048-B0F3-446EA6A2E8C4}" destId="{AA17D97F-E45A-824F-B0D8-5568496FCC3D}" srcOrd="14" destOrd="0" presId="urn:microsoft.com/office/officeart/2009/3/layout/RandomtoResultProcess"/>
    <dgm:cxn modelId="{43FF02C0-BA2D-BE45-B035-43C9C45F9932}" type="presParOf" srcId="{B4E535D1-3507-C048-B0F3-446EA6A2E8C4}" destId="{64EE0511-202D-864D-BA8A-A74D11E98D9B}" srcOrd="15" destOrd="0" presId="urn:microsoft.com/office/officeart/2009/3/layout/RandomtoResultProcess"/>
    <dgm:cxn modelId="{26F27FFC-0855-8D44-9A5A-22E22E3B3257}" type="presParOf" srcId="{B4E535D1-3507-C048-B0F3-446EA6A2E8C4}" destId="{5C50D8ED-6660-B042-B33E-1CAE348DF1DE}" srcOrd="16" destOrd="0" presId="urn:microsoft.com/office/officeart/2009/3/layout/RandomtoResultProcess"/>
    <dgm:cxn modelId="{234A51F4-6C6B-9D41-A63A-B7CDAB024EA3}" type="presParOf" srcId="{B4E535D1-3507-C048-B0F3-446EA6A2E8C4}" destId="{01E0602E-0291-7845-A9CF-18D126FC1935}" srcOrd="17" destOrd="0" presId="urn:microsoft.com/office/officeart/2009/3/layout/RandomtoResultProcess"/>
    <dgm:cxn modelId="{A9675D61-8347-5947-9547-4788604C2460}" type="presParOf" srcId="{B4E535D1-3507-C048-B0F3-446EA6A2E8C4}" destId="{EA02D7B5-F8EB-BA46-A060-4E7B5709EC31}" srcOrd="18" destOrd="0" presId="urn:microsoft.com/office/officeart/2009/3/layout/RandomtoResultProcess"/>
    <dgm:cxn modelId="{BCEDCADF-255A-1146-8352-FD6EEE545AA7}" type="presParOf" srcId="{B4E535D1-3507-C048-B0F3-446EA6A2E8C4}" destId="{A0C64860-8FAD-554E-ACB6-E43A419B60F8}" srcOrd="19" destOrd="0" presId="urn:microsoft.com/office/officeart/2009/3/layout/RandomtoResultProcess"/>
    <dgm:cxn modelId="{FF90976E-E55E-1F4C-B657-71552CC1594A}" type="presParOf" srcId="{9D37832E-5DAF-CF44-A790-504AA9A4CDDD}" destId="{26D9E491-B896-7F4F-A9A9-26A6F88EB738}" srcOrd="1" destOrd="0" presId="urn:microsoft.com/office/officeart/2009/3/layout/RandomtoResultProcess"/>
    <dgm:cxn modelId="{42AD377E-6913-E749-853B-8BD59FA48E1E}" type="presParOf" srcId="{26D9E491-B896-7F4F-A9A9-26A6F88EB738}" destId="{1BE957F5-B58D-304B-973B-53E7A673D791}" srcOrd="0" destOrd="0" presId="urn:microsoft.com/office/officeart/2009/3/layout/RandomtoResultProcess"/>
    <dgm:cxn modelId="{44E5D13E-1AF4-CF4A-A7DA-605DF1DEBC47}" type="presParOf" srcId="{26D9E491-B896-7F4F-A9A9-26A6F88EB738}" destId="{23AED65A-8298-1B44-94C1-011E1F86D754}" srcOrd="1" destOrd="0" presId="urn:microsoft.com/office/officeart/2009/3/layout/RandomtoResultProcess"/>
    <dgm:cxn modelId="{79B81F90-13A6-9446-AD03-6D9C46CBD8FA}" type="presParOf" srcId="{9D37832E-5DAF-CF44-A790-504AA9A4CDDD}" destId="{9E2DC53A-1D10-3B45-ABEC-DBECC5699D8D}" srcOrd="2" destOrd="0" presId="urn:microsoft.com/office/officeart/2009/3/layout/RandomtoResultProcess"/>
    <dgm:cxn modelId="{CE94CCCC-E5CB-D34F-9ACC-D0F5CE7D6906}" type="presParOf" srcId="{9D37832E-5DAF-CF44-A790-504AA9A4CDDD}" destId="{5A6C51F9-1357-BA40-9DA3-030DF55D43EE}" srcOrd="3" destOrd="0" presId="urn:microsoft.com/office/officeart/2009/3/layout/RandomtoResultProcess"/>
    <dgm:cxn modelId="{631C8DAB-BD28-5F4C-A4AC-570CFB012702}" type="presParOf" srcId="{5A6C51F9-1357-BA40-9DA3-030DF55D43EE}" destId="{52373A28-F7D0-5743-8661-4FD93560D280}" srcOrd="0" destOrd="0" presId="urn:microsoft.com/office/officeart/2009/3/layout/RandomtoResultProcess"/>
    <dgm:cxn modelId="{A6A3C962-6E48-E14A-BC9B-4AE7AE3EAD04}" type="presParOf" srcId="{5A6C51F9-1357-BA40-9DA3-030DF55D43EE}" destId="{4540588D-7567-9249-9271-1C1D227032C0}" srcOrd="1" destOrd="0" presId="urn:microsoft.com/office/officeart/2009/3/layout/RandomtoResultProcess"/>
    <dgm:cxn modelId="{EA4A5775-EE3E-BD48-A6EF-1241730C36D9}" type="presParOf" srcId="{9D37832E-5DAF-CF44-A790-504AA9A4CDDD}" destId="{74676B98-37B5-3D47-9456-5CABB3E49A77}" srcOrd="4" destOrd="0" presId="urn:microsoft.com/office/officeart/2009/3/layout/RandomtoResultProcess"/>
    <dgm:cxn modelId="{E6CE956D-A5DC-4345-9AAD-DFDB93DED9C2}" type="presParOf" srcId="{74676B98-37B5-3D47-9456-5CABB3E49A77}" destId="{6DBE7F4E-85CD-7240-BA89-D826E7BAB994}" srcOrd="0" destOrd="0" presId="urn:microsoft.com/office/officeart/2009/3/layout/RandomtoResultProcess"/>
    <dgm:cxn modelId="{E1E177C9-BB42-654D-B029-81C989EFF240}" type="presParOf" srcId="{74676B98-37B5-3D47-9456-5CABB3E49A77}" destId="{6DFAC93D-2B60-EA4D-90DE-1A5CFEAEA83B}" srcOrd="1" destOrd="0" presId="urn:microsoft.com/office/officeart/2009/3/layout/RandomtoResultProcess"/>
    <dgm:cxn modelId="{521432E5-371D-A34C-A3E2-8E1B59CEE104}" type="presParOf" srcId="{74676B98-37B5-3D47-9456-5CABB3E49A77}" destId="{F7698B88-A155-2746-8607-737097E46A06}" srcOrd="2" destOrd="0" presId="urn:microsoft.com/office/officeart/2009/3/layout/RandomtoResult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BE48F9-6705-8147-912F-6E0E6DB3AA58}" type="doc">
      <dgm:prSet loTypeId="urn:microsoft.com/office/officeart/2009/3/layout/RandomtoResultProcess" loCatId="" qsTypeId="urn:microsoft.com/office/officeart/2005/8/quickstyle/simple1" qsCatId="simple" csTypeId="urn:microsoft.com/office/officeart/2005/8/colors/accent5_2" csCatId="accent5" phldr="1"/>
      <dgm:spPr/>
      <dgm:t>
        <a:bodyPr/>
        <a:lstStyle/>
        <a:p>
          <a:endParaRPr lang="en-US"/>
        </a:p>
      </dgm:t>
    </dgm:pt>
    <dgm:pt modelId="{CA09C9D1-54B1-BA44-8887-D9DE08F3D4B8}">
      <dgm:prSet phldrT="[Text]"/>
      <dgm:spPr/>
      <dgm:t>
        <a:bodyPr/>
        <a:lstStyle/>
        <a:p>
          <a:r>
            <a:rPr lang="en-US" b="0" i="0" dirty="0"/>
            <a:t>Social network analysis</a:t>
          </a:r>
          <a:endParaRPr lang="en-US" dirty="0"/>
        </a:p>
      </dgm:t>
    </dgm:pt>
    <dgm:pt modelId="{0631485F-7F5B-0242-AD33-5A786BE0097B}" type="parTrans" cxnId="{AB025F61-951E-1A42-856C-EC110F5D6B1F}">
      <dgm:prSet/>
      <dgm:spPr/>
      <dgm:t>
        <a:bodyPr/>
        <a:lstStyle/>
        <a:p>
          <a:endParaRPr lang="en-US"/>
        </a:p>
      </dgm:t>
    </dgm:pt>
    <dgm:pt modelId="{9186326C-08EE-0C4B-B759-6B39D9E3F962}" type="sibTrans" cxnId="{AB025F61-951E-1A42-856C-EC110F5D6B1F}">
      <dgm:prSet/>
      <dgm:spPr/>
      <dgm:t>
        <a:bodyPr/>
        <a:lstStyle/>
        <a:p>
          <a:endParaRPr lang="en-US"/>
        </a:p>
      </dgm:t>
    </dgm:pt>
    <dgm:pt modelId="{6D2C13A1-7F92-9D49-ABD8-0E12DA59D019}">
      <dgm:prSet phldrT="[Text]"/>
      <dgm:spPr/>
      <dgm:t>
        <a:bodyPr/>
        <a:lstStyle/>
        <a:p>
          <a:r>
            <a:rPr lang="en-US" b="0" i="0" dirty="0"/>
            <a:t>Technical or Jargon Term</a:t>
          </a:r>
          <a:endParaRPr lang="en-US" dirty="0"/>
        </a:p>
      </dgm:t>
    </dgm:pt>
    <dgm:pt modelId="{E75A9DF0-2F8C-F043-B521-959EAEA8FD41}" type="parTrans" cxnId="{4738488B-02FC-D04F-84DE-744656CF2553}">
      <dgm:prSet/>
      <dgm:spPr/>
      <dgm:t>
        <a:bodyPr/>
        <a:lstStyle/>
        <a:p>
          <a:endParaRPr lang="en-US"/>
        </a:p>
      </dgm:t>
    </dgm:pt>
    <dgm:pt modelId="{8B0210BB-957C-9549-9185-C1B809F17511}" type="sibTrans" cxnId="{4738488B-02FC-D04F-84DE-744656CF2553}">
      <dgm:prSet/>
      <dgm:spPr/>
      <dgm:t>
        <a:bodyPr/>
        <a:lstStyle/>
        <a:p>
          <a:endParaRPr lang="en-US"/>
        </a:p>
      </dgm:t>
    </dgm:pt>
    <dgm:pt modelId="{1DA5BF87-F10F-CE45-B383-E87519731F88}">
      <dgm:prSet phldrT="[Text]"/>
      <dgm:spPr/>
      <dgm:t>
        <a:bodyPr/>
        <a:lstStyle/>
        <a:p>
          <a:r>
            <a:rPr lang="en-US" dirty="0"/>
            <a:t>Networks</a:t>
          </a:r>
        </a:p>
      </dgm:t>
    </dgm:pt>
    <dgm:pt modelId="{66469448-85AE-B046-98FE-FF31246FD43F}" type="parTrans" cxnId="{99184CCC-FCC6-5D4E-8D3E-F4C6CBC79EF7}">
      <dgm:prSet/>
      <dgm:spPr/>
      <dgm:t>
        <a:bodyPr/>
        <a:lstStyle/>
        <a:p>
          <a:endParaRPr lang="en-US"/>
        </a:p>
      </dgm:t>
    </dgm:pt>
    <dgm:pt modelId="{6C692B16-4896-6F46-8969-DF980F44D079}" type="sibTrans" cxnId="{99184CCC-FCC6-5D4E-8D3E-F4C6CBC79EF7}">
      <dgm:prSet/>
      <dgm:spPr/>
      <dgm:t>
        <a:bodyPr/>
        <a:lstStyle/>
        <a:p>
          <a:endParaRPr lang="en-US"/>
        </a:p>
      </dgm:t>
    </dgm:pt>
    <dgm:pt modelId="{BCF518C0-A19A-3246-B1BB-F9696E466AF4}">
      <dgm:prSet phldrT="[Text]"/>
      <dgm:spPr/>
      <dgm:t>
        <a:bodyPr/>
        <a:lstStyle/>
        <a:p>
          <a:r>
            <a:rPr lang="en-US" dirty="0"/>
            <a:t>Field of Study</a:t>
          </a:r>
        </a:p>
      </dgm:t>
    </dgm:pt>
    <dgm:pt modelId="{C59BD5CF-3AFD-7447-8872-C6A6EF244771}" type="parTrans" cxnId="{D31E7A3C-168A-6842-B3CC-F92C88746EA2}">
      <dgm:prSet/>
      <dgm:spPr/>
      <dgm:t>
        <a:bodyPr/>
        <a:lstStyle/>
        <a:p>
          <a:endParaRPr lang="en-US"/>
        </a:p>
      </dgm:t>
    </dgm:pt>
    <dgm:pt modelId="{6857AD92-865A-0E4E-BEB6-B1782AB12876}" type="sibTrans" cxnId="{D31E7A3C-168A-6842-B3CC-F92C88746EA2}">
      <dgm:prSet/>
      <dgm:spPr/>
      <dgm:t>
        <a:bodyPr/>
        <a:lstStyle/>
        <a:p>
          <a:endParaRPr lang="en-US"/>
        </a:p>
      </dgm:t>
    </dgm:pt>
    <dgm:pt modelId="{9D37832E-5DAF-CF44-A790-504AA9A4CDDD}" type="pres">
      <dgm:prSet presAssocID="{39BE48F9-6705-8147-912F-6E0E6DB3AA58}" presName="Name0" presStyleCnt="0">
        <dgm:presLayoutVars>
          <dgm:dir/>
          <dgm:animOne val="branch"/>
          <dgm:animLvl val="lvl"/>
        </dgm:presLayoutVars>
      </dgm:prSet>
      <dgm:spPr/>
    </dgm:pt>
    <dgm:pt modelId="{B4E535D1-3507-C048-B0F3-446EA6A2E8C4}" type="pres">
      <dgm:prSet presAssocID="{CA09C9D1-54B1-BA44-8887-D9DE08F3D4B8}" presName="chaos" presStyleCnt="0"/>
      <dgm:spPr/>
    </dgm:pt>
    <dgm:pt modelId="{7D7F576E-AF67-5641-A6AD-40766A2C510D}" type="pres">
      <dgm:prSet presAssocID="{CA09C9D1-54B1-BA44-8887-D9DE08F3D4B8}" presName="parTx1" presStyleLbl="revTx" presStyleIdx="0" presStyleCnt="3"/>
      <dgm:spPr/>
    </dgm:pt>
    <dgm:pt modelId="{57E6FB4B-0031-804F-9548-2149FEF30B65}" type="pres">
      <dgm:prSet presAssocID="{CA09C9D1-54B1-BA44-8887-D9DE08F3D4B8}" presName="desTx1" presStyleLbl="revTx" presStyleIdx="1" presStyleCnt="3">
        <dgm:presLayoutVars>
          <dgm:bulletEnabled val="1"/>
        </dgm:presLayoutVars>
      </dgm:prSet>
      <dgm:spPr/>
    </dgm:pt>
    <dgm:pt modelId="{29798890-71B4-5245-A178-FF62933815EA}" type="pres">
      <dgm:prSet presAssocID="{CA09C9D1-54B1-BA44-8887-D9DE08F3D4B8}" presName="c1" presStyleLbl="node1" presStyleIdx="0" presStyleCnt="19"/>
      <dgm:spPr/>
    </dgm:pt>
    <dgm:pt modelId="{010FA682-5E58-634D-827B-DF6564DEDC92}" type="pres">
      <dgm:prSet presAssocID="{CA09C9D1-54B1-BA44-8887-D9DE08F3D4B8}" presName="c2" presStyleLbl="node1" presStyleIdx="1" presStyleCnt="19"/>
      <dgm:spPr/>
    </dgm:pt>
    <dgm:pt modelId="{11ADDD18-705C-344A-9711-022C81BBA2DA}" type="pres">
      <dgm:prSet presAssocID="{CA09C9D1-54B1-BA44-8887-D9DE08F3D4B8}" presName="c3" presStyleLbl="node1" presStyleIdx="2" presStyleCnt="19"/>
      <dgm:spPr/>
    </dgm:pt>
    <dgm:pt modelId="{2778B63E-B7D6-A84B-B23A-1DEABF43168B}" type="pres">
      <dgm:prSet presAssocID="{CA09C9D1-54B1-BA44-8887-D9DE08F3D4B8}" presName="c4" presStyleLbl="node1" presStyleIdx="3" presStyleCnt="19"/>
      <dgm:spPr/>
    </dgm:pt>
    <dgm:pt modelId="{0D0ADC17-4224-9940-BEE5-A4D58B72C8FA}" type="pres">
      <dgm:prSet presAssocID="{CA09C9D1-54B1-BA44-8887-D9DE08F3D4B8}" presName="c5" presStyleLbl="node1" presStyleIdx="4" presStyleCnt="19"/>
      <dgm:spPr/>
    </dgm:pt>
    <dgm:pt modelId="{8BD8B6AB-3057-DE40-A446-CC6C5DC86B3A}" type="pres">
      <dgm:prSet presAssocID="{CA09C9D1-54B1-BA44-8887-D9DE08F3D4B8}" presName="c6" presStyleLbl="node1" presStyleIdx="5" presStyleCnt="19"/>
      <dgm:spPr/>
    </dgm:pt>
    <dgm:pt modelId="{1F7EA265-3A60-6E4A-92EB-6A1D629B649D}" type="pres">
      <dgm:prSet presAssocID="{CA09C9D1-54B1-BA44-8887-D9DE08F3D4B8}" presName="c7" presStyleLbl="node1" presStyleIdx="6" presStyleCnt="19"/>
      <dgm:spPr/>
    </dgm:pt>
    <dgm:pt modelId="{C5A08DB9-24C3-514F-9822-357CDD2D7B0E}" type="pres">
      <dgm:prSet presAssocID="{CA09C9D1-54B1-BA44-8887-D9DE08F3D4B8}" presName="c8" presStyleLbl="node1" presStyleIdx="7" presStyleCnt="19"/>
      <dgm:spPr/>
    </dgm:pt>
    <dgm:pt modelId="{6E172443-A45D-794F-8B8A-A36987EC8CE8}" type="pres">
      <dgm:prSet presAssocID="{CA09C9D1-54B1-BA44-8887-D9DE08F3D4B8}" presName="c9" presStyleLbl="node1" presStyleIdx="8" presStyleCnt="19"/>
      <dgm:spPr/>
    </dgm:pt>
    <dgm:pt modelId="{94C58610-7386-944A-BDFB-E0803DF73488}" type="pres">
      <dgm:prSet presAssocID="{CA09C9D1-54B1-BA44-8887-D9DE08F3D4B8}" presName="c10" presStyleLbl="node1" presStyleIdx="9" presStyleCnt="19"/>
      <dgm:spPr/>
    </dgm:pt>
    <dgm:pt modelId="{73AE437F-5DD4-9B42-888D-1213B928F676}" type="pres">
      <dgm:prSet presAssocID="{CA09C9D1-54B1-BA44-8887-D9DE08F3D4B8}" presName="c11" presStyleLbl="node1" presStyleIdx="10" presStyleCnt="19"/>
      <dgm:spPr/>
    </dgm:pt>
    <dgm:pt modelId="{6F0F33EC-8410-5749-8675-E24FE11FE238}" type="pres">
      <dgm:prSet presAssocID="{CA09C9D1-54B1-BA44-8887-D9DE08F3D4B8}" presName="c12" presStyleLbl="node1" presStyleIdx="11" presStyleCnt="19"/>
      <dgm:spPr/>
    </dgm:pt>
    <dgm:pt modelId="{AA17D97F-E45A-824F-B0D8-5568496FCC3D}" type="pres">
      <dgm:prSet presAssocID="{CA09C9D1-54B1-BA44-8887-D9DE08F3D4B8}" presName="c13" presStyleLbl="node1" presStyleIdx="12" presStyleCnt="19"/>
      <dgm:spPr/>
    </dgm:pt>
    <dgm:pt modelId="{64EE0511-202D-864D-BA8A-A74D11E98D9B}" type="pres">
      <dgm:prSet presAssocID="{CA09C9D1-54B1-BA44-8887-D9DE08F3D4B8}" presName="c14" presStyleLbl="node1" presStyleIdx="13" presStyleCnt="19"/>
      <dgm:spPr/>
    </dgm:pt>
    <dgm:pt modelId="{5C50D8ED-6660-B042-B33E-1CAE348DF1DE}" type="pres">
      <dgm:prSet presAssocID="{CA09C9D1-54B1-BA44-8887-D9DE08F3D4B8}" presName="c15" presStyleLbl="node1" presStyleIdx="14" presStyleCnt="19"/>
      <dgm:spPr/>
    </dgm:pt>
    <dgm:pt modelId="{01E0602E-0291-7845-A9CF-18D126FC1935}" type="pres">
      <dgm:prSet presAssocID="{CA09C9D1-54B1-BA44-8887-D9DE08F3D4B8}" presName="c16" presStyleLbl="node1" presStyleIdx="15" presStyleCnt="19"/>
      <dgm:spPr/>
    </dgm:pt>
    <dgm:pt modelId="{EA02D7B5-F8EB-BA46-A060-4E7B5709EC31}" type="pres">
      <dgm:prSet presAssocID="{CA09C9D1-54B1-BA44-8887-D9DE08F3D4B8}" presName="c17" presStyleLbl="node1" presStyleIdx="16" presStyleCnt="19"/>
      <dgm:spPr/>
    </dgm:pt>
    <dgm:pt modelId="{A0C64860-8FAD-554E-ACB6-E43A419B60F8}" type="pres">
      <dgm:prSet presAssocID="{CA09C9D1-54B1-BA44-8887-D9DE08F3D4B8}" presName="c18" presStyleLbl="node1" presStyleIdx="17" presStyleCnt="19"/>
      <dgm:spPr/>
    </dgm:pt>
    <dgm:pt modelId="{26D9E491-B896-7F4F-A9A9-26A6F88EB738}" type="pres">
      <dgm:prSet presAssocID="{9186326C-08EE-0C4B-B759-6B39D9E3F962}" presName="chevronComposite1" presStyleCnt="0"/>
      <dgm:spPr/>
    </dgm:pt>
    <dgm:pt modelId="{1BE957F5-B58D-304B-973B-53E7A673D791}" type="pres">
      <dgm:prSet presAssocID="{9186326C-08EE-0C4B-B759-6B39D9E3F962}" presName="chevron1" presStyleLbl="sibTrans2D1" presStyleIdx="0" presStyleCnt="2"/>
      <dgm:spPr/>
    </dgm:pt>
    <dgm:pt modelId="{23AED65A-8298-1B44-94C1-011E1F86D754}" type="pres">
      <dgm:prSet presAssocID="{9186326C-08EE-0C4B-B759-6B39D9E3F962}" presName="spChevron1" presStyleCnt="0"/>
      <dgm:spPr/>
    </dgm:pt>
    <dgm:pt modelId="{9E2DC53A-1D10-3B45-ABEC-DBECC5699D8D}" type="pres">
      <dgm:prSet presAssocID="{9186326C-08EE-0C4B-B759-6B39D9E3F962}" presName="overlap" presStyleCnt="0"/>
      <dgm:spPr/>
    </dgm:pt>
    <dgm:pt modelId="{5A6C51F9-1357-BA40-9DA3-030DF55D43EE}" type="pres">
      <dgm:prSet presAssocID="{9186326C-08EE-0C4B-B759-6B39D9E3F962}" presName="chevronComposite2" presStyleCnt="0"/>
      <dgm:spPr/>
    </dgm:pt>
    <dgm:pt modelId="{52373A28-F7D0-5743-8661-4FD93560D280}" type="pres">
      <dgm:prSet presAssocID="{9186326C-08EE-0C4B-B759-6B39D9E3F962}" presName="chevron2" presStyleLbl="sibTrans2D1" presStyleIdx="1" presStyleCnt="2"/>
      <dgm:spPr/>
    </dgm:pt>
    <dgm:pt modelId="{4540588D-7567-9249-9271-1C1D227032C0}" type="pres">
      <dgm:prSet presAssocID="{9186326C-08EE-0C4B-B759-6B39D9E3F962}" presName="spChevron2" presStyleCnt="0"/>
      <dgm:spPr/>
    </dgm:pt>
    <dgm:pt modelId="{74676B98-37B5-3D47-9456-5CABB3E49A77}" type="pres">
      <dgm:prSet presAssocID="{1DA5BF87-F10F-CE45-B383-E87519731F88}" presName="last" presStyleCnt="0"/>
      <dgm:spPr/>
    </dgm:pt>
    <dgm:pt modelId="{6DBE7F4E-85CD-7240-BA89-D826E7BAB994}" type="pres">
      <dgm:prSet presAssocID="{1DA5BF87-F10F-CE45-B383-E87519731F88}" presName="circleTx" presStyleLbl="node1" presStyleIdx="18" presStyleCnt="19"/>
      <dgm:spPr/>
    </dgm:pt>
    <dgm:pt modelId="{6DFAC93D-2B60-EA4D-90DE-1A5CFEAEA83B}" type="pres">
      <dgm:prSet presAssocID="{1DA5BF87-F10F-CE45-B383-E87519731F88}" presName="desTxN" presStyleLbl="revTx" presStyleIdx="2" presStyleCnt="3">
        <dgm:presLayoutVars>
          <dgm:bulletEnabled val="1"/>
        </dgm:presLayoutVars>
      </dgm:prSet>
      <dgm:spPr/>
    </dgm:pt>
    <dgm:pt modelId="{F7698B88-A155-2746-8607-737097E46A06}" type="pres">
      <dgm:prSet presAssocID="{1DA5BF87-F10F-CE45-B383-E87519731F88}" presName="spN" presStyleCnt="0"/>
      <dgm:spPr/>
    </dgm:pt>
  </dgm:ptLst>
  <dgm:cxnLst>
    <dgm:cxn modelId="{D31E7A3C-168A-6842-B3CC-F92C88746EA2}" srcId="{1DA5BF87-F10F-CE45-B383-E87519731F88}" destId="{BCF518C0-A19A-3246-B1BB-F9696E466AF4}" srcOrd="0" destOrd="0" parTransId="{C59BD5CF-3AFD-7447-8872-C6A6EF244771}" sibTransId="{6857AD92-865A-0E4E-BEB6-B1782AB12876}"/>
    <dgm:cxn modelId="{A8D0AE3C-81F7-F84F-8ACF-6EC42BCE7988}" type="presOf" srcId="{6D2C13A1-7F92-9D49-ABD8-0E12DA59D019}" destId="{57E6FB4B-0031-804F-9548-2149FEF30B65}" srcOrd="0" destOrd="0" presId="urn:microsoft.com/office/officeart/2009/3/layout/RandomtoResultProcess"/>
    <dgm:cxn modelId="{9897734B-1546-5345-80AE-184365915E92}" type="presOf" srcId="{CA09C9D1-54B1-BA44-8887-D9DE08F3D4B8}" destId="{7D7F576E-AF67-5641-A6AD-40766A2C510D}" srcOrd="0" destOrd="0" presId="urn:microsoft.com/office/officeart/2009/3/layout/RandomtoResultProcess"/>
    <dgm:cxn modelId="{AB025F61-951E-1A42-856C-EC110F5D6B1F}" srcId="{39BE48F9-6705-8147-912F-6E0E6DB3AA58}" destId="{CA09C9D1-54B1-BA44-8887-D9DE08F3D4B8}" srcOrd="0" destOrd="0" parTransId="{0631485F-7F5B-0242-AD33-5A786BE0097B}" sibTransId="{9186326C-08EE-0C4B-B759-6B39D9E3F962}"/>
    <dgm:cxn modelId="{1E6AC285-4AB6-F845-A75A-4F262C90150C}" type="presOf" srcId="{BCF518C0-A19A-3246-B1BB-F9696E466AF4}" destId="{6DFAC93D-2B60-EA4D-90DE-1A5CFEAEA83B}" srcOrd="0" destOrd="0" presId="urn:microsoft.com/office/officeart/2009/3/layout/RandomtoResultProcess"/>
    <dgm:cxn modelId="{4738488B-02FC-D04F-84DE-744656CF2553}" srcId="{CA09C9D1-54B1-BA44-8887-D9DE08F3D4B8}" destId="{6D2C13A1-7F92-9D49-ABD8-0E12DA59D019}" srcOrd="0" destOrd="0" parTransId="{E75A9DF0-2F8C-F043-B521-959EAEA8FD41}" sibTransId="{8B0210BB-957C-9549-9185-C1B809F17511}"/>
    <dgm:cxn modelId="{DC42A78C-FC68-094A-981F-1C0430EBD0A4}" type="presOf" srcId="{1DA5BF87-F10F-CE45-B383-E87519731F88}" destId="{6DBE7F4E-85CD-7240-BA89-D826E7BAB994}" srcOrd="0" destOrd="0" presId="urn:microsoft.com/office/officeart/2009/3/layout/RandomtoResultProcess"/>
    <dgm:cxn modelId="{99184CCC-FCC6-5D4E-8D3E-F4C6CBC79EF7}" srcId="{39BE48F9-6705-8147-912F-6E0E6DB3AA58}" destId="{1DA5BF87-F10F-CE45-B383-E87519731F88}" srcOrd="1" destOrd="0" parTransId="{66469448-85AE-B046-98FE-FF31246FD43F}" sibTransId="{6C692B16-4896-6F46-8969-DF980F44D079}"/>
    <dgm:cxn modelId="{8A89FEEB-9F82-BC46-928B-75F312C5E16B}" type="presOf" srcId="{39BE48F9-6705-8147-912F-6E0E6DB3AA58}" destId="{9D37832E-5DAF-CF44-A790-504AA9A4CDDD}" srcOrd="0" destOrd="0" presId="urn:microsoft.com/office/officeart/2009/3/layout/RandomtoResultProcess"/>
    <dgm:cxn modelId="{43AFF2B1-D403-4848-B159-DAB58C60440D}" type="presParOf" srcId="{9D37832E-5DAF-CF44-A790-504AA9A4CDDD}" destId="{B4E535D1-3507-C048-B0F3-446EA6A2E8C4}" srcOrd="0" destOrd="0" presId="urn:microsoft.com/office/officeart/2009/3/layout/RandomtoResultProcess"/>
    <dgm:cxn modelId="{D5459C1C-E53B-B04B-B9CD-B2D25DB976BE}" type="presParOf" srcId="{B4E535D1-3507-C048-B0F3-446EA6A2E8C4}" destId="{7D7F576E-AF67-5641-A6AD-40766A2C510D}" srcOrd="0" destOrd="0" presId="urn:microsoft.com/office/officeart/2009/3/layout/RandomtoResultProcess"/>
    <dgm:cxn modelId="{5CF36F91-03CE-8C4D-9E3C-204D5F366C36}" type="presParOf" srcId="{B4E535D1-3507-C048-B0F3-446EA6A2E8C4}" destId="{57E6FB4B-0031-804F-9548-2149FEF30B65}" srcOrd="1" destOrd="0" presId="urn:microsoft.com/office/officeart/2009/3/layout/RandomtoResultProcess"/>
    <dgm:cxn modelId="{93B1142C-4D92-DD4E-BD67-73BC2DA1634A}" type="presParOf" srcId="{B4E535D1-3507-C048-B0F3-446EA6A2E8C4}" destId="{29798890-71B4-5245-A178-FF62933815EA}" srcOrd="2" destOrd="0" presId="urn:microsoft.com/office/officeart/2009/3/layout/RandomtoResultProcess"/>
    <dgm:cxn modelId="{000828D4-EF36-5547-B49E-E5AB9EBE5AD7}" type="presParOf" srcId="{B4E535D1-3507-C048-B0F3-446EA6A2E8C4}" destId="{010FA682-5E58-634D-827B-DF6564DEDC92}" srcOrd="3" destOrd="0" presId="urn:microsoft.com/office/officeart/2009/3/layout/RandomtoResultProcess"/>
    <dgm:cxn modelId="{47226D0F-E6E6-144F-B7DF-5E421DEDA9CF}" type="presParOf" srcId="{B4E535D1-3507-C048-B0F3-446EA6A2E8C4}" destId="{11ADDD18-705C-344A-9711-022C81BBA2DA}" srcOrd="4" destOrd="0" presId="urn:microsoft.com/office/officeart/2009/3/layout/RandomtoResultProcess"/>
    <dgm:cxn modelId="{D1D52096-5D33-9947-A56E-BD5C6A4C7DDE}" type="presParOf" srcId="{B4E535D1-3507-C048-B0F3-446EA6A2E8C4}" destId="{2778B63E-B7D6-A84B-B23A-1DEABF43168B}" srcOrd="5" destOrd="0" presId="urn:microsoft.com/office/officeart/2009/3/layout/RandomtoResultProcess"/>
    <dgm:cxn modelId="{119D337B-7845-EE4A-AAA2-FB091D46E72F}" type="presParOf" srcId="{B4E535D1-3507-C048-B0F3-446EA6A2E8C4}" destId="{0D0ADC17-4224-9940-BEE5-A4D58B72C8FA}" srcOrd="6" destOrd="0" presId="urn:microsoft.com/office/officeart/2009/3/layout/RandomtoResultProcess"/>
    <dgm:cxn modelId="{8770177B-AF10-B24A-99E3-D911571B15E1}" type="presParOf" srcId="{B4E535D1-3507-C048-B0F3-446EA6A2E8C4}" destId="{8BD8B6AB-3057-DE40-A446-CC6C5DC86B3A}" srcOrd="7" destOrd="0" presId="urn:microsoft.com/office/officeart/2009/3/layout/RandomtoResultProcess"/>
    <dgm:cxn modelId="{BAB21BD7-0854-D843-BE76-E787FD8D54F7}" type="presParOf" srcId="{B4E535D1-3507-C048-B0F3-446EA6A2E8C4}" destId="{1F7EA265-3A60-6E4A-92EB-6A1D629B649D}" srcOrd="8" destOrd="0" presId="urn:microsoft.com/office/officeart/2009/3/layout/RandomtoResultProcess"/>
    <dgm:cxn modelId="{EF5B25DB-B726-C843-815D-357A50BDA24E}" type="presParOf" srcId="{B4E535D1-3507-C048-B0F3-446EA6A2E8C4}" destId="{C5A08DB9-24C3-514F-9822-357CDD2D7B0E}" srcOrd="9" destOrd="0" presId="urn:microsoft.com/office/officeart/2009/3/layout/RandomtoResultProcess"/>
    <dgm:cxn modelId="{47117336-84E6-AA4C-AD0B-18FA93FA4750}" type="presParOf" srcId="{B4E535D1-3507-C048-B0F3-446EA6A2E8C4}" destId="{6E172443-A45D-794F-8B8A-A36987EC8CE8}" srcOrd="10" destOrd="0" presId="urn:microsoft.com/office/officeart/2009/3/layout/RandomtoResultProcess"/>
    <dgm:cxn modelId="{37D770DD-AC40-7845-AB1C-F8F8F93381E6}" type="presParOf" srcId="{B4E535D1-3507-C048-B0F3-446EA6A2E8C4}" destId="{94C58610-7386-944A-BDFB-E0803DF73488}" srcOrd="11" destOrd="0" presId="urn:microsoft.com/office/officeart/2009/3/layout/RandomtoResultProcess"/>
    <dgm:cxn modelId="{2209E16A-62AC-4244-97DA-EA0DF47534BD}" type="presParOf" srcId="{B4E535D1-3507-C048-B0F3-446EA6A2E8C4}" destId="{73AE437F-5DD4-9B42-888D-1213B928F676}" srcOrd="12" destOrd="0" presId="urn:microsoft.com/office/officeart/2009/3/layout/RandomtoResultProcess"/>
    <dgm:cxn modelId="{4138A0A6-11BA-0341-BEE9-CEEDAE4D3DEB}" type="presParOf" srcId="{B4E535D1-3507-C048-B0F3-446EA6A2E8C4}" destId="{6F0F33EC-8410-5749-8675-E24FE11FE238}" srcOrd="13" destOrd="0" presId="urn:microsoft.com/office/officeart/2009/3/layout/RandomtoResultProcess"/>
    <dgm:cxn modelId="{F41E7CDB-CF35-3042-84CC-5A7FF699487F}" type="presParOf" srcId="{B4E535D1-3507-C048-B0F3-446EA6A2E8C4}" destId="{AA17D97F-E45A-824F-B0D8-5568496FCC3D}" srcOrd="14" destOrd="0" presId="urn:microsoft.com/office/officeart/2009/3/layout/RandomtoResultProcess"/>
    <dgm:cxn modelId="{43FF02C0-BA2D-BE45-B035-43C9C45F9932}" type="presParOf" srcId="{B4E535D1-3507-C048-B0F3-446EA6A2E8C4}" destId="{64EE0511-202D-864D-BA8A-A74D11E98D9B}" srcOrd="15" destOrd="0" presId="urn:microsoft.com/office/officeart/2009/3/layout/RandomtoResultProcess"/>
    <dgm:cxn modelId="{26F27FFC-0855-8D44-9A5A-22E22E3B3257}" type="presParOf" srcId="{B4E535D1-3507-C048-B0F3-446EA6A2E8C4}" destId="{5C50D8ED-6660-B042-B33E-1CAE348DF1DE}" srcOrd="16" destOrd="0" presId="urn:microsoft.com/office/officeart/2009/3/layout/RandomtoResultProcess"/>
    <dgm:cxn modelId="{234A51F4-6C6B-9D41-A63A-B7CDAB024EA3}" type="presParOf" srcId="{B4E535D1-3507-C048-B0F3-446EA6A2E8C4}" destId="{01E0602E-0291-7845-A9CF-18D126FC1935}" srcOrd="17" destOrd="0" presId="urn:microsoft.com/office/officeart/2009/3/layout/RandomtoResultProcess"/>
    <dgm:cxn modelId="{A9675D61-8347-5947-9547-4788604C2460}" type="presParOf" srcId="{B4E535D1-3507-C048-B0F3-446EA6A2E8C4}" destId="{EA02D7B5-F8EB-BA46-A060-4E7B5709EC31}" srcOrd="18" destOrd="0" presId="urn:microsoft.com/office/officeart/2009/3/layout/RandomtoResultProcess"/>
    <dgm:cxn modelId="{BCEDCADF-255A-1146-8352-FD6EEE545AA7}" type="presParOf" srcId="{B4E535D1-3507-C048-B0F3-446EA6A2E8C4}" destId="{A0C64860-8FAD-554E-ACB6-E43A419B60F8}" srcOrd="19" destOrd="0" presId="urn:microsoft.com/office/officeart/2009/3/layout/RandomtoResultProcess"/>
    <dgm:cxn modelId="{FF90976E-E55E-1F4C-B657-71552CC1594A}" type="presParOf" srcId="{9D37832E-5DAF-CF44-A790-504AA9A4CDDD}" destId="{26D9E491-B896-7F4F-A9A9-26A6F88EB738}" srcOrd="1" destOrd="0" presId="urn:microsoft.com/office/officeart/2009/3/layout/RandomtoResultProcess"/>
    <dgm:cxn modelId="{42AD377E-6913-E749-853B-8BD59FA48E1E}" type="presParOf" srcId="{26D9E491-B896-7F4F-A9A9-26A6F88EB738}" destId="{1BE957F5-B58D-304B-973B-53E7A673D791}" srcOrd="0" destOrd="0" presId="urn:microsoft.com/office/officeart/2009/3/layout/RandomtoResultProcess"/>
    <dgm:cxn modelId="{44E5D13E-1AF4-CF4A-A7DA-605DF1DEBC47}" type="presParOf" srcId="{26D9E491-B896-7F4F-A9A9-26A6F88EB738}" destId="{23AED65A-8298-1B44-94C1-011E1F86D754}" srcOrd="1" destOrd="0" presId="urn:microsoft.com/office/officeart/2009/3/layout/RandomtoResultProcess"/>
    <dgm:cxn modelId="{79B81F90-13A6-9446-AD03-6D9C46CBD8FA}" type="presParOf" srcId="{9D37832E-5DAF-CF44-A790-504AA9A4CDDD}" destId="{9E2DC53A-1D10-3B45-ABEC-DBECC5699D8D}" srcOrd="2" destOrd="0" presId="urn:microsoft.com/office/officeart/2009/3/layout/RandomtoResultProcess"/>
    <dgm:cxn modelId="{CE94CCCC-E5CB-D34F-9ACC-D0F5CE7D6906}" type="presParOf" srcId="{9D37832E-5DAF-CF44-A790-504AA9A4CDDD}" destId="{5A6C51F9-1357-BA40-9DA3-030DF55D43EE}" srcOrd="3" destOrd="0" presId="urn:microsoft.com/office/officeart/2009/3/layout/RandomtoResultProcess"/>
    <dgm:cxn modelId="{631C8DAB-BD28-5F4C-A4AC-570CFB012702}" type="presParOf" srcId="{5A6C51F9-1357-BA40-9DA3-030DF55D43EE}" destId="{52373A28-F7D0-5743-8661-4FD93560D280}" srcOrd="0" destOrd="0" presId="urn:microsoft.com/office/officeart/2009/3/layout/RandomtoResultProcess"/>
    <dgm:cxn modelId="{A6A3C962-6E48-E14A-BC9B-4AE7AE3EAD04}" type="presParOf" srcId="{5A6C51F9-1357-BA40-9DA3-030DF55D43EE}" destId="{4540588D-7567-9249-9271-1C1D227032C0}" srcOrd="1" destOrd="0" presId="urn:microsoft.com/office/officeart/2009/3/layout/RandomtoResultProcess"/>
    <dgm:cxn modelId="{EA4A5775-EE3E-BD48-A6EF-1241730C36D9}" type="presParOf" srcId="{9D37832E-5DAF-CF44-A790-504AA9A4CDDD}" destId="{74676B98-37B5-3D47-9456-5CABB3E49A77}" srcOrd="4" destOrd="0" presId="urn:microsoft.com/office/officeart/2009/3/layout/RandomtoResultProcess"/>
    <dgm:cxn modelId="{E6CE956D-A5DC-4345-9AAD-DFDB93DED9C2}" type="presParOf" srcId="{74676B98-37B5-3D47-9456-5CABB3E49A77}" destId="{6DBE7F4E-85CD-7240-BA89-D826E7BAB994}" srcOrd="0" destOrd="0" presId="urn:microsoft.com/office/officeart/2009/3/layout/RandomtoResultProcess"/>
    <dgm:cxn modelId="{E1E177C9-BB42-654D-B029-81C989EFF240}" type="presParOf" srcId="{74676B98-37B5-3D47-9456-5CABB3E49A77}" destId="{6DFAC93D-2B60-EA4D-90DE-1A5CFEAEA83B}" srcOrd="1" destOrd="0" presId="urn:microsoft.com/office/officeart/2009/3/layout/RandomtoResultProcess"/>
    <dgm:cxn modelId="{521432E5-371D-A34C-A3E2-8E1B59CEE104}" type="presParOf" srcId="{74676B98-37B5-3D47-9456-5CABB3E49A77}" destId="{F7698B88-A155-2746-8607-737097E46A06}" srcOrd="2" destOrd="0" presId="urn:microsoft.com/office/officeart/2009/3/layout/RandomtoResul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BE48F9-6705-8147-912F-6E0E6DB3AA58}" type="doc">
      <dgm:prSet loTypeId="urn:microsoft.com/office/officeart/2009/3/layout/RandomtoResultProcess" loCatId="" qsTypeId="urn:microsoft.com/office/officeart/2005/8/quickstyle/simple1" qsCatId="simple" csTypeId="urn:microsoft.com/office/officeart/2005/8/colors/accent4_2" csCatId="accent4" phldr="1"/>
      <dgm:spPr/>
      <dgm:t>
        <a:bodyPr/>
        <a:lstStyle/>
        <a:p>
          <a:endParaRPr lang="en-US"/>
        </a:p>
      </dgm:t>
    </dgm:pt>
    <dgm:pt modelId="{CA09C9D1-54B1-BA44-8887-D9DE08F3D4B8}">
      <dgm:prSet phldrT="[Text]"/>
      <dgm:spPr/>
      <dgm:t>
        <a:bodyPr/>
        <a:lstStyle/>
        <a:p>
          <a:r>
            <a:rPr lang="en-US" b="0" i="0" dirty="0"/>
            <a:t>Georgetown University</a:t>
          </a:r>
          <a:endParaRPr lang="en-US" dirty="0"/>
        </a:p>
      </dgm:t>
    </dgm:pt>
    <dgm:pt modelId="{0631485F-7F5B-0242-AD33-5A786BE0097B}" type="parTrans" cxnId="{AB025F61-951E-1A42-856C-EC110F5D6B1F}">
      <dgm:prSet/>
      <dgm:spPr/>
      <dgm:t>
        <a:bodyPr/>
        <a:lstStyle/>
        <a:p>
          <a:endParaRPr lang="en-US"/>
        </a:p>
      </dgm:t>
    </dgm:pt>
    <dgm:pt modelId="{9186326C-08EE-0C4B-B759-6B39D9E3F962}" type="sibTrans" cxnId="{AB025F61-951E-1A42-856C-EC110F5D6B1F}">
      <dgm:prSet/>
      <dgm:spPr/>
      <dgm:t>
        <a:bodyPr/>
        <a:lstStyle/>
        <a:p>
          <a:endParaRPr lang="en-US"/>
        </a:p>
      </dgm:t>
    </dgm:pt>
    <dgm:pt modelId="{6D2C13A1-7F92-9D49-ABD8-0E12DA59D019}">
      <dgm:prSet phldrT="[Text]"/>
      <dgm:spPr/>
      <dgm:t>
        <a:bodyPr/>
        <a:lstStyle/>
        <a:p>
          <a:r>
            <a:rPr lang="en-US" b="0" i="0" dirty="0"/>
            <a:t>Building or Location</a:t>
          </a:r>
          <a:endParaRPr lang="en-US" dirty="0"/>
        </a:p>
      </dgm:t>
    </dgm:pt>
    <dgm:pt modelId="{E75A9DF0-2F8C-F043-B521-959EAEA8FD41}" type="parTrans" cxnId="{4738488B-02FC-D04F-84DE-744656CF2553}">
      <dgm:prSet/>
      <dgm:spPr/>
      <dgm:t>
        <a:bodyPr/>
        <a:lstStyle/>
        <a:p>
          <a:endParaRPr lang="en-US"/>
        </a:p>
      </dgm:t>
    </dgm:pt>
    <dgm:pt modelId="{8B0210BB-957C-9549-9185-C1B809F17511}" type="sibTrans" cxnId="{4738488B-02FC-D04F-84DE-744656CF2553}">
      <dgm:prSet/>
      <dgm:spPr/>
      <dgm:t>
        <a:bodyPr/>
        <a:lstStyle/>
        <a:p>
          <a:endParaRPr lang="en-US"/>
        </a:p>
      </dgm:t>
    </dgm:pt>
    <dgm:pt modelId="{1DA5BF87-F10F-CE45-B383-E87519731F88}">
      <dgm:prSet phldrT="[Text]"/>
      <dgm:spPr/>
      <dgm:t>
        <a:bodyPr/>
        <a:lstStyle/>
        <a:p>
          <a:r>
            <a:rPr lang="en-US" dirty="0"/>
            <a:t>Washington DC</a:t>
          </a:r>
        </a:p>
      </dgm:t>
    </dgm:pt>
    <dgm:pt modelId="{66469448-85AE-B046-98FE-FF31246FD43F}" type="parTrans" cxnId="{99184CCC-FCC6-5D4E-8D3E-F4C6CBC79EF7}">
      <dgm:prSet/>
      <dgm:spPr/>
      <dgm:t>
        <a:bodyPr/>
        <a:lstStyle/>
        <a:p>
          <a:endParaRPr lang="en-US"/>
        </a:p>
      </dgm:t>
    </dgm:pt>
    <dgm:pt modelId="{6C692B16-4896-6F46-8969-DF980F44D079}" type="sibTrans" cxnId="{99184CCC-FCC6-5D4E-8D3E-F4C6CBC79EF7}">
      <dgm:prSet/>
      <dgm:spPr/>
      <dgm:t>
        <a:bodyPr/>
        <a:lstStyle/>
        <a:p>
          <a:endParaRPr lang="en-US"/>
        </a:p>
      </dgm:t>
    </dgm:pt>
    <dgm:pt modelId="{BCF518C0-A19A-3246-B1BB-F9696E466AF4}">
      <dgm:prSet phldrT="[Text]"/>
      <dgm:spPr/>
      <dgm:t>
        <a:bodyPr/>
        <a:lstStyle/>
        <a:p>
          <a:r>
            <a:rPr lang="en-US" b="0" i="0" dirty="0"/>
            <a:t>Broader Geographical Area</a:t>
          </a:r>
          <a:endParaRPr lang="en-US" dirty="0"/>
        </a:p>
      </dgm:t>
    </dgm:pt>
    <dgm:pt modelId="{C59BD5CF-3AFD-7447-8872-C6A6EF244771}" type="parTrans" cxnId="{D31E7A3C-168A-6842-B3CC-F92C88746EA2}">
      <dgm:prSet/>
      <dgm:spPr/>
      <dgm:t>
        <a:bodyPr/>
        <a:lstStyle/>
        <a:p>
          <a:endParaRPr lang="en-US"/>
        </a:p>
      </dgm:t>
    </dgm:pt>
    <dgm:pt modelId="{6857AD92-865A-0E4E-BEB6-B1782AB12876}" type="sibTrans" cxnId="{D31E7A3C-168A-6842-B3CC-F92C88746EA2}">
      <dgm:prSet/>
      <dgm:spPr/>
      <dgm:t>
        <a:bodyPr/>
        <a:lstStyle/>
        <a:p>
          <a:endParaRPr lang="en-US"/>
        </a:p>
      </dgm:t>
    </dgm:pt>
    <dgm:pt modelId="{9D37832E-5DAF-CF44-A790-504AA9A4CDDD}" type="pres">
      <dgm:prSet presAssocID="{39BE48F9-6705-8147-912F-6E0E6DB3AA58}" presName="Name0" presStyleCnt="0">
        <dgm:presLayoutVars>
          <dgm:dir/>
          <dgm:animOne val="branch"/>
          <dgm:animLvl val="lvl"/>
        </dgm:presLayoutVars>
      </dgm:prSet>
      <dgm:spPr/>
    </dgm:pt>
    <dgm:pt modelId="{B4E535D1-3507-C048-B0F3-446EA6A2E8C4}" type="pres">
      <dgm:prSet presAssocID="{CA09C9D1-54B1-BA44-8887-D9DE08F3D4B8}" presName="chaos" presStyleCnt="0"/>
      <dgm:spPr/>
    </dgm:pt>
    <dgm:pt modelId="{7D7F576E-AF67-5641-A6AD-40766A2C510D}" type="pres">
      <dgm:prSet presAssocID="{CA09C9D1-54B1-BA44-8887-D9DE08F3D4B8}" presName="parTx1" presStyleLbl="revTx" presStyleIdx="0" presStyleCnt="3"/>
      <dgm:spPr/>
    </dgm:pt>
    <dgm:pt modelId="{57E6FB4B-0031-804F-9548-2149FEF30B65}" type="pres">
      <dgm:prSet presAssocID="{CA09C9D1-54B1-BA44-8887-D9DE08F3D4B8}" presName="desTx1" presStyleLbl="revTx" presStyleIdx="1" presStyleCnt="3">
        <dgm:presLayoutVars>
          <dgm:bulletEnabled val="1"/>
        </dgm:presLayoutVars>
      </dgm:prSet>
      <dgm:spPr/>
    </dgm:pt>
    <dgm:pt modelId="{29798890-71B4-5245-A178-FF62933815EA}" type="pres">
      <dgm:prSet presAssocID="{CA09C9D1-54B1-BA44-8887-D9DE08F3D4B8}" presName="c1" presStyleLbl="node1" presStyleIdx="0" presStyleCnt="19"/>
      <dgm:spPr/>
    </dgm:pt>
    <dgm:pt modelId="{010FA682-5E58-634D-827B-DF6564DEDC92}" type="pres">
      <dgm:prSet presAssocID="{CA09C9D1-54B1-BA44-8887-D9DE08F3D4B8}" presName="c2" presStyleLbl="node1" presStyleIdx="1" presStyleCnt="19"/>
      <dgm:spPr/>
    </dgm:pt>
    <dgm:pt modelId="{11ADDD18-705C-344A-9711-022C81BBA2DA}" type="pres">
      <dgm:prSet presAssocID="{CA09C9D1-54B1-BA44-8887-D9DE08F3D4B8}" presName="c3" presStyleLbl="node1" presStyleIdx="2" presStyleCnt="19"/>
      <dgm:spPr/>
    </dgm:pt>
    <dgm:pt modelId="{2778B63E-B7D6-A84B-B23A-1DEABF43168B}" type="pres">
      <dgm:prSet presAssocID="{CA09C9D1-54B1-BA44-8887-D9DE08F3D4B8}" presName="c4" presStyleLbl="node1" presStyleIdx="3" presStyleCnt="19"/>
      <dgm:spPr/>
    </dgm:pt>
    <dgm:pt modelId="{0D0ADC17-4224-9940-BEE5-A4D58B72C8FA}" type="pres">
      <dgm:prSet presAssocID="{CA09C9D1-54B1-BA44-8887-D9DE08F3D4B8}" presName="c5" presStyleLbl="node1" presStyleIdx="4" presStyleCnt="19"/>
      <dgm:spPr/>
    </dgm:pt>
    <dgm:pt modelId="{8BD8B6AB-3057-DE40-A446-CC6C5DC86B3A}" type="pres">
      <dgm:prSet presAssocID="{CA09C9D1-54B1-BA44-8887-D9DE08F3D4B8}" presName="c6" presStyleLbl="node1" presStyleIdx="5" presStyleCnt="19"/>
      <dgm:spPr/>
    </dgm:pt>
    <dgm:pt modelId="{1F7EA265-3A60-6E4A-92EB-6A1D629B649D}" type="pres">
      <dgm:prSet presAssocID="{CA09C9D1-54B1-BA44-8887-D9DE08F3D4B8}" presName="c7" presStyleLbl="node1" presStyleIdx="6" presStyleCnt="19"/>
      <dgm:spPr/>
    </dgm:pt>
    <dgm:pt modelId="{C5A08DB9-24C3-514F-9822-357CDD2D7B0E}" type="pres">
      <dgm:prSet presAssocID="{CA09C9D1-54B1-BA44-8887-D9DE08F3D4B8}" presName="c8" presStyleLbl="node1" presStyleIdx="7" presStyleCnt="19"/>
      <dgm:spPr/>
    </dgm:pt>
    <dgm:pt modelId="{6E172443-A45D-794F-8B8A-A36987EC8CE8}" type="pres">
      <dgm:prSet presAssocID="{CA09C9D1-54B1-BA44-8887-D9DE08F3D4B8}" presName="c9" presStyleLbl="node1" presStyleIdx="8" presStyleCnt="19"/>
      <dgm:spPr/>
    </dgm:pt>
    <dgm:pt modelId="{94C58610-7386-944A-BDFB-E0803DF73488}" type="pres">
      <dgm:prSet presAssocID="{CA09C9D1-54B1-BA44-8887-D9DE08F3D4B8}" presName="c10" presStyleLbl="node1" presStyleIdx="9" presStyleCnt="19"/>
      <dgm:spPr/>
    </dgm:pt>
    <dgm:pt modelId="{73AE437F-5DD4-9B42-888D-1213B928F676}" type="pres">
      <dgm:prSet presAssocID="{CA09C9D1-54B1-BA44-8887-D9DE08F3D4B8}" presName="c11" presStyleLbl="node1" presStyleIdx="10" presStyleCnt="19"/>
      <dgm:spPr/>
    </dgm:pt>
    <dgm:pt modelId="{6F0F33EC-8410-5749-8675-E24FE11FE238}" type="pres">
      <dgm:prSet presAssocID="{CA09C9D1-54B1-BA44-8887-D9DE08F3D4B8}" presName="c12" presStyleLbl="node1" presStyleIdx="11" presStyleCnt="19"/>
      <dgm:spPr/>
    </dgm:pt>
    <dgm:pt modelId="{AA17D97F-E45A-824F-B0D8-5568496FCC3D}" type="pres">
      <dgm:prSet presAssocID="{CA09C9D1-54B1-BA44-8887-D9DE08F3D4B8}" presName="c13" presStyleLbl="node1" presStyleIdx="12" presStyleCnt="19"/>
      <dgm:spPr/>
    </dgm:pt>
    <dgm:pt modelId="{64EE0511-202D-864D-BA8A-A74D11E98D9B}" type="pres">
      <dgm:prSet presAssocID="{CA09C9D1-54B1-BA44-8887-D9DE08F3D4B8}" presName="c14" presStyleLbl="node1" presStyleIdx="13" presStyleCnt="19"/>
      <dgm:spPr/>
    </dgm:pt>
    <dgm:pt modelId="{5C50D8ED-6660-B042-B33E-1CAE348DF1DE}" type="pres">
      <dgm:prSet presAssocID="{CA09C9D1-54B1-BA44-8887-D9DE08F3D4B8}" presName="c15" presStyleLbl="node1" presStyleIdx="14" presStyleCnt="19"/>
      <dgm:spPr/>
    </dgm:pt>
    <dgm:pt modelId="{01E0602E-0291-7845-A9CF-18D126FC1935}" type="pres">
      <dgm:prSet presAssocID="{CA09C9D1-54B1-BA44-8887-D9DE08F3D4B8}" presName="c16" presStyleLbl="node1" presStyleIdx="15" presStyleCnt="19"/>
      <dgm:spPr/>
    </dgm:pt>
    <dgm:pt modelId="{EA02D7B5-F8EB-BA46-A060-4E7B5709EC31}" type="pres">
      <dgm:prSet presAssocID="{CA09C9D1-54B1-BA44-8887-D9DE08F3D4B8}" presName="c17" presStyleLbl="node1" presStyleIdx="16" presStyleCnt="19"/>
      <dgm:spPr/>
    </dgm:pt>
    <dgm:pt modelId="{A0C64860-8FAD-554E-ACB6-E43A419B60F8}" type="pres">
      <dgm:prSet presAssocID="{CA09C9D1-54B1-BA44-8887-D9DE08F3D4B8}" presName="c18" presStyleLbl="node1" presStyleIdx="17" presStyleCnt="19"/>
      <dgm:spPr/>
    </dgm:pt>
    <dgm:pt modelId="{26D9E491-B896-7F4F-A9A9-26A6F88EB738}" type="pres">
      <dgm:prSet presAssocID="{9186326C-08EE-0C4B-B759-6B39D9E3F962}" presName="chevronComposite1" presStyleCnt="0"/>
      <dgm:spPr/>
    </dgm:pt>
    <dgm:pt modelId="{1BE957F5-B58D-304B-973B-53E7A673D791}" type="pres">
      <dgm:prSet presAssocID="{9186326C-08EE-0C4B-B759-6B39D9E3F962}" presName="chevron1" presStyleLbl="sibTrans2D1" presStyleIdx="0" presStyleCnt="2"/>
      <dgm:spPr/>
    </dgm:pt>
    <dgm:pt modelId="{23AED65A-8298-1B44-94C1-011E1F86D754}" type="pres">
      <dgm:prSet presAssocID="{9186326C-08EE-0C4B-B759-6B39D9E3F962}" presName="spChevron1" presStyleCnt="0"/>
      <dgm:spPr/>
    </dgm:pt>
    <dgm:pt modelId="{9E2DC53A-1D10-3B45-ABEC-DBECC5699D8D}" type="pres">
      <dgm:prSet presAssocID="{9186326C-08EE-0C4B-B759-6B39D9E3F962}" presName="overlap" presStyleCnt="0"/>
      <dgm:spPr/>
    </dgm:pt>
    <dgm:pt modelId="{5A6C51F9-1357-BA40-9DA3-030DF55D43EE}" type="pres">
      <dgm:prSet presAssocID="{9186326C-08EE-0C4B-B759-6B39D9E3F962}" presName="chevronComposite2" presStyleCnt="0"/>
      <dgm:spPr/>
    </dgm:pt>
    <dgm:pt modelId="{52373A28-F7D0-5743-8661-4FD93560D280}" type="pres">
      <dgm:prSet presAssocID="{9186326C-08EE-0C4B-B759-6B39D9E3F962}" presName="chevron2" presStyleLbl="sibTrans2D1" presStyleIdx="1" presStyleCnt="2"/>
      <dgm:spPr/>
    </dgm:pt>
    <dgm:pt modelId="{4540588D-7567-9249-9271-1C1D227032C0}" type="pres">
      <dgm:prSet presAssocID="{9186326C-08EE-0C4B-B759-6B39D9E3F962}" presName="spChevron2" presStyleCnt="0"/>
      <dgm:spPr/>
    </dgm:pt>
    <dgm:pt modelId="{74676B98-37B5-3D47-9456-5CABB3E49A77}" type="pres">
      <dgm:prSet presAssocID="{1DA5BF87-F10F-CE45-B383-E87519731F88}" presName="last" presStyleCnt="0"/>
      <dgm:spPr/>
    </dgm:pt>
    <dgm:pt modelId="{6DBE7F4E-85CD-7240-BA89-D826E7BAB994}" type="pres">
      <dgm:prSet presAssocID="{1DA5BF87-F10F-CE45-B383-E87519731F88}" presName="circleTx" presStyleLbl="node1" presStyleIdx="18" presStyleCnt="19"/>
      <dgm:spPr/>
    </dgm:pt>
    <dgm:pt modelId="{6DFAC93D-2B60-EA4D-90DE-1A5CFEAEA83B}" type="pres">
      <dgm:prSet presAssocID="{1DA5BF87-F10F-CE45-B383-E87519731F88}" presName="desTxN" presStyleLbl="revTx" presStyleIdx="2" presStyleCnt="3">
        <dgm:presLayoutVars>
          <dgm:bulletEnabled val="1"/>
        </dgm:presLayoutVars>
      </dgm:prSet>
      <dgm:spPr/>
    </dgm:pt>
    <dgm:pt modelId="{F7698B88-A155-2746-8607-737097E46A06}" type="pres">
      <dgm:prSet presAssocID="{1DA5BF87-F10F-CE45-B383-E87519731F88}" presName="spN" presStyleCnt="0"/>
      <dgm:spPr/>
    </dgm:pt>
  </dgm:ptLst>
  <dgm:cxnLst>
    <dgm:cxn modelId="{D31E7A3C-168A-6842-B3CC-F92C88746EA2}" srcId="{1DA5BF87-F10F-CE45-B383-E87519731F88}" destId="{BCF518C0-A19A-3246-B1BB-F9696E466AF4}" srcOrd="0" destOrd="0" parTransId="{C59BD5CF-3AFD-7447-8872-C6A6EF244771}" sibTransId="{6857AD92-865A-0E4E-BEB6-B1782AB12876}"/>
    <dgm:cxn modelId="{A8D0AE3C-81F7-F84F-8ACF-6EC42BCE7988}" type="presOf" srcId="{6D2C13A1-7F92-9D49-ABD8-0E12DA59D019}" destId="{57E6FB4B-0031-804F-9548-2149FEF30B65}" srcOrd="0" destOrd="0" presId="urn:microsoft.com/office/officeart/2009/3/layout/RandomtoResultProcess"/>
    <dgm:cxn modelId="{9897734B-1546-5345-80AE-184365915E92}" type="presOf" srcId="{CA09C9D1-54B1-BA44-8887-D9DE08F3D4B8}" destId="{7D7F576E-AF67-5641-A6AD-40766A2C510D}" srcOrd="0" destOrd="0" presId="urn:microsoft.com/office/officeart/2009/3/layout/RandomtoResultProcess"/>
    <dgm:cxn modelId="{AB025F61-951E-1A42-856C-EC110F5D6B1F}" srcId="{39BE48F9-6705-8147-912F-6E0E6DB3AA58}" destId="{CA09C9D1-54B1-BA44-8887-D9DE08F3D4B8}" srcOrd="0" destOrd="0" parTransId="{0631485F-7F5B-0242-AD33-5A786BE0097B}" sibTransId="{9186326C-08EE-0C4B-B759-6B39D9E3F962}"/>
    <dgm:cxn modelId="{1E6AC285-4AB6-F845-A75A-4F262C90150C}" type="presOf" srcId="{BCF518C0-A19A-3246-B1BB-F9696E466AF4}" destId="{6DFAC93D-2B60-EA4D-90DE-1A5CFEAEA83B}" srcOrd="0" destOrd="0" presId="urn:microsoft.com/office/officeart/2009/3/layout/RandomtoResultProcess"/>
    <dgm:cxn modelId="{4738488B-02FC-D04F-84DE-744656CF2553}" srcId="{CA09C9D1-54B1-BA44-8887-D9DE08F3D4B8}" destId="{6D2C13A1-7F92-9D49-ABD8-0E12DA59D019}" srcOrd="0" destOrd="0" parTransId="{E75A9DF0-2F8C-F043-B521-959EAEA8FD41}" sibTransId="{8B0210BB-957C-9549-9185-C1B809F17511}"/>
    <dgm:cxn modelId="{DC42A78C-FC68-094A-981F-1C0430EBD0A4}" type="presOf" srcId="{1DA5BF87-F10F-CE45-B383-E87519731F88}" destId="{6DBE7F4E-85CD-7240-BA89-D826E7BAB994}" srcOrd="0" destOrd="0" presId="urn:microsoft.com/office/officeart/2009/3/layout/RandomtoResultProcess"/>
    <dgm:cxn modelId="{99184CCC-FCC6-5D4E-8D3E-F4C6CBC79EF7}" srcId="{39BE48F9-6705-8147-912F-6E0E6DB3AA58}" destId="{1DA5BF87-F10F-CE45-B383-E87519731F88}" srcOrd="1" destOrd="0" parTransId="{66469448-85AE-B046-98FE-FF31246FD43F}" sibTransId="{6C692B16-4896-6F46-8969-DF980F44D079}"/>
    <dgm:cxn modelId="{8A89FEEB-9F82-BC46-928B-75F312C5E16B}" type="presOf" srcId="{39BE48F9-6705-8147-912F-6E0E6DB3AA58}" destId="{9D37832E-5DAF-CF44-A790-504AA9A4CDDD}" srcOrd="0" destOrd="0" presId="urn:microsoft.com/office/officeart/2009/3/layout/RandomtoResultProcess"/>
    <dgm:cxn modelId="{43AFF2B1-D403-4848-B159-DAB58C60440D}" type="presParOf" srcId="{9D37832E-5DAF-CF44-A790-504AA9A4CDDD}" destId="{B4E535D1-3507-C048-B0F3-446EA6A2E8C4}" srcOrd="0" destOrd="0" presId="urn:microsoft.com/office/officeart/2009/3/layout/RandomtoResultProcess"/>
    <dgm:cxn modelId="{D5459C1C-E53B-B04B-B9CD-B2D25DB976BE}" type="presParOf" srcId="{B4E535D1-3507-C048-B0F3-446EA6A2E8C4}" destId="{7D7F576E-AF67-5641-A6AD-40766A2C510D}" srcOrd="0" destOrd="0" presId="urn:microsoft.com/office/officeart/2009/3/layout/RandomtoResultProcess"/>
    <dgm:cxn modelId="{5CF36F91-03CE-8C4D-9E3C-204D5F366C36}" type="presParOf" srcId="{B4E535D1-3507-C048-B0F3-446EA6A2E8C4}" destId="{57E6FB4B-0031-804F-9548-2149FEF30B65}" srcOrd="1" destOrd="0" presId="urn:microsoft.com/office/officeart/2009/3/layout/RandomtoResultProcess"/>
    <dgm:cxn modelId="{93B1142C-4D92-DD4E-BD67-73BC2DA1634A}" type="presParOf" srcId="{B4E535D1-3507-C048-B0F3-446EA6A2E8C4}" destId="{29798890-71B4-5245-A178-FF62933815EA}" srcOrd="2" destOrd="0" presId="urn:microsoft.com/office/officeart/2009/3/layout/RandomtoResultProcess"/>
    <dgm:cxn modelId="{000828D4-EF36-5547-B49E-E5AB9EBE5AD7}" type="presParOf" srcId="{B4E535D1-3507-C048-B0F3-446EA6A2E8C4}" destId="{010FA682-5E58-634D-827B-DF6564DEDC92}" srcOrd="3" destOrd="0" presId="urn:microsoft.com/office/officeart/2009/3/layout/RandomtoResultProcess"/>
    <dgm:cxn modelId="{47226D0F-E6E6-144F-B7DF-5E421DEDA9CF}" type="presParOf" srcId="{B4E535D1-3507-C048-B0F3-446EA6A2E8C4}" destId="{11ADDD18-705C-344A-9711-022C81BBA2DA}" srcOrd="4" destOrd="0" presId="urn:microsoft.com/office/officeart/2009/3/layout/RandomtoResultProcess"/>
    <dgm:cxn modelId="{D1D52096-5D33-9947-A56E-BD5C6A4C7DDE}" type="presParOf" srcId="{B4E535D1-3507-C048-B0F3-446EA6A2E8C4}" destId="{2778B63E-B7D6-A84B-B23A-1DEABF43168B}" srcOrd="5" destOrd="0" presId="urn:microsoft.com/office/officeart/2009/3/layout/RandomtoResultProcess"/>
    <dgm:cxn modelId="{119D337B-7845-EE4A-AAA2-FB091D46E72F}" type="presParOf" srcId="{B4E535D1-3507-C048-B0F3-446EA6A2E8C4}" destId="{0D0ADC17-4224-9940-BEE5-A4D58B72C8FA}" srcOrd="6" destOrd="0" presId="urn:microsoft.com/office/officeart/2009/3/layout/RandomtoResultProcess"/>
    <dgm:cxn modelId="{8770177B-AF10-B24A-99E3-D911571B15E1}" type="presParOf" srcId="{B4E535D1-3507-C048-B0F3-446EA6A2E8C4}" destId="{8BD8B6AB-3057-DE40-A446-CC6C5DC86B3A}" srcOrd="7" destOrd="0" presId="urn:microsoft.com/office/officeart/2009/3/layout/RandomtoResultProcess"/>
    <dgm:cxn modelId="{BAB21BD7-0854-D843-BE76-E787FD8D54F7}" type="presParOf" srcId="{B4E535D1-3507-C048-B0F3-446EA6A2E8C4}" destId="{1F7EA265-3A60-6E4A-92EB-6A1D629B649D}" srcOrd="8" destOrd="0" presId="urn:microsoft.com/office/officeart/2009/3/layout/RandomtoResultProcess"/>
    <dgm:cxn modelId="{EF5B25DB-B726-C843-815D-357A50BDA24E}" type="presParOf" srcId="{B4E535D1-3507-C048-B0F3-446EA6A2E8C4}" destId="{C5A08DB9-24C3-514F-9822-357CDD2D7B0E}" srcOrd="9" destOrd="0" presId="urn:microsoft.com/office/officeart/2009/3/layout/RandomtoResultProcess"/>
    <dgm:cxn modelId="{47117336-84E6-AA4C-AD0B-18FA93FA4750}" type="presParOf" srcId="{B4E535D1-3507-C048-B0F3-446EA6A2E8C4}" destId="{6E172443-A45D-794F-8B8A-A36987EC8CE8}" srcOrd="10" destOrd="0" presId="urn:microsoft.com/office/officeart/2009/3/layout/RandomtoResultProcess"/>
    <dgm:cxn modelId="{37D770DD-AC40-7845-AB1C-F8F8F93381E6}" type="presParOf" srcId="{B4E535D1-3507-C048-B0F3-446EA6A2E8C4}" destId="{94C58610-7386-944A-BDFB-E0803DF73488}" srcOrd="11" destOrd="0" presId="urn:microsoft.com/office/officeart/2009/3/layout/RandomtoResultProcess"/>
    <dgm:cxn modelId="{2209E16A-62AC-4244-97DA-EA0DF47534BD}" type="presParOf" srcId="{B4E535D1-3507-C048-B0F3-446EA6A2E8C4}" destId="{73AE437F-5DD4-9B42-888D-1213B928F676}" srcOrd="12" destOrd="0" presId="urn:microsoft.com/office/officeart/2009/3/layout/RandomtoResultProcess"/>
    <dgm:cxn modelId="{4138A0A6-11BA-0341-BEE9-CEEDAE4D3DEB}" type="presParOf" srcId="{B4E535D1-3507-C048-B0F3-446EA6A2E8C4}" destId="{6F0F33EC-8410-5749-8675-E24FE11FE238}" srcOrd="13" destOrd="0" presId="urn:microsoft.com/office/officeart/2009/3/layout/RandomtoResultProcess"/>
    <dgm:cxn modelId="{F41E7CDB-CF35-3042-84CC-5A7FF699487F}" type="presParOf" srcId="{B4E535D1-3507-C048-B0F3-446EA6A2E8C4}" destId="{AA17D97F-E45A-824F-B0D8-5568496FCC3D}" srcOrd="14" destOrd="0" presId="urn:microsoft.com/office/officeart/2009/3/layout/RandomtoResultProcess"/>
    <dgm:cxn modelId="{43FF02C0-BA2D-BE45-B035-43C9C45F9932}" type="presParOf" srcId="{B4E535D1-3507-C048-B0F3-446EA6A2E8C4}" destId="{64EE0511-202D-864D-BA8A-A74D11E98D9B}" srcOrd="15" destOrd="0" presId="urn:microsoft.com/office/officeart/2009/3/layout/RandomtoResultProcess"/>
    <dgm:cxn modelId="{26F27FFC-0855-8D44-9A5A-22E22E3B3257}" type="presParOf" srcId="{B4E535D1-3507-C048-B0F3-446EA6A2E8C4}" destId="{5C50D8ED-6660-B042-B33E-1CAE348DF1DE}" srcOrd="16" destOrd="0" presId="urn:microsoft.com/office/officeart/2009/3/layout/RandomtoResultProcess"/>
    <dgm:cxn modelId="{234A51F4-6C6B-9D41-A63A-B7CDAB024EA3}" type="presParOf" srcId="{B4E535D1-3507-C048-B0F3-446EA6A2E8C4}" destId="{01E0602E-0291-7845-A9CF-18D126FC1935}" srcOrd="17" destOrd="0" presId="urn:microsoft.com/office/officeart/2009/3/layout/RandomtoResultProcess"/>
    <dgm:cxn modelId="{A9675D61-8347-5947-9547-4788604C2460}" type="presParOf" srcId="{B4E535D1-3507-C048-B0F3-446EA6A2E8C4}" destId="{EA02D7B5-F8EB-BA46-A060-4E7B5709EC31}" srcOrd="18" destOrd="0" presId="urn:microsoft.com/office/officeart/2009/3/layout/RandomtoResultProcess"/>
    <dgm:cxn modelId="{BCEDCADF-255A-1146-8352-FD6EEE545AA7}" type="presParOf" srcId="{B4E535D1-3507-C048-B0F3-446EA6A2E8C4}" destId="{A0C64860-8FAD-554E-ACB6-E43A419B60F8}" srcOrd="19" destOrd="0" presId="urn:microsoft.com/office/officeart/2009/3/layout/RandomtoResultProcess"/>
    <dgm:cxn modelId="{FF90976E-E55E-1F4C-B657-71552CC1594A}" type="presParOf" srcId="{9D37832E-5DAF-CF44-A790-504AA9A4CDDD}" destId="{26D9E491-B896-7F4F-A9A9-26A6F88EB738}" srcOrd="1" destOrd="0" presId="urn:microsoft.com/office/officeart/2009/3/layout/RandomtoResultProcess"/>
    <dgm:cxn modelId="{42AD377E-6913-E749-853B-8BD59FA48E1E}" type="presParOf" srcId="{26D9E491-B896-7F4F-A9A9-26A6F88EB738}" destId="{1BE957F5-B58D-304B-973B-53E7A673D791}" srcOrd="0" destOrd="0" presId="urn:microsoft.com/office/officeart/2009/3/layout/RandomtoResultProcess"/>
    <dgm:cxn modelId="{44E5D13E-1AF4-CF4A-A7DA-605DF1DEBC47}" type="presParOf" srcId="{26D9E491-B896-7F4F-A9A9-26A6F88EB738}" destId="{23AED65A-8298-1B44-94C1-011E1F86D754}" srcOrd="1" destOrd="0" presId="urn:microsoft.com/office/officeart/2009/3/layout/RandomtoResultProcess"/>
    <dgm:cxn modelId="{79B81F90-13A6-9446-AD03-6D9C46CBD8FA}" type="presParOf" srcId="{9D37832E-5DAF-CF44-A790-504AA9A4CDDD}" destId="{9E2DC53A-1D10-3B45-ABEC-DBECC5699D8D}" srcOrd="2" destOrd="0" presId="urn:microsoft.com/office/officeart/2009/3/layout/RandomtoResultProcess"/>
    <dgm:cxn modelId="{CE94CCCC-E5CB-D34F-9ACC-D0F5CE7D6906}" type="presParOf" srcId="{9D37832E-5DAF-CF44-A790-504AA9A4CDDD}" destId="{5A6C51F9-1357-BA40-9DA3-030DF55D43EE}" srcOrd="3" destOrd="0" presId="urn:microsoft.com/office/officeart/2009/3/layout/RandomtoResultProcess"/>
    <dgm:cxn modelId="{631C8DAB-BD28-5F4C-A4AC-570CFB012702}" type="presParOf" srcId="{5A6C51F9-1357-BA40-9DA3-030DF55D43EE}" destId="{52373A28-F7D0-5743-8661-4FD93560D280}" srcOrd="0" destOrd="0" presId="urn:microsoft.com/office/officeart/2009/3/layout/RandomtoResultProcess"/>
    <dgm:cxn modelId="{A6A3C962-6E48-E14A-BC9B-4AE7AE3EAD04}" type="presParOf" srcId="{5A6C51F9-1357-BA40-9DA3-030DF55D43EE}" destId="{4540588D-7567-9249-9271-1C1D227032C0}" srcOrd="1" destOrd="0" presId="urn:microsoft.com/office/officeart/2009/3/layout/RandomtoResultProcess"/>
    <dgm:cxn modelId="{EA4A5775-EE3E-BD48-A6EF-1241730C36D9}" type="presParOf" srcId="{9D37832E-5DAF-CF44-A790-504AA9A4CDDD}" destId="{74676B98-37B5-3D47-9456-5CABB3E49A77}" srcOrd="4" destOrd="0" presId="urn:microsoft.com/office/officeart/2009/3/layout/RandomtoResultProcess"/>
    <dgm:cxn modelId="{E6CE956D-A5DC-4345-9AAD-DFDB93DED9C2}" type="presParOf" srcId="{74676B98-37B5-3D47-9456-5CABB3E49A77}" destId="{6DBE7F4E-85CD-7240-BA89-D826E7BAB994}" srcOrd="0" destOrd="0" presId="urn:microsoft.com/office/officeart/2009/3/layout/RandomtoResultProcess"/>
    <dgm:cxn modelId="{E1E177C9-BB42-654D-B029-81C989EFF240}" type="presParOf" srcId="{74676B98-37B5-3D47-9456-5CABB3E49A77}" destId="{6DFAC93D-2B60-EA4D-90DE-1A5CFEAEA83B}" srcOrd="1" destOrd="0" presId="urn:microsoft.com/office/officeart/2009/3/layout/RandomtoResultProcess"/>
    <dgm:cxn modelId="{521432E5-371D-A34C-A3E2-8E1B59CEE104}" type="presParOf" srcId="{74676B98-37B5-3D47-9456-5CABB3E49A77}" destId="{F7698B88-A155-2746-8607-737097E46A06}" srcOrd="2" destOrd="0" presId="urn:microsoft.com/office/officeart/2009/3/layout/RandomtoResult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F576E-AF67-5641-A6AD-40766A2C510D}">
      <dsp:nvSpPr>
        <dsp:cNvPr id="0" name=""/>
        <dsp:cNvSpPr/>
      </dsp:nvSpPr>
      <dsp:spPr>
        <a:xfrm>
          <a:off x="868476" y="364748"/>
          <a:ext cx="1023528" cy="3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Barack Obama</a:t>
          </a:r>
        </a:p>
      </dsp:txBody>
      <dsp:txXfrm>
        <a:off x="868476" y="364748"/>
        <a:ext cx="1023528" cy="337299"/>
      </dsp:txXfrm>
    </dsp:sp>
    <dsp:sp modelId="{57E6FB4B-0031-804F-9548-2149FEF30B65}">
      <dsp:nvSpPr>
        <dsp:cNvPr id="0" name=""/>
        <dsp:cNvSpPr/>
      </dsp:nvSpPr>
      <dsp:spPr>
        <a:xfrm>
          <a:off x="868476" y="1075996"/>
          <a:ext cx="1023528" cy="6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Person</a:t>
          </a:r>
        </a:p>
      </dsp:txBody>
      <dsp:txXfrm>
        <a:off x="868476" y="1075996"/>
        <a:ext cx="1023528" cy="631934"/>
      </dsp:txXfrm>
    </dsp:sp>
    <dsp:sp modelId="{29798890-71B4-5245-A178-FF62933815EA}">
      <dsp:nvSpPr>
        <dsp:cNvPr id="0" name=""/>
        <dsp:cNvSpPr/>
      </dsp:nvSpPr>
      <dsp:spPr>
        <a:xfrm>
          <a:off x="867313" y="262162"/>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FA682-5E58-634D-827B-DF6564DEDC92}">
      <dsp:nvSpPr>
        <dsp:cNvPr id="0" name=""/>
        <dsp:cNvSpPr/>
      </dsp:nvSpPr>
      <dsp:spPr>
        <a:xfrm>
          <a:off x="924305" y="148179"/>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DDD18-705C-344A-9711-022C81BBA2DA}">
      <dsp:nvSpPr>
        <dsp:cNvPr id="0" name=""/>
        <dsp:cNvSpPr/>
      </dsp:nvSpPr>
      <dsp:spPr>
        <a:xfrm>
          <a:off x="1061086" y="170975"/>
          <a:ext cx="127941" cy="127941"/>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8B63E-B7D6-A84B-B23A-1DEABF43168B}">
      <dsp:nvSpPr>
        <dsp:cNvPr id="0" name=""/>
        <dsp:cNvSpPr/>
      </dsp:nvSpPr>
      <dsp:spPr>
        <a:xfrm>
          <a:off x="1175069" y="45593"/>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0ADC17-4224-9940-BEE5-A4D58B72C8FA}">
      <dsp:nvSpPr>
        <dsp:cNvPr id="0" name=""/>
        <dsp:cNvSpPr/>
      </dsp:nvSpPr>
      <dsp:spPr>
        <a:xfrm>
          <a:off x="1323249" y="0"/>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D8B6AB-3057-DE40-A446-CC6C5DC86B3A}">
      <dsp:nvSpPr>
        <dsp:cNvPr id="0" name=""/>
        <dsp:cNvSpPr/>
      </dsp:nvSpPr>
      <dsp:spPr>
        <a:xfrm>
          <a:off x="1505623" y="79788"/>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7EA265-3A60-6E4A-92EB-6A1D629B649D}">
      <dsp:nvSpPr>
        <dsp:cNvPr id="0" name=""/>
        <dsp:cNvSpPr/>
      </dsp:nvSpPr>
      <dsp:spPr>
        <a:xfrm>
          <a:off x="1619607" y="136780"/>
          <a:ext cx="127941" cy="127941"/>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08DB9-24C3-514F-9822-357CDD2D7B0E}">
      <dsp:nvSpPr>
        <dsp:cNvPr id="0" name=""/>
        <dsp:cNvSpPr/>
      </dsp:nvSpPr>
      <dsp:spPr>
        <a:xfrm>
          <a:off x="1779184" y="262162"/>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172443-A45D-794F-8B8A-A36987EC8CE8}">
      <dsp:nvSpPr>
        <dsp:cNvPr id="0" name=""/>
        <dsp:cNvSpPr/>
      </dsp:nvSpPr>
      <dsp:spPr>
        <a:xfrm>
          <a:off x="1847574" y="387545"/>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58610-7386-944A-BDFB-E0803DF73488}">
      <dsp:nvSpPr>
        <dsp:cNvPr id="0" name=""/>
        <dsp:cNvSpPr/>
      </dsp:nvSpPr>
      <dsp:spPr>
        <a:xfrm>
          <a:off x="1254858" y="148179"/>
          <a:ext cx="209358" cy="209358"/>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E437F-5DD4-9B42-888D-1213B928F676}">
      <dsp:nvSpPr>
        <dsp:cNvPr id="0" name=""/>
        <dsp:cNvSpPr/>
      </dsp:nvSpPr>
      <dsp:spPr>
        <a:xfrm>
          <a:off x="810321" y="581317"/>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0F33EC-8410-5749-8675-E24FE11FE238}">
      <dsp:nvSpPr>
        <dsp:cNvPr id="0" name=""/>
        <dsp:cNvSpPr/>
      </dsp:nvSpPr>
      <dsp:spPr>
        <a:xfrm>
          <a:off x="878711" y="683903"/>
          <a:ext cx="127941" cy="127941"/>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7D97F-E45A-824F-B0D8-5568496FCC3D}">
      <dsp:nvSpPr>
        <dsp:cNvPr id="0" name=""/>
        <dsp:cNvSpPr/>
      </dsp:nvSpPr>
      <dsp:spPr>
        <a:xfrm>
          <a:off x="1049687" y="775090"/>
          <a:ext cx="186096" cy="186096"/>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E0511-202D-864D-BA8A-A74D11E98D9B}">
      <dsp:nvSpPr>
        <dsp:cNvPr id="0" name=""/>
        <dsp:cNvSpPr/>
      </dsp:nvSpPr>
      <dsp:spPr>
        <a:xfrm>
          <a:off x="1289053" y="923269"/>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0D8ED-6660-B042-B33E-1CAE348DF1DE}">
      <dsp:nvSpPr>
        <dsp:cNvPr id="0" name=""/>
        <dsp:cNvSpPr/>
      </dsp:nvSpPr>
      <dsp:spPr>
        <a:xfrm>
          <a:off x="1334647" y="775090"/>
          <a:ext cx="127941" cy="127941"/>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E0602E-0291-7845-A9CF-18D126FC1935}">
      <dsp:nvSpPr>
        <dsp:cNvPr id="0" name=""/>
        <dsp:cNvSpPr/>
      </dsp:nvSpPr>
      <dsp:spPr>
        <a:xfrm>
          <a:off x="1448631" y="934667"/>
          <a:ext cx="81417" cy="8141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2D7B5-F8EB-BA46-A060-4E7B5709EC31}">
      <dsp:nvSpPr>
        <dsp:cNvPr id="0" name=""/>
        <dsp:cNvSpPr/>
      </dsp:nvSpPr>
      <dsp:spPr>
        <a:xfrm>
          <a:off x="1551216" y="752293"/>
          <a:ext cx="186096" cy="186096"/>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64860-8FAD-554E-ACB6-E43A419B60F8}">
      <dsp:nvSpPr>
        <dsp:cNvPr id="0" name=""/>
        <dsp:cNvSpPr/>
      </dsp:nvSpPr>
      <dsp:spPr>
        <a:xfrm>
          <a:off x="1801981" y="706700"/>
          <a:ext cx="127941" cy="127941"/>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957F5-B58D-304B-973B-53E7A673D791}">
      <dsp:nvSpPr>
        <dsp:cNvPr id="0" name=""/>
        <dsp:cNvSpPr/>
      </dsp:nvSpPr>
      <dsp:spPr>
        <a:xfrm>
          <a:off x="1929922" y="170786"/>
          <a:ext cx="375744" cy="717337"/>
        </a:xfrm>
        <a:prstGeom prst="chevron">
          <a:avLst>
            <a:gd name="adj" fmla="val 623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73A28-F7D0-5743-8661-4FD93560D280}">
      <dsp:nvSpPr>
        <dsp:cNvPr id="0" name=""/>
        <dsp:cNvSpPr/>
      </dsp:nvSpPr>
      <dsp:spPr>
        <a:xfrm>
          <a:off x="2237350" y="170786"/>
          <a:ext cx="375744" cy="717337"/>
        </a:xfrm>
        <a:prstGeom prst="chevron">
          <a:avLst>
            <a:gd name="adj" fmla="val 623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BE7F4E-85CD-7240-BA89-D826E7BAB994}">
      <dsp:nvSpPr>
        <dsp:cNvPr id="0" name=""/>
        <dsp:cNvSpPr/>
      </dsp:nvSpPr>
      <dsp:spPr>
        <a:xfrm>
          <a:off x="2689951" y="119896"/>
          <a:ext cx="871044" cy="871044"/>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President of the United States</a:t>
          </a:r>
        </a:p>
      </dsp:txBody>
      <dsp:txXfrm>
        <a:off x="2817512" y="247457"/>
        <a:ext cx="615922" cy="615922"/>
      </dsp:txXfrm>
    </dsp:sp>
    <dsp:sp modelId="{6DFAC93D-2B60-EA4D-90DE-1A5CFEAEA83B}">
      <dsp:nvSpPr>
        <dsp:cNvPr id="0" name=""/>
        <dsp:cNvSpPr/>
      </dsp:nvSpPr>
      <dsp:spPr>
        <a:xfrm>
          <a:off x="2613094" y="1075996"/>
          <a:ext cx="1024758" cy="6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Topic where the person achieved prominence</a:t>
          </a:r>
          <a:endParaRPr lang="en-US" sz="1100" kern="1200" dirty="0"/>
        </a:p>
      </dsp:txBody>
      <dsp:txXfrm>
        <a:off x="2613094" y="1075996"/>
        <a:ext cx="1024758" cy="631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F576E-AF67-5641-A6AD-40766A2C510D}">
      <dsp:nvSpPr>
        <dsp:cNvPr id="0" name=""/>
        <dsp:cNvSpPr/>
      </dsp:nvSpPr>
      <dsp:spPr>
        <a:xfrm>
          <a:off x="868476" y="364748"/>
          <a:ext cx="1023528" cy="3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Social network analysis</a:t>
          </a:r>
          <a:endParaRPr lang="en-US" sz="1100" kern="1200" dirty="0"/>
        </a:p>
      </dsp:txBody>
      <dsp:txXfrm>
        <a:off x="868476" y="364748"/>
        <a:ext cx="1023528" cy="337299"/>
      </dsp:txXfrm>
    </dsp:sp>
    <dsp:sp modelId="{57E6FB4B-0031-804F-9548-2149FEF30B65}">
      <dsp:nvSpPr>
        <dsp:cNvPr id="0" name=""/>
        <dsp:cNvSpPr/>
      </dsp:nvSpPr>
      <dsp:spPr>
        <a:xfrm>
          <a:off x="868476" y="1075996"/>
          <a:ext cx="1023528" cy="6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dirty="0"/>
            <a:t>Technical or Jargon Term</a:t>
          </a:r>
          <a:endParaRPr lang="en-US" sz="1500" kern="1200" dirty="0"/>
        </a:p>
      </dsp:txBody>
      <dsp:txXfrm>
        <a:off x="868476" y="1075996"/>
        <a:ext cx="1023528" cy="631934"/>
      </dsp:txXfrm>
    </dsp:sp>
    <dsp:sp modelId="{29798890-71B4-5245-A178-FF62933815EA}">
      <dsp:nvSpPr>
        <dsp:cNvPr id="0" name=""/>
        <dsp:cNvSpPr/>
      </dsp:nvSpPr>
      <dsp:spPr>
        <a:xfrm>
          <a:off x="867313" y="262162"/>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FA682-5E58-634D-827B-DF6564DEDC92}">
      <dsp:nvSpPr>
        <dsp:cNvPr id="0" name=""/>
        <dsp:cNvSpPr/>
      </dsp:nvSpPr>
      <dsp:spPr>
        <a:xfrm>
          <a:off x="924305" y="148179"/>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DDD18-705C-344A-9711-022C81BBA2DA}">
      <dsp:nvSpPr>
        <dsp:cNvPr id="0" name=""/>
        <dsp:cNvSpPr/>
      </dsp:nvSpPr>
      <dsp:spPr>
        <a:xfrm>
          <a:off x="1061086" y="170975"/>
          <a:ext cx="127941" cy="127941"/>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8B63E-B7D6-A84B-B23A-1DEABF43168B}">
      <dsp:nvSpPr>
        <dsp:cNvPr id="0" name=""/>
        <dsp:cNvSpPr/>
      </dsp:nvSpPr>
      <dsp:spPr>
        <a:xfrm>
          <a:off x="1175069" y="45593"/>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0ADC17-4224-9940-BEE5-A4D58B72C8FA}">
      <dsp:nvSpPr>
        <dsp:cNvPr id="0" name=""/>
        <dsp:cNvSpPr/>
      </dsp:nvSpPr>
      <dsp:spPr>
        <a:xfrm>
          <a:off x="1323249" y="0"/>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D8B6AB-3057-DE40-A446-CC6C5DC86B3A}">
      <dsp:nvSpPr>
        <dsp:cNvPr id="0" name=""/>
        <dsp:cNvSpPr/>
      </dsp:nvSpPr>
      <dsp:spPr>
        <a:xfrm>
          <a:off x="1505623" y="79788"/>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7EA265-3A60-6E4A-92EB-6A1D629B649D}">
      <dsp:nvSpPr>
        <dsp:cNvPr id="0" name=""/>
        <dsp:cNvSpPr/>
      </dsp:nvSpPr>
      <dsp:spPr>
        <a:xfrm>
          <a:off x="1619607" y="136780"/>
          <a:ext cx="127941" cy="127941"/>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08DB9-24C3-514F-9822-357CDD2D7B0E}">
      <dsp:nvSpPr>
        <dsp:cNvPr id="0" name=""/>
        <dsp:cNvSpPr/>
      </dsp:nvSpPr>
      <dsp:spPr>
        <a:xfrm>
          <a:off x="1779184" y="262162"/>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172443-A45D-794F-8B8A-A36987EC8CE8}">
      <dsp:nvSpPr>
        <dsp:cNvPr id="0" name=""/>
        <dsp:cNvSpPr/>
      </dsp:nvSpPr>
      <dsp:spPr>
        <a:xfrm>
          <a:off x="1847574" y="387545"/>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58610-7386-944A-BDFB-E0803DF73488}">
      <dsp:nvSpPr>
        <dsp:cNvPr id="0" name=""/>
        <dsp:cNvSpPr/>
      </dsp:nvSpPr>
      <dsp:spPr>
        <a:xfrm>
          <a:off x="1254858" y="148179"/>
          <a:ext cx="209358" cy="209358"/>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E437F-5DD4-9B42-888D-1213B928F676}">
      <dsp:nvSpPr>
        <dsp:cNvPr id="0" name=""/>
        <dsp:cNvSpPr/>
      </dsp:nvSpPr>
      <dsp:spPr>
        <a:xfrm>
          <a:off x="810321" y="581317"/>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0F33EC-8410-5749-8675-E24FE11FE238}">
      <dsp:nvSpPr>
        <dsp:cNvPr id="0" name=""/>
        <dsp:cNvSpPr/>
      </dsp:nvSpPr>
      <dsp:spPr>
        <a:xfrm>
          <a:off x="878711" y="683903"/>
          <a:ext cx="127941" cy="127941"/>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7D97F-E45A-824F-B0D8-5568496FCC3D}">
      <dsp:nvSpPr>
        <dsp:cNvPr id="0" name=""/>
        <dsp:cNvSpPr/>
      </dsp:nvSpPr>
      <dsp:spPr>
        <a:xfrm>
          <a:off x="1049687" y="775090"/>
          <a:ext cx="186096" cy="186096"/>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E0511-202D-864D-BA8A-A74D11E98D9B}">
      <dsp:nvSpPr>
        <dsp:cNvPr id="0" name=""/>
        <dsp:cNvSpPr/>
      </dsp:nvSpPr>
      <dsp:spPr>
        <a:xfrm>
          <a:off x="1289053" y="923269"/>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0D8ED-6660-B042-B33E-1CAE348DF1DE}">
      <dsp:nvSpPr>
        <dsp:cNvPr id="0" name=""/>
        <dsp:cNvSpPr/>
      </dsp:nvSpPr>
      <dsp:spPr>
        <a:xfrm>
          <a:off x="1334647" y="775090"/>
          <a:ext cx="127941" cy="127941"/>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E0602E-0291-7845-A9CF-18D126FC1935}">
      <dsp:nvSpPr>
        <dsp:cNvPr id="0" name=""/>
        <dsp:cNvSpPr/>
      </dsp:nvSpPr>
      <dsp:spPr>
        <a:xfrm>
          <a:off x="1448631" y="934667"/>
          <a:ext cx="81417" cy="8141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2D7B5-F8EB-BA46-A060-4E7B5709EC31}">
      <dsp:nvSpPr>
        <dsp:cNvPr id="0" name=""/>
        <dsp:cNvSpPr/>
      </dsp:nvSpPr>
      <dsp:spPr>
        <a:xfrm>
          <a:off x="1551216" y="752293"/>
          <a:ext cx="186096" cy="186096"/>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64860-8FAD-554E-ACB6-E43A419B60F8}">
      <dsp:nvSpPr>
        <dsp:cNvPr id="0" name=""/>
        <dsp:cNvSpPr/>
      </dsp:nvSpPr>
      <dsp:spPr>
        <a:xfrm>
          <a:off x="1801981" y="706700"/>
          <a:ext cx="127941" cy="127941"/>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957F5-B58D-304B-973B-53E7A673D791}">
      <dsp:nvSpPr>
        <dsp:cNvPr id="0" name=""/>
        <dsp:cNvSpPr/>
      </dsp:nvSpPr>
      <dsp:spPr>
        <a:xfrm>
          <a:off x="1929922" y="170786"/>
          <a:ext cx="375744" cy="717337"/>
        </a:xfrm>
        <a:prstGeom prst="chevron">
          <a:avLst>
            <a:gd name="adj" fmla="val 6231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73A28-F7D0-5743-8661-4FD93560D280}">
      <dsp:nvSpPr>
        <dsp:cNvPr id="0" name=""/>
        <dsp:cNvSpPr/>
      </dsp:nvSpPr>
      <dsp:spPr>
        <a:xfrm>
          <a:off x="2237350" y="170786"/>
          <a:ext cx="375744" cy="717337"/>
        </a:xfrm>
        <a:prstGeom prst="chevron">
          <a:avLst>
            <a:gd name="adj" fmla="val 6231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BE7F4E-85CD-7240-BA89-D826E7BAB994}">
      <dsp:nvSpPr>
        <dsp:cNvPr id="0" name=""/>
        <dsp:cNvSpPr/>
      </dsp:nvSpPr>
      <dsp:spPr>
        <a:xfrm>
          <a:off x="2689951" y="119896"/>
          <a:ext cx="871044" cy="871044"/>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Networks</a:t>
          </a:r>
        </a:p>
      </dsp:txBody>
      <dsp:txXfrm>
        <a:off x="2817512" y="247457"/>
        <a:ext cx="615922" cy="615922"/>
      </dsp:txXfrm>
    </dsp:sp>
    <dsp:sp modelId="{6DFAC93D-2B60-EA4D-90DE-1A5CFEAEA83B}">
      <dsp:nvSpPr>
        <dsp:cNvPr id="0" name=""/>
        <dsp:cNvSpPr/>
      </dsp:nvSpPr>
      <dsp:spPr>
        <a:xfrm>
          <a:off x="2613094" y="1075996"/>
          <a:ext cx="1024758" cy="6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Field of Study</a:t>
          </a:r>
        </a:p>
      </dsp:txBody>
      <dsp:txXfrm>
        <a:off x="2613094" y="1075996"/>
        <a:ext cx="1024758" cy="631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F576E-AF67-5641-A6AD-40766A2C510D}">
      <dsp:nvSpPr>
        <dsp:cNvPr id="0" name=""/>
        <dsp:cNvSpPr/>
      </dsp:nvSpPr>
      <dsp:spPr>
        <a:xfrm>
          <a:off x="868476" y="364748"/>
          <a:ext cx="1023528" cy="3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Georgetown University</a:t>
          </a:r>
          <a:endParaRPr lang="en-US" sz="900" kern="1200" dirty="0"/>
        </a:p>
      </dsp:txBody>
      <dsp:txXfrm>
        <a:off x="868476" y="364748"/>
        <a:ext cx="1023528" cy="337299"/>
      </dsp:txXfrm>
    </dsp:sp>
    <dsp:sp modelId="{57E6FB4B-0031-804F-9548-2149FEF30B65}">
      <dsp:nvSpPr>
        <dsp:cNvPr id="0" name=""/>
        <dsp:cNvSpPr/>
      </dsp:nvSpPr>
      <dsp:spPr>
        <a:xfrm>
          <a:off x="868476" y="1075996"/>
          <a:ext cx="1023528" cy="6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t>Building or Location</a:t>
          </a:r>
          <a:endParaRPr lang="en-US" sz="1300" kern="1200" dirty="0"/>
        </a:p>
      </dsp:txBody>
      <dsp:txXfrm>
        <a:off x="868476" y="1075996"/>
        <a:ext cx="1023528" cy="631934"/>
      </dsp:txXfrm>
    </dsp:sp>
    <dsp:sp modelId="{29798890-71B4-5245-A178-FF62933815EA}">
      <dsp:nvSpPr>
        <dsp:cNvPr id="0" name=""/>
        <dsp:cNvSpPr/>
      </dsp:nvSpPr>
      <dsp:spPr>
        <a:xfrm>
          <a:off x="867313" y="262162"/>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FA682-5E58-634D-827B-DF6564DEDC92}">
      <dsp:nvSpPr>
        <dsp:cNvPr id="0" name=""/>
        <dsp:cNvSpPr/>
      </dsp:nvSpPr>
      <dsp:spPr>
        <a:xfrm>
          <a:off x="924305" y="148179"/>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DDD18-705C-344A-9711-022C81BBA2DA}">
      <dsp:nvSpPr>
        <dsp:cNvPr id="0" name=""/>
        <dsp:cNvSpPr/>
      </dsp:nvSpPr>
      <dsp:spPr>
        <a:xfrm>
          <a:off x="1061086" y="170975"/>
          <a:ext cx="127941" cy="127941"/>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8B63E-B7D6-A84B-B23A-1DEABF43168B}">
      <dsp:nvSpPr>
        <dsp:cNvPr id="0" name=""/>
        <dsp:cNvSpPr/>
      </dsp:nvSpPr>
      <dsp:spPr>
        <a:xfrm>
          <a:off x="1175069" y="45593"/>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0ADC17-4224-9940-BEE5-A4D58B72C8FA}">
      <dsp:nvSpPr>
        <dsp:cNvPr id="0" name=""/>
        <dsp:cNvSpPr/>
      </dsp:nvSpPr>
      <dsp:spPr>
        <a:xfrm>
          <a:off x="1323249" y="0"/>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D8B6AB-3057-DE40-A446-CC6C5DC86B3A}">
      <dsp:nvSpPr>
        <dsp:cNvPr id="0" name=""/>
        <dsp:cNvSpPr/>
      </dsp:nvSpPr>
      <dsp:spPr>
        <a:xfrm>
          <a:off x="1505623" y="79788"/>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7EA265-3A60-6E4A-92EB-6A1D629B649D}">
      <dsp:nvSpPr>
        <dsp:cNvPr id="0" name=""/>
        <dsp:cNvSpPr/>
      </dsp:nvSpPr>
      <dsp:spPr>
        <a:xfrm>
          <a:off x="1619607" y="136780"/>
          <a:ext cx="127941" cy="127941"/>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08DB9-24C3-514F-9822-357CDD2D7B0E}">
      <dsp:nvSpPr>
        <dsp:cNvPr id="0" name=""/>
        <dsp:cNvSpPr/>
      </dsp:nvSpPr>
      <dsp:spPr>
        <a:xfrm>
          <a:off x="1779184" y="262162"/>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172443-A45D-794F-8B8A-A36987EC8CE8}">
      <dsp:nvSpPr>
        <dsp:cNvPr id="0" name=""/>
        <dsp:cNvSpPr/>
      </dsp:nvSpPr>
      <dsp:spPr>
        <a:xfrm>
          <a:off x="1847574" y="387545"/>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58610-7386-944A-BDFB-E0803DF73488}">
      <dsp:nvSpPr>
        <dsp:cNvPr id="0" name=""/>
        <dsp:cNvSpPr/>
      </dsp:nvSpPr>
      <dsp:spPr>
        <a:xfrm>
          <a:off x="1254858" y="148179"/>
          <a:ext cx="209358" cy="209358"/>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E437F-5DD4-9B42-888D-1213B928F676}">
      <dsp:nvSpPr>
        <dsp:cNvPr id="0" name=""/>
        <dsp:cNvSpPr/>
      </dsp:nvSpPr>
      <dsp:spPr>
        <a:xfrm>
          <a:off x="810321" y="581317"/>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0F33EC-8410-5749-8675-E24FE11FE238}">
      <dsp:nvSpPr>
        <dsp:cNvPr id="0" name=""/>
        <dsp:cNvSpPr/>
      </dsp:nvSpPr>
      <dsp:spPr>
        <a:xfrm>
          <a:off x="878711" y="683903"/>
          <a:ext cx="127941" cy="127941"/>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7D97F-E45A-824F-B0D8-5568496FCC3D}">
      <dsp:nvSpPr>
        <dsp:cNvPr id="0" name=""/>
        <dsp:cNvSpPr/>
      </dsp:nvSpPr>
      <dsp:spPr>
        <a:xfrm>
          <a:off x="1049687" y="775090"/>
          <a:ext cx="186096" cy="186096"/>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E0511-202D-864D-BA8A-A74D11E98D9B}">
      <dsp:nvSpPr>
        <dsp:cNvPr id="0" name=""/>
        <dsp:cNvSpPr/>
      </dsp:nvSpPr>
      <dsp:spPr>
        <a:xfrm>
          <a:off x="1289053" y="923269"/>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0D8ED-6660-B042-B33E-1CAE348DF1DE}">
      <dsp:nvSpPr>
        <dsp:cNvPr id="0" name=""/>
        <dsp:cNvSpPr/>
      </dsp:nvSpPr>
      <dsp:spPr>
        <a:xfrm>
          <a:off x="1334647" y="775090"/>
          <a:ext cx="127941" cy="127941"/>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E0602E-0291-7845-A9CF-18D126FC1935}">
      <dsp:nvSpPr>
        <dsp:cNvPr id="0" name=""/>
        <dsp:cNvSpPr/>
      </dsp:nvSpPr>
      <dsp:spPr>
        <a:xfrm>
          <a:off x="1448631" y="934667"/>
          <a:ext cx="81417" cy="8141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2D7B5-F8EB-BA46-A060-4E7B5709EC31}">
      <dsp:nvSpPr>
        <dsp:cNvPr id="0" name=""/>
        <dsp:cNvSpPr/>
      </dsp:nvSpPr>
      <dsp:spPr>
        <a:xfrm>
          <a:off x="1551216" y="752293"/>
          <a:ext cx="186096" cy="186096"/>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64860-8FAD-554E-ACB6-E43A419B60F8}">
      <dsp:nvSpPr>
        <dsp:cNvPr id="0" name=""/>
        <dsp:cNvSpPr/>
      </dsp:nvSpPr>
      <dsp:spPr>
        <a:xfrm>
          <a:off x="1801981" y="706700"/>
          <a:ext cx="127941" cy="127941"/>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957F5-B58D-304B-973B-53E7A673D791}">
      <dsp:nvSpPr>
        <dsp:cNvPr id="0" name=""/>
        <dsp:cNvSpPr/>
      </dsp:nvSpPr>
      <dsp:spPr>
        <a:xfrm>
          <a:off x="1929922" y="170786"/>
          <a:ext cx="375744" cy="717337"/>
        </a:xfrm>
        <a:prstGeom prst="chevron">
          <a:avLst>
            <a:gd name="adj" fmla="val 6231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73A28-F7D0-5743-8661-4FD93560D280}">
      <dsp:nvSpPr>
        <dsp:cNvPr id="0" name=""/>
        <dsp:cNvSpPr/>
      </dsp:nvSpPr>
      <dsp:spPr>
        <a:xfrm>
          <a:off x="2237350" y="170786"/>
          <a:ext cx="375744" cy="717337"/>
        </a:xfrm>
        <a:prstGeom prst="chevron">
          <a:avLst>
            <a:gd name="adj" fmla="val 6231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BE7F4E-85CD-7240-BA89-D826E7BAB994}">
      <dsp:nvSpPr>
        <dsp:cNvPr id="0" name=""/>
        <dsp:cNvSpPr/>
      </dsp:nvSpPr>
      <dsp:spPr>
        <a:xfrm>
          <a:off x="2689951" y="119896"/>
          <a:ext cx="871044" cy="871044"/>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kern="1200" dirty="0"/>
            <a:t>Washington DC</a:t>
          </a:r>
        </a:p>
      </dsp:txBody>
      <dsp:txXfrm>
        <a:off x="2817512" y="247457"/>
        <a:ext cx="615922" cy="615922"/>
      </dsp:txXfrm>
    </dsp:sp>
    <dsp:sp modelId="{6DFAC93D-2B60-EA4D-90DE-1A5CFEAEA83B}">
      <dsp:nvSpPr>
        <dsp:cNvPr id="0" name=""/>
        <dsp:cNvSpPr/>
      </dsp:nvSpPr>
      <dsp:spPr>
        <a:xfrm>
          <a:off x="2613094" y="1075996"/>
          <a:ext cx="1024758" cy="6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t>Broader Geographical Area</a:t>
          </a:r>
          <a:endParaRPr lang="en-US" sz="1300" kern="1200" dirty="0"/>
        </a:p>
      </dsp:txBody>
      <dsp:txXfrm>
        <a:off x="2613094" y="1075996"/>
        <a:ext cx="1024758" cy="631934"/>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7/8/23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7/8/23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7/8/23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7/8/23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7/8/23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450C-9C52-CDAA-7B07-E8DE60537D99}"/>
              </a:ext>
            </a:extLst>
          </p:cNvPr>
          <p:cNvSpPr>
            <a:spLocks noGrp="1"/>
          </p:cNvSpPr>
          <p:nvPr>
            <p:ph type="ctrTitle"/>
          </p:nvPr>
        </p:nvSpPr>
        <p:spPr/>
        <p:txBody>
          <a:bodyPr/>
          <a:lstStyle/>
          <a:p>
            <a:r>
              <a:rPr lang="en-US" dirty="0"/>
              <a:t>All Roads lead to philosophy</a:t>
            </a:r>
          </a:p>
        </p:txBody>
      </p:sp>
      <p:sp>
        <p:nvSpPr>
          <p:cNvPr id="3" name="Subtitle 2">
            <a:extLst>
              <a:ext uri="{FF2B5EF4-FFF2-40B4-BE49-F238E27FC236}">
                <a16:creationId xmlns:a16="http://schemas.microsoft.com/office/drawing/2014/main" id="{4184FEB3-8343-9259-1B23-EF4906B8FEA4}"/>
              </a:ext>
            </a:extLst>
          </p:cNvPr>
          <p:cNvSpPr>
            <a:spLocks noGrp="1"/>
          </p:cNvSpPr>
          <p:nvPr>
            <p:ph type="subTitle" idx="1"/>
          </p:nvPr>
        </p:nvSpPr>
        <p:spPr/>
        <p:txBody>
          <a:bodyPr/>
          <a:lstStyle/>
          <a:p>
            <a:r>
              <a:rPr lang="en-US" dirty="0"/>
              <a:t>Austin Barish</a:t>
            </a:r>
          </a:p>
        </p:txBody>
      </p:sp>
    </p:spTree>
    <p:extLst>
      <p:ext uri="{BB962C8B-B14F-4D97-AF65-F5344CB8AC3E}">
        <p14:creationId xmlns:p14="http://schemas.microsoft.com/office/powerpoint/2010/main" val="176901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140B-BCFD-A131-B702-FBF033C7C8D9}"/>
              </a:ext>
            </a:extLst>
          </p:cNvPr>
          <p:cNvSpPr>
            <a:spLocks noGrp="1"/>
          </p:cNvSpPr>
          <p:nvPr>
            <p:ph type="title"/>
          </p:nvPr>
        </p:nvSpPr>
        <p:spPr/>
        <p:txBody>
          <a:bodyPr/>
          <a:lstStyle/>
          <a:p>
            <a:r>
              <a:rPr lang="en-US" dirty="0"/>
              <a:t>Wikipedia overview</a:t>
            </a:r>
          </a:p>
        </p:txBody>
      </p:sp>
      <p:sp>
        <p:nvSpPr>
          <p:cNvPr id="3" name="Text Placeholder 2">
            <a:extLst>
              <a:ext uri="{FF2B5EF4-FFF2-40B4-BE49-F238E27FC236}">
                <a16:creationId xmlns:a16="http://schemas.microsoft.com/office/drawing/2014/main" id="{094BCC84-307D-3878-BCA2-9892A8615AA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185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C206A8-75A0-FE18-B724-6692A1EE2795}"/>
              </a:ext>
            </a:extLst>
          </p:cNvPr>
          <p:cNvSpPr>
            <a:spLocks noGrp="1"/>
          </p:cNvSpPr>
          <p:nvPr>
            <p:ph type="title"/>
          </p:nvPr>
        </p:nvSpPr>
        <p:spPr>
          <a:xfrm>
            <a:off x="640081" y="631373"/>
            <a:ext cx="4018839" cy="2035628"/>
          </a:xfrm>
        </p:spPr>
        <p:txBody>
          <a:bodyPr vert="horz" lIns="91440" tIns="45720" rIns="91440" bIns="45720" rtlCol="0" anchor="t">
            <a:normAutofit/>
          </a:bodyPr>
          <a:lstStyle/>
          <a:p>
            <a:pPr>
              <a:lnSpc>
                <a:spcPct val="89000"/>
              </a:lnSpc>
            </a:pPr>
            <a:r>
              <a:rPr lang="en-US" sz="4400" dirty="0">
                <a:solidFill>
                  <a:srgbClr val="191B0E"/>
                </a:solidFill>
              </a:rPr>
              <a:t>Page Structure</a:t>
            </a:r>
          </a:p>
        </p:txBody>
      </p:sp>
      <p:sp>
        <p:nvSpPr>
          <p:cNvPr id="4" name="Text Placeholder 3">
            <a:extLst>
              <a:ext uri="{FF2B5EF4-FFF2-40B4-BE49-F238E27FC236}">
                <a16:creationId xmlns:a16="http://schemas.microsoft.com/office/drawing/2014/main" id="{0D8BE4D1-68EE-32A9-C24E-7BA3AD067D22}"/>
              </a:ext>
            </a:extLst>
          </p:cNvPr>
          <p:cNvSpPr>
            <a:spLocks noGrp="1"/>
          </p:cNvSpPr>
          <p:nvPr>
            <p:ph type="body" sz="half" idx="2"/>
          </p:nvPr>
        </p:nvSpPr>
        <p:spPr>
          <a:xfrm>
            <a:off x="640081" y="2764971"/>
            <a:ext cx="4010296" cy="3472543"/>
          </a:xfrm>
        </p:spPr>
        <p:txBody>
          <a:bodyPr vert="horz" lIns="91440" tIns="45720" rIns="91440" bIns="45720" rtlCol="0">
            <a:normAutofit/>
          </a:bodyPr>
          <a:lstStyle/>
          <a:p>
            <a:pPr marL="384048" indent="-384048">
              <a:lnSpc>
                <a:spcPct val="94000"/>
              </a:lnSpc>
              <a:spcAft>
                <a:spcPts val="200"/>
              </a:spcAft>
              <a:buFont typeface="Arial" panose="020B0604020202020204" pitchFamily="34" charset="0"/>
              <a:buChar char="•"/>
            </a:pPr>
            <a:r>
              <a:rPr lang="en-US" dirty="0">
                <a:solidFill>
                  <a:srgbClr val="191B0E"/>
                </a:solidFill>
              </a:rPr>
              <a:t>The first link is the first link in the paragraph content itself</a:t>
            </a:r>
          </a:p>
          <a:p>
            <a:pPr marL="841248" lvl="1" indent="-384048">
              <a:buFont typeface="Arial" panose="020B0604020202020204" pitchFamily="34" charset="0"/>
              <a:buChar char="•"/>
            </a:pPr>
            <a:r>
              <a:rPr lang="en-US" sz="1600" dirty="0">
                <a:solidFill>
                  <a:srgbClr val="191B0E"/>
                </a:solidFill>
              </a:rPr>
              <a:t>Excludes citations and pronunciation</a:t>
            </a:r>
          </a:p>
          <a:p>
            <a:pPr marL="384048" indent="-384048">
              <a:buFont typeface="Arial" panose="020B0604020202020204" pitchFamily="34" charset="0"/>
              <a:buChar char="•"/>
            </a:pPr>
            <a:r>
              <a:rPr lang="en-US" dirty="0">
                <a:solidFill>
                  <a:srgbClr val="191B0E"/>
                </a:solidFill>
              </a:rPr>
              <a:t>I will be all but entirely focused on the lead paragraph</a:t>
            </a:r>
          </a:p>
        </p:txBody>
      </p:sp>
      <p:sp>
        <p:nvSpPr>
          <p:cNvPr id="15" name="Rectangle 14">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Placeholder 5">
            <a:extLst>
              <a:ext uri="{FF2B5EF4-FFF2-40B4-BE49-F238E27FC236}">
                <a16:creationId xmlns:a16="http://schemas.microsoft.com/office/drawing/2014/main" id="{537D7E8F-594E-8326-13D5-659E11E2FE29}"/>
              </a:ext>
            </a:extLst>
          </p:cNvPr>
          <p:cNvPicPr>
            <a:picLocks noGrp="1" noChangeAspect="1"/>
          </p:cNvPicPr>
          <p:nvPr>
            <p:ph type="pic" idx="1"/>
          </p:nvPr>
        </p:nvPicPr>
        <p:blipFill>
          <a:blip r:embed="rId2"/>
          <a:srcRect t="6485" b="6485"/>
          <a:stretch>
            <a:fillRect/>
          </a:stretch>
        </p:blipFill>
        <p:spPr>
          <a:xfrm>
            <a:off x="6167683" y="660694"/>
            <a:ext cx="5384074" cy="5545279"/>
          </a:xfrm>
          <a:prstGeom prst="rect">
            <a:avLst/>
          </a:prstGeom>
        </p:spPr>
      </p:pic>
      <p:sp>
        <p:nvSpPr>
          <p:cNvPr id="7" name="TextBox 6">
            <a:extLst>
              <a:ext uri="{FF2B5EF4-FFF2-40B4-BE49-F238E27FC236}">
                <a16:creationId xmlns:a16="http://schemas.microsoft.com/office/drawing/2014/main" id="{4B4A8B3A-494C-BC8C-D83E-7CC1E5A65829}"/>
              </a:ext>
            </a:extLst>
          </p:cNvPr>
          <p:cNvSpPr txBox="1"/>
          <p:nvPr/>
        </p:nvSpPr>
        <p:spPr>
          <a:xfrm>
            <a:off x="6167683" y="6237514"/>
            <a:ext cx="5384074" cy="461665"/>
          </a:xfrm>
          <a:prstGeom prst="rect">
            <a:avLst/>
          </a:prstGeom>
          <a:noFill/>
        </p:spPr>
        <p:txBody>
          <a:bodyPr wrap="square" rtlCol="0">
            <a:spAutoFit/>
          </a:bodyPr>
          <a:lstStyle/>
          <a:p>
            <a:r>
              <a:rPr lang="en-US" sz="800" baseline="30000" dirty="0"/>
              <a:t>1 </a:t>
            </a:r>
            <a:r>
              <a:rPr lang="en-US" sz="800" dirty="0"/>
              <a:t>Evaluating </a:t>
            </a:r>
            <a:r>
              <a:rPr lang="en-US" sz="800" b="0" dirty="0">
                <a:effectLst/>
              </a:rPr>
              <a:t>and Improving Navigability of Wikipedia:</a:t>
            </a:r>
            <a:r>
              <a:rPr lang="en-US" sz="800" dirty="0"/>
              <a:t> A </a:t>
            </a:r>
            <a:r>
              <a:rPr lang="en-US" sz="800" b="0" dirty="0">
                <a:effectLst/>
              </a:rPr>
              <a:t>Comparative Study of Eight Language Editions, 2016, Daniel Lamprecht, Markus </a:t>
            </a:r>
            <a:r>
              <a:rPr lang="en-US" sz="800" b="0" dirty="0" err="1">
                <a:effectLst/>
              </a:rPr>
              <a:t>Strohmaier</a:t>
            </a:r>
            <a:r>
              <a:rPr lang="en-US" sz="800" b="0" dirty="0">
                <a:effectLst/>
              </a:rPr>
              <a:t>, </a:t>
            </a:r>
            <a:r>
              <a:rPr lang="en-US" sz="800" b="0" dirty="0" err="1">
                <a:effectLst/>
              </a:rPr>
              <a:t>OpenSym</a:t>
            </a:r>
            <a:r>
              <a:rPr lang="en-US" sz="800" b="0" dirty="0">
                <a:effectLst/>
              </a:rPr>
              <a:t> '16: Proceedings of the 12th International Symposium on Open Collaboration</a:t>
            </a:r>
          </a:p>
          <a:p>
            <a:endParaRPr lang="en-US" sz="800" dirty="0"/>
          </a:p>
        </p:txBody>
      </p:sp>
    </p:spTree>
    <p:extLst>
      <p:ext uri="{BB962C8B-B14F-4D97-AF65-F5344CB8AC3E}">
        <p14:creationId xmlns:p14="http://schemas.microsoft.com/office/powerpoint/2010/main" val="413127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5C586-711A-548B-20C8-32CB0670D6D5}"/>
              </a:ext>
            </a:extLst>
          </p:cNvPr>
          <p:cNvSpPr>
            <a:spLocks noGrp="1"/>
          </p:cNvSpPr>
          <p:nvPr>
            <p:ph type="title"/>
          </p:nvPr>
        </p:nvSpPr>
        <p:spPr>
          <a:xfrm>
            <a:off x="8389215" y="585103"/>
            <a:ext cx="3053039" cy="1060817"/>
          </a:xfrm>
        </p:spPr>
        <p:txBody>
          <a:bodyPr vert="horz" lIns="91440" tIns="45720" rIns="91440" bIns="45720" rtlCol="0" anchor="b">
            <a:normAutofit/>
          </a:bodyPr>
          <a:lstStyle/>
          <a:p>
            <a:pPr>
              <a:lnSpc>
                <a:spcPct val="89000"/>
              </a:lnSpc>
            </a:pPr>
            <a:r>
              <a:rPr lang="en-US" sz="2800" dirty="0"/>
              <a:t>Lead Paragraph</a:t>
            </a:r>
          </a:p>
        </p:txBody>
      </p:sp>
      <p:pic>
        <p:nvPicPr>
          <p:cNvPr id="6" name="Picture Placeholder 5">
            <a:extLst>
              <a:ext uri="{FF2B5EF4-FFF2-40B4-BE49-F238E27FC236}">
                <a16:creationId xmlns:a16="http://schemas.microsoft.com/office/drawing/2014/main" id="{F9CA0063-637D-A73F-0543-C3AC84702667}"/>
              </a:ext>
            </a:extLst>
          </p:cNvPr>
          <p:cNvPicPr>
            <a:picLocks noGrp="1"/>
          </p:cNvPicPr>
          <p:nvPr>
            <p:ph type="pic" idx="1"/>
          </p:nvPr>
        </p:nvPicPr>
        <p:blipFill rotWithShape="1">
          <a:blip r:embed="rId2"/>
          <a:srcRect l="-2029" r="127"/>
          <a:stretch/>
        </p:blipFill>
        <p:spPr>
          <a:xfrm>
            <a:off x="0" y="640080"/>
            <a:ext cx="7803885" cy="5577840"/>
          </a:xfrm>
          <a:prstGeom prst="rect">
            <a:avLst/>
          </a:prstGeom>
        </p:spPr>
      </p:pic>
      <p:sp>
        <p:nvSpPr>
          <p:cNvPr id="4" name="Text Placeholder 3">
            <a:extLst>
              <a:ext uri="{FF2B5EF4-FFF2-40B4-BE49-F238E27FC236}">
                <a16:creationId xmlns:a16="http://schemas.microsoft.com/office/drawing/2014/main" id="{743087BC-627D-7BD7-CE7C-52561CAFBE6B}"/>
              </a:ext>
            </a:extLst>
          </p:cNvPr>
          <p:cNvSpPr>
            <a:spLocks noGrp="1"/>
          </p:cNvSpPr>
          <p:nvPr>
            <p:ph type="body" sz="half" idx="2"/>
          </p:nvPr>
        </p:nvSpPr>
        <p:spPr>
          <a:xfrm>
            <a:off x="8450747" y="1700897"/>
            <a:ext cx="3053039" cy="3931920"/>
          </a:xfrm>
        </p:spPr>
        <p:txBody>
          <a:bodyPr vert="horz" lIns="91440" tIns="45720" rIns="91440" bIns="45720" rtlCol="0">
            <a:normAutofit/>
          </a:bodyPr>
          <a:lstStyle/>
          <a:p>
            <a:pPr marL="384048" indent="-384048">
              <a:lnSpc>
                <a:spcPct val="94000"/>
              </a:lnSpc>
              <a:spcAft>
                <a:spcPts val="200"/>
              </a:spcAft>
            </a:pPr>
            <a:r>
              <a:rPr lang="en-US" sz="1200" dirty="0"/>
              <a:t>“In Wikipedia, the lead section is an introduction to an article and a summary of its most important contents. It is located at the beginning of the article, before the table of contents and the first heading. It is not a news-style lead or "</a:t>
            </a:r>
            <a:r>
              <a:rPr lang="en-US" sz="1200" dirty="0" err="1"/>
              <a:t>lede</a:t>
            </a:r>
            <a:r>
              <a:rPr lang="en-US" sz="1200" dirty="0"/>
              <a:t>" paragraph.</a:t>
            </a:r>
          </a:p>
          <a:p>
            <a:pPr marL="384048" indent="-384048">
              <a:lnSpc>
                <a:spcPct val="94000"/>
              </a:lnSpc>
              <a:spcAft>
                <a:spcPts val="200"/>
              </a:spcAft>
            </a:pPr>
            <a:endParaRPr lang="en-US" sz="1200" dirty="0"/>
          </a:p>
          <a:p>
            <a:pPr marL="384048" indent="-384048">
              <a:lnSpc>
                <a:spcPct val="94000"/>
              </a:lnSpc>
              <a:spcAft>
                <a:spcPts val="200"/>
              </a:spcAft>
            </a:pPr>
            <a:r>
              <a:rPr lang="en-US" sz="1200" dirty="0"/>
              <a:t>The average Wikipedia visit is a few minutes long. The lead is the first thing most people will read upon arriving at an article and may be the only portion of the article that they read. It gives the basics in a nutshell and cultivates interest in reading on—though not by teasing the reader or hinting at what follows. It should be written in a clear, accessible style with a neutral point of view.”</a:t>
            </a:r>
            <a:r>
              <a:rPr lang="en-US" sz="1200" baseline="30000" dirty="0"/>
              <a:t>2</a:t>
            </a:r>
            <a:endParaRPr lang="en-US" sz="1200" dirty="0"/>
          </a:p>
        </p:txBody>
      </p:sp>
      <p:sp>
        <p:nvSpPr>
          <p:cNvPr id="1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8" name="TextBox 7">
            <a:extLst>
              <a:ext uri="{FF2B5EF4-FFF2-40B4-BE49-F238E27FC236}">
                <a16:creationId xmlns:a16="http://schemas.microsoft.com/office/drawing/2014/main" id="{ACA4941D-477B-10A6-959A-32FFAA92690C}"/>
              </a:ext>
            </a:extLst>
          </p:cNvPr>
          <p:cNvSpPr txBox="1"/>
          <p:nvPr/>
        </p:nvSpPr>
        <p:spPr>
          <a:xfrm>
            <a:off x="853942" y="6266268"/>
            <a:ext cx="6096000" cy="461665"/>
          </a:xfrm>
          <a:prstGeom prst="rect">
            <a:avLst/>
          </a:prstGeom>
          <a:noFill/>
        </p:spPr>
        <p:txBody>
          <a:bodyPr wrap="square">
            <a:spAutoFit/>
          </a:bodyPr>
          <a:lstStyle/>
          <a:p>
            <a:r>
              <a:rPr lang="en-US" sz="800" baseline="30000" dirty="0"/>
              <a:t>1 </a:t>
            </a:r>
            <a:r>
              <a:rPr lang="en-US" sz="800" dirty="0"/>
              <a:t>Evaluating </a:t>
            </a:r>
            <a:r>
              <a:rPr lang="en-US" sz="800" b="0" dirty="0">
                <a:effectLst/>
              </a:rPr>
              <a:t>and Improving Navigability of Wikipedia:</a:t>
            </a:r>
            <a:r>
              <a:rPr lang="en-US" sz="800" dirty="0"/>
              <a:t> A </a:t>
            </a:r>
            <a:r>
              <a:rPr lang="en-US" sz="800" b="0" dirty="0">
                <a:effectLst/>
              </a:rPr>
              <a:t>Comparative Study of Eight Language Editions, 2016, Daniel Lamprecht, Markus </a:t>
            </a:r>
            <a:r>
              <a:rPr lang="en-US" sz="800" b="0" dirty="0" err="1">
                <a:effectLst/>
              </a:rPr>
              <a:t>Strohmaier</a:t>
            </a:r>
            <a:r>
              <a:rPr lang="en-US" sz="800" b="0" dirty="0">
                <a:effectLst/>
              </a:rPr>
              <a:t>, </a:t>
            </a:r>
            <a:r>
              <a:rPr lang="en-US" sz="800" b="0" dirty="0" err="1">
                <a:effectLst/>
              </a:rPr>
              <a:t>OpenSym</a:t>
            </a:r>
            <a:r>
              <a:rPr lang="en-US" sz="800" b="0" dirty="0">
                <a:effectLst/>
              </a:rPr>
              <a:t> '16: Proceedings of the 12th International Symposium on Open Collaboration</a:t>
            </a:r>
          </a:p>
          <a:p>
            <a:endParaRPr lang="en-US" sz="800" dirty="0"/>
          </a:p>
        </p:txBody>
      </p:sp>
      <p:sp>
        <p:nvSpPr>
          <p:cNvPr id="9" name="TextBox 8">
            <a:extLst>
              <a:ext uri="{FF2B5EF4-FFF2-40B4-BE49-F238E27FC236}">
                <a16:creationId xmlns:a16="http://schemas.microsoft.com/office/drawing/2014/main" id="{AA95701F-0595-D980-0FC1-7970B381D151}"/>
              </a:ext>
            </a:extLst>
          </p:cNvPr>
          <p:cNvSpPr txBox="1"/>
          <p:nvPr/>
        </p:nvSpPr>
        <p:spPr>
          <a:xfrm>
            <a:off x="8539871" y="6266268"/>
            <a:ext cx="3053039" cy="461665"/>
          </a:xfrm>
          <a:prstGeom prst="rect">
            <a:avLst/>
          </a:prstGeom>
          <a:noFill/>
        </p:spPr>
        <p:txBody>
          <a:bodyPr wrap="square" rtlCol="0">
            <a:spAutoFit/>
          </a:bodyPr>
          <a:lstStyle/>
          <a:p>
            <a:r>
              <a:rPr lang="en-US" sz="800" b="0" i="0" u="none" strike="noStrike" baseline="30000" dirty="0">
                <a:solidFill>
                  <a:srgbClr val="000000"/>
                </a:solidFill>
                <a:effectLst/>
              </a:rPr>
              <a:t>2</a:t>
            </a:r>
            <a:r>
              <a:rPr lang="en-US" sz="800" b="0" i="0" u="none" strike="noStrike" dirty="0">
                <a:solidFill>
                  <a:srgbClr val="000000"/>
                </a:solidFill>
                <a:effectLst/>
              </a:rPr>
              <a:t> “</a:t>
            </a:r>
            <a:r>
              <a:rPr lang="en-US" sz="800" b="0" i="0" u="none" strike="noStrike" dirty="0" err="1">
                <a:solidFill>
                  <a:srgbClr val="000000"/>
                </a:solidFill>
                <a:effectLst/>
              </a:rPr>
              <a:t>Wikipedia:Manual</a:t>
            </a:r>
            <a:r>
              <a:rPr lang="en-US" sz="800" b="0" i="0" u="none" strike="noStrike" dirty="0">
                <a:solidFill>
                  <a:srgbClr val="000000"/>
                </a:solidFill>
                <a:effectLst/>
              </a:rPr>
              <a:t> of Style/Lead section.” </a:t>
            </a:r>
            <a:r>
              <a:rPr lang="en-US" sz="800" b="0" i="1" u="none" strike="noStrike" dirty="0">
                <a:solidFill>
                  <a:srgbClr val="000000"/>
                </a:solidFill>
                <a:effectLst/>
              </a:rPr>
              <a:t>Wikipedia</a:t>
            </a:r>
            <a:r>
              <a:rPr lang="en-US" sz="800" b="0" i="0" u="none" strike="noStrike" dirty="0">
                <a:solidFill>
                  <a:srgbClr val="000000"/>
                </a:solidFill>
                <a:effectLst/>
              </a:rPr>
              <a:t>, 2023, https://</a:t>
            </a:r>
            <a:r>
              <a:rPr lang="en-US" sz="800" b="0" i="0" u="none" strike="noStrike" dirty="0" err="1">
                <a:solidFill>
                  <a:srgbClr val="000000"/>
                </a:solidFill>
                <a:effectLst/>
              </a:rPr>
              <a:t>en.wikipedia.org</a:t>
            </a:r>
            <a:r>
              <a:rPr lang="en-US" sz="800" b="0" i="0" u="none" strike="noStrike" dirty="0">
                <a:solidFill>
                  <a:srgbClr val="000000"/>
                </a:solidFill>
                <a:effectLst/>
              </a:rPr>
              <a:t>/wiki/</a:t>
            </a:r>
            <a:r>
              <a:rPr lang="en-US" sz="800" b="0" i="0" u="none" strike="noStrike" dirty="0" err="1">
                <a:solidFill>
                  <a:srgbClr val="000000"/>
                </a:solidFill>
                <a:effectLst/>
              </a:rPr>
              <a:t>Wikipedia:Manual_of_Style</a:t>
            </a:r>
            <a:r>
              <a:rPr lang="en-US" sz="800" b="0" i="0" u="none" strike="noStrike" dirty="0">
                <a:solidFill>
                  <a:srgbClr val="000000"/>
                </a:solidFill>
                <a:effectLst/>
              </a:rPr>
              <a:t>/</a:t>
            </a:r>
            <a:r>
              <a:rPr lang="en-US" sz="800" b="0" i="0" u="none" strike="noStrike" dirty="0" err="1">
                <a:solidFill>
                  <a:srgbClr val="000000"/>
                </a:solidFill>
                <a:effectLst/>
              </a:rPr>
              <a:t>Lead_section</a:t>
            </a:r>
            <a:r>
              <a:rPr lang="en-US" sz="800" b="0" i="0" u="none" strike="noStrike" dirty="0">
                <a:solidFill>
                  <a:srgbClr val="000000"/>
                </a:solidFill>
                <a:effectLst/>
              </a:rPr>
              <a:t>. Accessed 8 July 2023.</a:t>
            </a:r>
            <a:endParaRPr lang="en-US" sz="800" dirty="0"/>
          </a:p>
        </p:txBody>
      </p:sp>
    </p:spTree>
    <p:extLst>
      <p:ext uri="{BB962C8B-B14F-4D97-AF65-F5344CB8AC3E}">
        <p14:creationId xmlns:p14="http://schemas.microsoft.com/office/powerpoint/2010/main" val="377849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42C4-1D39-DFA4-DBF9-1682679DD38F}"/>
              </a:ext>
            </a:extLst>
          </p:cNvPr>
          <p:cNvSpPr>
            <a:spLocks noGrp="1"/>
          </p:cNvSpPr>
          <p:nvPr>
            <p:ph type="title"/>
          </p:nvPr>
        </p:nvSpPr>
        <p:spPr/>
        <p:txBody>
          <a:bodyPr/>
          <a:lstStyle/>
          <a:p>
            <a:r>
              <a:rPr lang="en-US" dirty="0"/>
              <a:t>Opening Sentence</a:t>
            </a:r>
          </a:p>
        </p:txBody>
      </p:sp>
      <p:pic>
        <p:nvPicPr>
          <p:cNvPr id="7" name="Picture Placeholder 6">
            <a:extLst>
              <a:ext uri="{FF2B5EF4-FFF2-40B4-BE49-F238E27FC236}">
                <a16:creationId xmlns:a16="http://schemas.microsoft.com/office/drawing/2014/main" id="{ACD2366C-5649-D3BB-C0D7-C43DE83BB9B2}"/>
              </a:ext>
            </a:extLst>
          </p:cNvPr>
          <p:cNvPicPr>
            <a:picLocks noGrp="1" noChangeAspect="1"/>
          </p:cNvPicPr>
          <p:nvPr>
            <p:ph type="pic" idx="1"/>
          </p:nvPr>
        </p:nvPicPr>
        <p:blipFill>
          <a:blip r:embed="rId2"/>
          <a:stretch>
            <a:fillRect/>
          </a:stretch>
        </p:blipFill>
        <p:spPr>
          <a:xfrm>
            <a:off x="5603138" y="244904"/>
            <a:ext cx="6588862" cy="5622496"/>
          </a:xfrm>
        </p:spPr>
      </p:pic>
      <p:sp>
        <p:nvSpPr>
          <p:cNvPr id="5" name="Text Placeholder 4">
            <a:extLst>
              <a:ext uri="{FF2B5EF4-FFF2-40B4-BE49-F238E27FC236}">
                <a16:creationId xmlns:a16="http://schemas.microsoft.com/office/drawing/2014/main" id="{CB379697-45F1-6D18-2E80-7639B4E1629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first sentence should tell the </a:t>
            </a:r>
            <a:r>
              <a:rPr lang="en-US" dirty="0" err="1"/>
              <a:t>nonspecialist</a:t>
            </a:r>
            <a:r>
              <a:rPr lang="en-US" dirty="0"/>
              <a:t> reader what or who the subject is, and often when or where. It should be in plain English.”</a:t>
            </a:r>
            <a:r>
              <a:rPr lang="en-US" baseline="30000" dirty="0"/>
              <a:t>2</a:t>
            </a:r>
            <a:endParaRPr lang="en-US" dirty="0"/>
          </a:p>
        </p:txBody>
      </p:sp>
      <p:sp>
        <p:nvSpPr>
          <p:cNvPr id="8" name="TextBox 7">
            <a:extLst>
              <a:ext uri="{FF2B5EF4-FFF2-40B4-BE49-F238E27FC236}">
                <a16:creationId xmlns:a16="http://schemas.microsoft.com/office/drawing/2014/main" id="{D6E2F4CA-A92E-1384-1796-CA47256E7657}"/>
              </a:ext>
            </a:extLst>
          </p:cNvPr>
          <p:cNvSpPr txBox="1"/>
          <p:nvPr/>
        </p:nvSpPr>
        <p:spPr>
          <a:xfrm>
            <a:off x="6285186" y="6519446"/>
            <a:ext cx="5465379" cy="338554"/>
          </a:xfrm>
          <a:prstGeom prst="rect">
            <a:avLst/>
          </a:prstGeom>
          <a:noFill/>
        </p:spPr>
        <p:txBody>
          <a:bodyPr wrap="square" rtlCol="0">
            <a:spAutoFit/>
          </a:bodyPr>
          <a:lstStyle/>
          <a:p>
            <a:r>
              <a:rPr lang="en-US" sz="800" b="0" i="0" u="none" strike="noStrike" dirty="0">
                <a:solidFill>
                  <a:srgbClr val="000000"/>
                </a:solidFill>
                <a:effectLst/>
              </a:rPr>
              <a:t>“Inverted pyramid (journalism).” </a:t>
            </a:r>
            <a:r>
              <a:rPr lang="en-US" sz="800" b="0" i="1" u="none" strike="noStrike" dirty="0">
                <a:solidFill>
                  <a:srgbClr val="000000"/>
                </a:solidFill>
                <a:effectLst/>
              </a:rPr>
              <a:t>Wikipedia</a:t>
            </a:r>
            <a:r>
              <a:rPr lang="en-US" sz="800" b="0" i="0" u="none" strike="noStrike" dirty="0">
                <a:solidFill>
                  <a:srgbClr val="000000"/>
                </a:solidFill>
                <a:effectLst/>
              </a:rPr>
              <a:t>, https://</a:t>
            </a:r>
            <a:r>
              <a:rPr lang="en-US" sz="800" b="0" i="0" u="none" strike="noStrike" dirty="0" err="1">
                <a:solidFill>
                  <a:srgbClr val="000000"/>
                </a:solidFill>
                <a:effectLst/>
              </a:rPr>
              <a:t>en.wikipedia.org</a:t>
            </a:r>
            <a:r>
              <a:rPr lang="en-US" sz="800" b="0" i="0" u="none" strike="noStrike" dirty="0">
                <a:solidFill>
                  <a:srgbClr val="000000"/>
                </a:solidFill>
                <a:effectLst/>
              </a:rPr>
              <a:t>/wiki/Inverted_pyramid_%28journalism%29. Accessed 8 July 2023.</a:t>
            </a:r>
            <a:endParaRPr lang="en-US" sz="800" dirty="0"/>
          </a:p>
        </p:txBody>
      </p:sp>
      <p:sp>
        <p:nvSpPr>
          <p:cNvPr id="9" name="TextBox 8">
            <a:extLst>
              <a:ext uri="{FF2B5EF4-FFF2-40B4-BE49-F238E27FC236}">
                <a16:creationId xmlns:a16="http://schemas.microsoft.com/office/drawing/2014/main" id="{09645BFD-C97D-28D8-B17B-15AF68772A12}"/>
              </a:ext>
            </a:extLst>
          </p:cNvPr>
          <p:cNvSpPr txBox="1"/>
          <p:nvPr/>
        </p:nvSpPr>
        <p:spPr>
          <a:xfrm>
            <a:off x="723900" y="6172200"/>
            <a:ext cx="3855720" cy="461665"/>
          </a:xfrm>
          <a:prstGeom prst="rect">
            <a:avLst/>
          </a:prstGeom>
          <a:noFill/>
        </p:spPr>
        <p:txBody>
          <a:bodyPr wrap="square" rtlCol="0">
            <a:spAutoFit/>
          </a:bodyPr>
          <a:lstStyle/>
          <a:p>
            <a:r>
              <a:rPr lang="en-US" sz="800" b="0" i="0" u="none" strike="noStrike" baseline="30000" dirty="0">
                <a:solidFill>
                  <a:srgbClr val="000000"/>
                </a:solidFill>
                <a:effectLst/>
              </a:rPr>
              <a:t>2</a:t>
            </a:r>
            <a:r>
              <a:rPr lang="en-US" sz="800" b="0" i="0" u="none" strike="noStrike" dirty="0">
                <a:solidFill>
                  <a:srgbClr val="000000"/>
                </a:solidFill>
                <a:effectLst/>
              </a:rPr>
              <a:t> “</a:t>
            </a:r>
            <a:r>
              <a:rPr lang="en-US" sz="800" b="0" i="0" u="none" strike="noStrike" dirty="0" err="1">
                <a:solidFill>
                  <a:srgbClr val="000000"/>
                </a:solidFill>
                <a:effectLst/>
              </a:rPr>
              <a:t>Wikipedia:Manual</a:t>
            </a:r>
            <a:r>
              <a:rPr lang="en-US" sz="800" b="0" i="0" u="none" strike="noStrike" dirty="0">
                <a:solidFill>
                  <a:srgbClr val="000000"/>
                </a:solidFill>
                <a:effectLst/>
              </a:rPr>
              <a:t> of Style/Lead section.” </a:t>
            </a:r>
            <a:r>
              <a:rPr lang="en-US" sz="800" b="0" i="1" u="none" strike="noStrike" dirty="0">
                <a:solidFill>
                  <a:srgbClr val="000000"/>
                </a:solidFill>
                <a:effectLst/>
              </a:rPr>
              <a:t>Wikipedia</a:t>
            </a:r>
            <a:r>
              <a:rPr lang="en-US" sz="800" b="0" i="0" u="none" strike="noStrike" dirty="0">
                <a:solidFill>
                  <a:srgbClr val="000000"/>
                </a:solidFill>
                <a:effectLst/>
              </a:rPr>
              <a:t>, 2023, https://</a:t>
            </a:r>
            <a:r>
              <a:rPr lang="en-US" sz="800" b="0" i="0" u="none" strike="noStrike" dirty="0" err="1">
                <a:solidFill>
                  <a:srgbClr val="000000"/>
                </a:solidFill>
                <a:effectLst/>
              </a:rPr>
              <a:t>en.wikipedia.org</a:t>
            </a:r>
            <a:r>
              <a:rPr lang="en-US" sz="800" b="0" i="0" u="none" strike="noStrike" dirty="0">
                <a:solidFill>
                  <a:srgbClr val="000000"/>
                </a:solidFill>
                <a:effectLst/>
              </a:rPr>
              <a:t>/wiki/</a:t>
            </a:r>
            <a:r>
              <a:rPr lang="en-US" sz="800" b="0" i="0" u="none" strike="noStrike" dirty="0" err="1">
                <a:solidFill>
                  <a:srgbClr val="000000"/>
                </a:solidFill>
                <a:effectLst/>
              </a:rPr>
              <a:t>Wikipedia:Manual_of_Style</a:t>
            </a:r>
            <a:r>
              <a:rPr lang="en-US" sz="800" b="0" i="0" u="none" strike="noStrike" dirty="0">
                <a:solidFill>
                  <a:srgbClr val="000000"/>
                </a:solidFill>
                <a:effectLst/>
              </a:rPr>
              <a:t>/</a:t>
            </a:r>
            <a:r>
              <a:rPr lang="en-US" sz="800" b="0" i="0" u="none" strike="noStrike" dirty="0" err="1">
                <a:solidFill>
                  <a:srgbClr val="000000"/>
                </a:solidFill>
                <a:effectLst/>
              </a:rPr>
              <a:t>Lead_section</a:t>
            </a:r>
            <a:r>
              <a:rPr lang="en-US" sz="800" b="0" i="0" u="none" strike="noStrike" dirty="0">
                <a:solidFill>
                  <a:srgbClr val="000000"/>
                </a:solidFill>
                <a:effectLst/>
              </a:rPr>
              <a:t>. Accessed 8 July 2023.</a:t>
            </a:r>
            <a:endParaRPr lang="en-US" sz="800" dirty="0"/>
          </a:p>
        </p:txBody>
      </p:sp>
    </p:spTree>
    <p:extLst>
      <p:ext uri="{BB962C8B-B14F-4D97-AF65-F5344CB8AC3E}">
        <p14:creationId xmlns:p14="http://schemas.microsoft.com/office/powerpoint/2010/main" val="52004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DF58-0E46-8068-D5DB-492B4AB20440}"/>
              </a:ext>
            </a:extLst>
          </p:cNvPr>
          <p:cNvSpPr>
            <a:spLocks noGrp="1"/>
          </p:cNvSpPr>
          <p:nvPr>
            <p:ph type="title"/>
          </p:nvPr>
        </p:nvSpPr>
        <p:spPr/>
        <p:txBody>
          <a:bodyPr/>
          <a:lstStyle/>
          <a:p>
            <a:r>
              <a:rPr lang="en-US" dirty="0"/>
              <a:t>Leading Paragraph Links </a:t>
            </a:r>
          </a:p>
        </p:txBody>
      </p:sp>
      <p:sp>
        <p:nvSpPr>
          <p:cNvPr id="3" name="Content Placeholder 2">
            <a:extLst>
              <a:ext uri="{FF2B5EF4-FFF2-40B4-BE49-F238E27FC236}">
                <a16:creationId xmlns:a16="http://schemas.microsoft.com/office/drawing/2014/main" id="{CBD4E079-249B-1ACF-A0B2-0477F7474BDD}"/>
              </a:ext>
            </a:extLst>
          </p:cNvPr>
          <p:cNvSpPr>
            <a:spLocks noGrp="1"/>
          </p:cNvSpPr>
          <p:nvPr>
            <p:ph sz="half" idx="1"/>
          </p:nvPr>
        </p:nvSpPr>
        <p:spPr/>
        <p:txBody>
          <a:bodyPr/>
          <a:lstStyle/>
          <a:p>
            <a:pPr marL="0" indent="0">
              <a:buNone/>
            </a:pPr>
            <a:r>
              <a:rPr lang="en-US" dirty="0"/>
              <a:t>“The first sentence should provide links to the broader or more elementary topics that are important to the article's topic or place it into the context where it is notable.”</a:t>
            </a:r>
            <a:r>
              <a:rPr lang="en-US" baseline="30000" dirty="0"/>
              <a:t>2</a:t>
            </a:r>
            <a:endParaRPr lang="en-US" dirty="0"/>
          </a:p>
          <a:p>
            <a:endParaRPr lang="en-US" dirty="0"/>
          </a:p>
        </p:txBody>
      </p:sp>
      <p:graphicFrame>
        <p:nvGraphicFramePr>
          <p:cNvPr id="8" name="Content Placeholder 7">
            <a:extLst>
              <a:ext uri="{FF2B5EF4-FFF2-40B4-BE49-F238E27FC236}">
                <a16:creationId xmlns:a16="http://schemas.microsoft.com/office/drawing/2014/main" id="{C8883A0D-ED6C-98C0-82A1-F75784009084}"/>
              </a:ext>
            </a:extLst>
          </p:cNvPr>
          <p:cNvGraphicFramePr>
            <a:graphicFrameLocks noGrp="1"/>
          </p:cNvGraphicFramePr>
          <p:nvPr>
            <p:ph sz="half" idx="2"/>
            <p:extLst>
              <p:ext uri="{D42A27DB-BD31-4B8C-83A1-F6EECF244321}">
                <p14:modId xmlns:p14="http://schemas.microsoft.com/office/powerpoint/2010/main" val="1699746574"/>
              </p:ext>
            </p:extLst>
          </p:nvPr>
        </p:nvGraphicFramePr>
        <p:xfrm>
          <a:off x="6524625" y="1432033"/>
          <a:ext cx="4448175" cy="1707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7">
            <a:extLst>
              <a:ext uri="{FF2B5EF4-FFF2-40B4-BE49-F238E27FC236}">
                <a16:creationId xmlns:a16="http://schemas.microsoft.com/office/drawing/2014/main" id="{81A96660-8A27-E0BF-AED4-CA189596EF76}"/>
              </a:ext>
            </a:extLst>
          </p:cNvPr>
          <p:cNvGraphicFramePr>
            <a:graphicFrameLocks/>
          </p:cNvGraphicFramePr>
          <p:nvPr>
            <p:extLst>
              <p:ext uri="{D42A27DB-BD31-4B8C-83A1-F6EECF244321}">
                <p14:modId xmlns:p14="http://schemas.microsoft.com/office/powerpoint/2010/main" val="560528269"/>
              </p:ext>
            </p:extLst>
          </p:nvPr>
        </p:nvGraphicFramePr>
        <p:xfrm>
          <a:off x="6524236" y="3139964"/>
          <a:ext cx="4448175" cy="17079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Content Placeholder 7">
            <a:extLst>
              <a:ext uri="{FF2B5EF4-FFF2-40B4-BE49-F238E27FC236}">
                <a16:creationId xmlns:a16="http://schemas.microsoft.com/office/drawing/2014/main" id="{A1961798-92B1-106C-4113-8050E66F16B3}"/>
              </a:ext>
            </a:extLst>
          </p:cNvPr>
          <p:cNvGraphicFramePr>
            <a:graphicFrameLocks/>
          </p:cNvGraphicFramePr>
          <p:nvPr>
            <p:extLst>
              <p:ext uri="{D42A27DB-BD31-4B8C-83A1-F6EECF244321}">
                <p14:modId xmlns:p14="http://schemas.microsoft.com/office/powerpoint/2010/main" val="239079707"/>
              </p:ext>
            </p:extLst>
          </p:nvPr>
        </p:nvGraphicFramePr>
        <p:xfrm>
          <a:off x="6523847" y="4847895"/>
          <a:ext cx="4448175" cy="17079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TextBox 12">
            <a:extLst>
              <a:ext uri="{FF2B5EF4-FFF2-40B4-BE49-F238E27FC236}">
                <a16:creationId xmlns:a16="http://schemas.microsoft.com/office/drawing/2014/main" id="{C2EFAF53-B9DF-1B6C-CDB8-5CD4B15E4BB0}"/>
              </a:ext>
            </a:extLst>
          </p:cNvPr>
          <p:cNvSpPr txBox="1"/>
          <p:nvPr/>
        </p:nvSpPr>
        <p:spPr>
          <a:xfrm>
            <a:off x="1219978" y="6143297"/>
            <a:ext cx="4599408" cy="338554"/>
          </a:xfrm>
          <a:prstGeom prst="rect">
            <a:avLst/>
          </a:prstGeom>
          <a:noFill/>
        </p:spPr>
        <p:txBody>
          <a:bodyPr wrap="square" rtlCol="0">
            <a:spAutoFit/>
          </a:bodyPr>
          <a:lstStyle/>
          <a:p>
            <a:r>
              <a:rPr lang="en-US" sz="800" b="0" i="0" u="none" strike="noStrike" baseline="30000" dirty="0">
                <a:solidFill>
                  <a:srgbClr val="000000"/>
                </a:solidFill>
                <a:effectLst/>
              </a:rPr>
              <a:t>2</a:t>
            </a:r>
            <a:r>
              <a:rPr lang="en-US" sz="800" b="0" i="0" u="none" strike="noStrike" dirty="0">
                <a:solidFill>
                  <a:srgbClr val="000000"/>
                </a:solidFill>
                <a:effectLst/>
              </a:rPr>
              <a:t> “</a:t>
            </a:r>
            <a:r>
              <a:rPr lang="en-US" sz="800" b="0" i="0" u="none" strike="noStrike" dirty="0" err="1">
                <a:solidFill>
                  <a:srgbClr val="000000"/>
                </a:solidFill>
                <a:effectLst/>
              </a:rPr>
              <a:t>Wikipedia:Manual</a:t>
            </a:r>
            <a:r>
              <a:rPr lang="en-US" sz="800" b="0" i="0" u="none" strike="noStrike" dirty="0">
                <a:solidFill>
                  <a:srgbClr val="000000"/>
                </a:solidFill>
                <a:effectLst/>
              </a:rPr>
              <a:t> of Style/Lead section.” </a:t>
            </a:r>
            <a:r>
              <a:rPr lang="en-US" sz="800" b="0" i="1" u="none" strike="noStrike" dirty="0">
                <a:solidFill>
                  <a:srgbClr val="000000"/>
                </a:solidFill>
                <a:effectLst/>
              </a:rPr>
              <a:t>Wikipedia</a:t>
            </a:r>
            <a:r>
              <a:rPr lang="en-US" sz="800" b="0" i="0" u="none" strike="noStrike" dirty="0">
                <a:solidFill>
                  <a:srgbClr val="000000"/>
                </a:solidFill>
                <a:effectLst/>
              </a:rPr>
              <a:t>, 2023, https://</a:t>
            </a:r>
            <a:r>
              <a:rPr lang="en-US" sz="800" b="0" i="0" u="none" strike="noStrike" dirty="0" err="1">
                <a:solidFill>
                  <a:srgbClr val="000000"/>
                </a:solidFill>
                <a:effectLst/>
              </a:rPr>
              <a:t>en.wikipedia.org</a:t>
            </a:r>
            <a:r>
              <a:rPr lang="en-US" sz="800" b="0" i="0" u="none" strike="noStrike" dirty="0">
                <a:solidFill>
                  <a:srgbClr val="000000"/>
                </a:solidFill>
                <a:effectLst/>
              </a:rPr>
              <a:t>/wiki/</a:t>
            </a:r>
            <a:r>
              <a:rPr lang="en-US" sz="800" b="0" i="0" u="none" strike="noStrike" dirty="0" err="1">
                <a:solidFill>
                  <a:srgbClr val="000000"/>
                </a:solidFill>
                <a:effectLst/>
              </a:rPr>
              <a:t>Wikipedia:Manual_of_Style</a:t>
            </a:r>
            <a:r>
              <a:rPr lang="en-US" sz="800" b="0" i="0" u="none" strike="noStrike" dirty="0">
                <a:solidFill>
                  <a:srgbClr val="000000"/>
                </a:solidFill>
                <a:effectLst/>
              </a:rPr>
              <a:t>/</a:t>
            </a:r>
            <a:r>
              <a:rPr lang="en-US" sz="800" b="0" i="0" u="none" strike="noStrike" dirty="0" err="1">
                <a:solidFill>
                  <a:srgbClr val="000000"/>
                </a:solidFill>
                <a:effectLst/>
              </a:rPr>
              <a:t>Lead_section</a:t>
            </a:r>
            <a:r>
              <a:rPr lang="en-US" sz="800" b="0" i="0" u="none" strike="noStrike" dirty="0">
                <a:solidFill>
                  <a:srgbClr val="000000"/>
                </a:solidFill>
                <a:effectLst/>
              </a:rPr>
              <a:t>. Accessed 8 July 2023.</a:t>
            </a:r>
            <a:endParaRPr lang="en-US" sz="800" dirty="0"/>
          </a:p>
        </p:txBody>
      </p:sp>
    </p:spTree>
    <p:extLst>
      <p:ext uri="{BB962C8B-B14F-4D97-AF65-F5344CB8AC3E}">
        <p14:creationId xmlns:p14="http://schemas.microsoft.com/office/powerpoint/2010/main" val="41171199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78</TotalTime>
  <Words>508</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Book</vt:lpstr>
      <vt:lpstr>Crop</vt:lpstr>
      <vt:lpstr>All Roads lead to philosophy</vt:lpstr>
      <vt:lpstr>Wikipedia overview</vt:lpstr>
      <vt:lpstr>Page Structure</vt:lpstr>
      <vt:lpstr>Lead Paragraph</vt:lpstr>
      <vt:lpstr>Opening Sentence</vt:lpstr>
      <vt:lpstr>Leading Paragraph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Roads lead to philosophy</dc:title>
  <dc:creator>Austin Barish</dc:creator>
  <cp:lastModifiedBy>Austin Barish</cp:lastModifiedBy>
  <cp:revision>1</cp:revision>
  <dcterms:created xsi:type="dcterms:W3CDTF">2023-07-08T13:53:50Z</dcterms:created>
  <dcterms:modified xsi:type="dcterms:W3CDTF">2023-07-08T15:12:17Z</dcterms:modified>
</cp:coreProperties>
</file>