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6" r:id="rId11"/>
    <p:sldId id="275" r:id="rId12"/>
    <p:sldId id="263" r:id="rId13"/>
    <p:sldId id="269" r:id="rId14"/>
    <p:sldId id="270" r:id="rId15"/>
    <p:sldId id="271" r:id="rId16"/>
    <p:sldId id="274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17" d="100"/>
          <a:sy n="117" d="100"/>
        </p:scale>
        <p:origin x="-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21B63-1FAB-4027-BC50-85D56166BC48}" type="datetimeFigureOut">
              <a:rPr lang="en-US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4030-E140-4B02-8038-5EC57D5B20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4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2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1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4030-E140-4B02-8038-5EC57D5B209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14" y="645395"/>
            <a:ext cx="7767637" cy="1698389"/>
          </a:xfrm>
        </p:spPr>
        <p:txBody>
          <a:bodyPr/>
          <a:lstStyle/>
          <a:p>
            <a:r>
              <a:rPr lang="en-US"/>
              <a:t>Guess that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184" y="3260881"/>
            <a:ext cx="7766936" cy="1096899"/>
          </a:xfrm>
        </p:spPr>
        <p:txBody>
          <a:bodyPr/>
          <a:lstStyle/>
          <a:p>
            <a:r>
              <a:rPr lang="en-US"/>
              <a:t>Heldin Parkman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nt-filters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39" y="521534"/>
            <a:ext cx="6813406" cy="3146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434" y="4485093"/>
            <a:ext cx="678537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Intents relay actions to be performed and data</a:t>
            </a:r>
          </a:p>
          <a:p>
            <a:pPr algn="ctr"/>
            <a:r>
              <a:rPr lang="en-US"/>
              <a:t>Think of them as "messengers" that run between each activity</a:t>
            </a:r>
          </a:p>
        </p:txBody>
      </p:sp>
    </p:spTree>
    <p:extLst>
      <p:ext uri="{BB962C8B-B14F-4D97-AF65-F5344CB8AC3E}">
        <p14:creationId xmlns:p14="http://schemas.microsoft.com/office/powerpoint/2010/main" val="363681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31" y="569383"/>
            <a:ext cx="7633295" cy="3027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1758" y="323501"/>
            <a:ext cx="366900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Passing Variables </a:t>
            </a:r>
          </a:p>
        </p:txBody>
      </p:sp>
      <p:pic>
        <p:nvPicPr>
          <p:cNvPr id="5" name="Picture 2" descr="C:\Users\Austin\Documents\Bandicam\bandicam 2015-01-13 23-00-37-0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8" y="4073851"/>
            <a:ext cx="8943203" cy="15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9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New Programming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933589"/>
          </a:xfrm>
        </p:spPr>
        <p:txBody>
          <a:bodyPr/>
          <a:lstStyle/>
          <a:p>
            <a:r>
              <a:rPr lang="en-US"/>
              <a:t>Layouts</a:t>
            </a:r>
          </a:p>
          <a:p>
            <a:r>
              <a:rPr lang="en-US"/>
              <a:t>XML</a:t>
            </a:r>
          </a:p>
          <a:p>
            <a:r>
              <a:rPr lang="en-US"/>
              <a:t>HTML(not made by us)</a:t>
            </a:r>
          </a:p>
        </p:txBody>
      </p:sp>
    </p:spTree>
    <p:extLst>
      <p:ext uri="{BB962C8B-B14F-4D97-AF65-F5344CB8AC3E}">
        <p14:creationId xmlns:p14="http://schemas.microsoft.com/office/powerpoint/2010/main" val="242677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ustin\Documents\Bandicam\bandicam 2015-01-12 21-47-02-3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52" y="104317"/>
            <a:ext cx="5331280" cy="64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30383" y="1290777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Layouts!</a:t>
            </a:r>
          </a:p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409" y="2464199"/>
            <a:ext cx="333712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android.makeapp(LogoQuiz);</a:t>
            </a:r>
          </a:p>
        </p:txBody>
      </p:sp>
    </p:spTree>
    <p:extLst>
      <p:ext uri="{BB962C8B-B14F-4D97-AF65-F5344CB8AC3E}">
        <p14:creationId xmlns:p14="http://schemas.microsoft.com/office/powerpoint/2010/main" val="35329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ustin\Documents\Bandicam\bandicam 2015-01-13 22-58-40-7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64" y="424902"/>
            <a:ext cx="5392932" cy="59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1907" y="764474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Copy Paste Concept</a:t>
            </a:r>
          </a:p>
          <a:p>
            <a:pPr algn="ctr"/>
            <a:r>
              <a:rPr lang="en-US"/>
              <a:t>Currently v2.3</a:t>
            </a:r>
          </a:p>
        </p:txBody>
      </p:sp>
    </p:spTree>
    <p:extLst>
      <p:ext uri="{BB962C8B-B14F-4D97-AF65-F5344CB8AC3E}">
        <p14:creationId xmlns:p14="http://schemas.microsoft.com/office/powerpoint/2010/main" val="37196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ustin\Documents\Bandicam\bandicam 2015-01-13 22-59-05-5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5" y="79161"/>
            <a:ext cx="6350092" cy="66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93" y="573349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Strings.xml</a:t>
            </a:r>
          </a:p>
          <a:p>
            <a:pPr algn="ctr"/>
            <a:r>
              <a:rPr lang="en-US"/>
              <a:t>used to store the names of the logos</a:t>
            </a:r>
          </a:p>
        </p:txBody>
      </p:sp>
    </p:spTree>
    <p:extLst>
      <p:ext uri="{BB962C8B-B14F-4D97-AF65-F5344CB8AC3E}">
        <p14:creationId xmlns:p14="http://schemas.microsoft.com/office/powerpoint/2010/main" val="318523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ustin\Documents\Bandicam\bandicam 2015-01-13 23-03-13-0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67" y="286850"/>
            <a:ext cx="5390063" cy="60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015" y="228554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Html that we used</a:t>
            </a:r>
          </a:p>
          <a:p>
            <a:pPr algn="ctr"/>
            <a:r>
              <a:rPr lang="en-US"/>
              <a:t>provided by:</a:t>
            </a:r>
          </a:p>
          <a:p>
            <a:pPr algn="ctr"/>
            <a:r>
              <a:rPr lang="en-US"/>
              <a:t>Doug Wallbank</a:t>
            </a:r>
          </a:p>
        </p:txBody>
      </p:sp>
    </p:spTree>
    <p:extLst>
      <p:ext uri="{BB962C8B-B14F-4D97-AF65-F5344CB8AC3E}">
        <p14:creationId xmlns:p14="http://schemas.microsoft.com/office/powerpoint/2010/main" val="307507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Frustrations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up to speed with GitHub</a:t>
            </a:r>
          </a:p>
          <a:p>
            <a:r>
              <a:rPr lang="en-US" dirty="0"/>
              <a:t>Our Laptops, Austin has fun repairing Windows and Danny has fun in the registry!</a:t>
            </a:r>
          </a:p>
          <a:p>
            <a:r>
              <a:rPr lang="en-US" dirty="0"/>
              <a:t>Android Studio updates.</a:t>
            </a:r>
          </a:p>
          <a:p>
            <a:r>
              <a:rPr lang="en-US" dirty="0"/>
              <a:t>Getting Xml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Notes to Future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how to use layouts</a:t>
            </a:r>
          </a:p>
          <a:p>
            <a:r>
              <a:rPr lang="en-US"/>
              <a:t>Try and connect layouts with something like libGDX.</a:t>
            </a:r>
          </a:p>
          <a:p>
            <a:r>
              <a:rPr lang="en-US"/>
              <a:t>Keep GitHub organized and learn how to use it properly</a:t>
            </a:r>
          </a:p>
          <a:p>
            <a:r>
              <a:rPr lang="en-US"/>
              <a:t>When making your spec sheet, don't be too specific, use it to give you direction</a:t>
            </a:r>
          </a:p>
          <a:p>
            <a:r>
              <a:rPr lang="en-US"/>
              <a:t>Also don't save over your initial specs </a:t>
            </a:r>
          </a:p>
        </p:txBody>
      </p:sp>
    </p:spTree>
    <p:extLst>
      <p:ext uri="{BB962C8B-B14F-4D97-AF65-F5344CB8AC3E}">
        <p14:creationId xmlns:p14="http://schemas.microsoft.com/office/powerpoint/2010/main" val="869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Progression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721"/>
              </p:ext>
            </p:extLst>
          </p:nvPr>
        </p:nvGraphicFramePr>
        <p:xfrm>
          <a:off x="652235" y="214025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</a:t>
                      </a:r>
                      <a:r>
                        <a:rPr lang="en-US" baseline="0" dirty="0" smtClean="0"/>
                        <a:t>c plumbing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menu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a game activity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radiobuttons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toasts, etc.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XML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sound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more levels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6042" y="1510393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we switched over from using </a:t>
            </a:r>
            <a:r>
              <a:rPr lang="en-US" dirty="0" err="1" smtClean="0"/>
              <a:t>LibGDX</a:t>
            </a:r>
            <a:r>
              <a:rPr lang="en-US" dirty="0" smtClean="0"/>
              <a:t> to Layouts…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28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Features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354" y="2213496"/>
            <a:ext cx="8596668" cy="3880773"/>
          </a:xfrm>
        </p:spPr>
        <p:txBody>
          <a:bodyPr/>
          <a:lstStyle/>
          <a:p>
            <a:r>
              <a:rPr lang="en-US" sz="2000" dirty="0"/>
              <a:t>Basic logo quiz</a:t>
            </a:r>
            <a:endParaRPr lang="en-US" dirty="0"/>
          </a:p>
          <a:p>
            <a:r>
              <a:rPr lang="en-US" sz="2000" dirty="0"/>
              <a:t>Has functional menus and embedded web page </a:t>
            </a:r>
            <a:endParaRPr lang="en-US" dirty="0"/>
          </a:p>
          <a:p>
            <a:r>
              <a:rPr lang="en-US" sz="2000" dirty="0"/>
              <a:t>Scalable</a:t>
            </a:r>
            <a:endParaRPr lang="en-US" dirty="0"/>
          </a:p>
          <a:p>
            <a:r>
              <a:rPr lang="en-US" sz="2000" dirty="0">
                <a:latin typeface="Trebuchet MS" charset="0"/>
              </a:rPr>
              <a:t>a new system called...buttons </a:t>
            </a:r>
            <a:endParaRPr lang="en-US" dirty="0">
              <a:latin typeface="Trebuchet MS" charset="0"/>
            </a:endParaRPr>
          </a:p>
          <a:p>
            <a:r>
              <a:rPr lang="en-US" sz="2000" dirty="0"/>
              <a:t>Images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selection bug</a:t>
            </a:r>
          </a:p>
          <a:p>
            <a:r>
              <a:rPr lang="en-US"/>
              <a:t>HTML code </a:t>
            </a:r>
            <a:r>
              <a:rPr lang="en-US" dirty="0"/>
              <a:t>does not scale </a:t>
            </a:r>
          </a:p>
          <a:p>
            <a:r>
              <a:rPr lang="en-US" dirty="0"/>
              <a:t>Sound can splay multiple times</a:t>
            </a:r>
          </a:p>
        </p:txBody>
      </p:sp>
      <p:pic>
        <p:nvPicPr>
          <p:cNvPr id="4" name="Picture 3" descr="Funniest_Memes_99-little-bugs-in-the-code-99-little-bugs_1416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8" y="3439594"/>
            <a:ext cx="6905391" cy="30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Object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win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818" y="2721066"/>
            <a:ext cx="19332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7562" y="2693846"/>
            <a:ext cx="19332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0490" y="4078160"/>
            <a:ext cx="19332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7759" y="5279524"/>
            <a:ext cx="19332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Page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9927" y="2882872"/>
            <a:ext cx="1950546" cy="16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435988" y="3468074"/>
            <a:ext cx="1846932" cy="132876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3429770" y="4804396"/>
            <a:ext cx="914400" cy="889108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38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Unique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0" y="1864450"/>
            <a:ext cx="8596668" cy="3880773"/>
          </a:xfrm>
        </p:spPr>
        <p:txBody>
          <a:bodyPr/>
          <a:lstStyle/>
          <a:p>
            <a:r>
              <a:rPr lang="en-US"/>
              <a:t>Learning how to use layouts</a:t>
            </a:r>
          </a:p>
          <a:p>
            <a:r>
              <a:rPr lang="en-US"/>
              <a:t>Trying to use xml to store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x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591935"/>
            <a:ext cx="6491093" cy="4981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5847" y="565858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b="1" i="1"/>
              <a:t>XML Input</a:t>
            </a:r>
          </a:p>
        </p:txBody>
      </p:sp>
    </p:spTree>
    <p:extLst>
      <p:ext uri="{BB962C8B-B14F-4D97-AF65-F5344CB8AC3E}">
        <p14:creationId xmlns:p14="http://schemas.microsoft.com/office/powerpoint/2010/main" val="242047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ustin\Documents\Bandicam\bandicam 2015-01-12 21-43-21-5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2" y="824934"/>
            <a:ext cx="662940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" y="987425"/>
            <a:ext cx="2658366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ustin\Documents\Bandicam\bandicam 2015-01-12 21-43-52-1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23" y="311837"/>
            <a:ext cx="6629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07" y="381796"/>
            <a:ext cx="2428100" cy="1477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Android Manifest</a:t>
            </a:r>
          </a:p>
          <a:p>
            <a:pPr algn="ctr"/>
            <a:endParaRPr lang="en-US"/>
          </a:p>
          <a:p>
            <a:pPr algn="ctr"/>
            <a:r>
              <a:rPr lang="en-US"/>
              <a:t>Where you add activities and choose their properties.</a:t>
            </a:r>
          </a:p>
        </p:txBody>
      </p:sp>
    </p:spTree>
    <p:extLst>
      <p:ext uri="{BB962C8B-B14F-4D97-AF65-F5344CB8AC3E}">
        <p14:creationId xmlns:p14="http://schemas.microsoft.com/office/powerpoint/2010/main" val="2560207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198</Words>
  <Application>Microsoft Office PowerPoint</Application>
  <PresentationFormat>Widescreen</PresentationFormat>
  <Paragraphs>67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Guess that Game</vt:lpstr>
      <vt:lpstr>Progression</vt:lpstr>
      <vt:lpstr>Features</vt:lpstr>
      <vt:lpstr>Disclaimer</vt:lpstr>
      <vt:lpstr>Object Overview</vt:lpstr>
      <vt:lpstr>Unique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Programming Techniques</vt:lpstr>
      <vt:lpstr>PowerPoint Presentation</vt:lpstr>
      <vt:lpstr>PowerPoint Presentation</vt:lpstr>
      <vt:lpstr>PowerPoint Presentation</vt:lpstr>
      <vt:lpstr>PowerPoint Presentation</vt:lpstr>
      <vt:lpstr>Frustrations</vt:lpstr>
      <vt:lpstr>Notes to Future Programmers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Austin</cp:lastModifiedBy>
  <cp:revision>17</cp:revision>
  <dcterms:created xsi:type="dcterms:W3CDTF">2014-09-12T02:18:09Z</dcterms:created>
  <dcterms:modified xsi:type="dcterms:W3CDTF">2015-01-15T17:20:01Z</dcterms:modified>
</cp:coreProperties>
</file>