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4C63-8DC0-2943-9D69-E5323523AB1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DF5C7-B707-874F-B1C6-85F152C2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007" y="2404534"/>
            <a:ext cx="8208996" cy="1646302"/>
          </a:xfrm>
        </p:spPr>
        <p:txBody>
          <a:bodyPr/>
          <a:lstStyle/>
          <a:p>
            <a:r>
              <a:rPr lang="en-US" sz="3800" b="1" dirty="0" smtClean="0"/>
              <a:t>Predicting Locations of </a:t>
            </a:r>
            <a:br>
              <a:rPr lang="en-US" sz="3800" b="1" dirty="0" smtClean="0"/>
            </a:br>
            <a:r>
              <a:rPr lang="en-US" sz="3800" b="1" dirty="0" smtClean="0"/>
              <a:t>West Nile Virus-Infected Mosquitos</a:t>
            </a:r>
            <a:endParaRPr lang="en-US" sz="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to the City of Chicago Department of Public Health</a:t>
            </a:r>
          </a:p>
          <a:p>
            <a:r>
              <a:rPr lang="en-US" dirty="0" smtClean="0"/>
              <a:t>April 28,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57" y="700855"/>
            <a:ext cx="1835624" cy="1835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181" y="1307638"/>
            <a:ext cx="470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Rockwell Extra Bold" charset="0"/>
                <a:ea typeface="Rockwell Extra Bold" charset="0"/>
                <a:cs typeface="Rockwell Extra Bold" charset="0"/>
              </a:rPr>
              <a:t>SKEETER PATROL®</a:t>
            </a:r>
            <a:endParaRPr lang="en-US" sz="3200">
              <a:latin typeface="Rockwell Extra Bold" charset="0"/>
              <a:ea typeface="Rockwell Extra Bold" charset="0"/>
              <a:cs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5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597"/>
            <a:ext cx="8596668" cy="670560"/>
          </a:xfrm>
        </p:spPr>
        <p:txBody>
          <a:bodyPr>
            <a:noAutofit/>
          </a:bodyPr>
          <a:lstStyle/>
          <a:p>
            <a:r>
              <a:rPr lang="en-US" sz="4000" dirty="0" smtClean="0"/>
              <a:t>Slide 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675"/>
            <a:ext cx="8596668" cy="4739687"/>
          </a:xfrm>
        </p:spPr>
        <p:txBody>
          <a:bodyPr>
            <a:normAutofit/>
          </a:bodyPr>
          <a:lstStyle/>
          <a:p>
            <a:pPr marL="458788" indent="-458788"/>
            <a:r>
              <a:rPr lang="en-US" sz="3200" dirty="0" err="1" smtClean="0"/>
              <a:t>sdfsdfsdfsdf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44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597"/>
            <a:ext cx="8596668" cy="670560"/>
          </a:xfrm>
        </p:spPr>
        <p:txBody>
          <a:bodyPr>
            <a:noAutofit/>
          </a:bodyPr>
          <a:lstStyle/>
          <a:p>
            <a:r>
              <a:rPr lang="en-US" sz="4000" dirty="0" smtClean="0"/>
              <a:t>Slide 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675"/>
            <a:ext cx="8596668" cy="4739687"/>
          </a:xfrm>
        </p:spPr>
        <p:txBody>
          <a:bodyPr>
            <a:normAutofit/>
          </a:bodyPr>
          <a:lstStyle/>
          <a:p>
            <a:pPr marL="458788" indent="-458788"/>
            <a:r>
              <a:rPr lang="en-US" sz="3200" dirty="0" err="1" smtClean="0"/>
              <a:t>sdfsdfsdfsdf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9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597"/>
            <a:ext cx="8596668" cy="670560"/>
          </a:xfrm>
        </p:spPr>
        <p:txBody>
          <a:bodyPr>
            <a:noAutofit/>
          </a:bodyPr>
          <a:lstStyle/>
          <a:p>
            <a:r>
              <a:rPr lang="en-US" sz="4000" dirty="0" smtClean="0"/>
              <a:t>Slide 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675"/>
            <a:ext cx="8596668" cy="4739687"/>
          </a:xfrm>
        </p:spPr>
        <p:txBody>
          <a:bodyPr>
            <a:normAutofit/>
          </a:bodyPr>
          <a:lstStyle/>
          <a:p>
            <a:pPr marL="458788" indent="-458788"/>
            <a:r>
              <a:rPr lang="en-US" sz="3200" dirty="0" err="1" smtClean="0"/>
              <a:t>sdfsdfsdfsdf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211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 Extra Bold</vt:lpstr>
      <vt:lpstr>Trebuchet MS</vt:lpstr>
      <vt:lpstr>Wingdings 3</vt:lpstr>
      <vt:lpstr>Arial</vt:lpstr>
      <vt:lpstr>Facet</vt:lpstr>
      <vt:lpstr>Predicting Locations of  West Nile Virus-Infected Mosquitos</vt:lpstr>
      <vt:lpstr>Slide Template</vt:lpstr>
      <vt:lpstr>Slide Template</vt:lpstr>
      <vt:lpstr>Slide Template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Locations of  West Nile Virus-Infected Mosquitos</dc:title>
  <dc:creator>Michael Sanders</dc:creator>
  <cp:lastModifiedBy>Michael Sanders</cp:lastModifiedBy>
  <cp:revision>4</cp:revision>
  <dcterms:created xsi:type="dcterms:W3CDTF">2017-04-28T00:10:48Z</dcterms:created>
  <dcterms:modified xsi:type="dcterms:W3CDTF">2017-04-28T00:16:44Z</dcterms:modified>
</cp:coreProperties>
</file>