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19" autoAdjust="0"/>
  </p:normalViewPr>
  <p:slideViewPr>
    <p:cSldViewPr snapToGrid="0" snapToObjects="1">
      <p:cViewPr varScale="1">
        <p:scale>
          <a:sx n="134" d="100"/>
          <a:sy n="134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512-236D-6742-A820-F81DC4411E89}" type="datetimeFigureOut">
              <a:rPr lang="en-US" smtClean="0"/>
              <a:t>8/24/14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1A95-1375-0745-B974-71D83505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512-236D-6742-A820-F81DC4411E89}" type="datetimeFigureOut">
              <a:rPr lang="en-US" smtClean="0"/>
              <a:t>8/24/14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1A95-1375-0745-B974-71D83505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512-236D-6742-A820-F81DC4411E89}" type="datetimeFigureOut">
              <a:rPr lang="en-US" smtClean="0"/>
              <a:t>8/24/14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1A95-1375-0745-B974-71D83505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0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512-236D-6742-A820-F81DC4411E89}" type="datetimeFigureOut">
              <a:rPr lang="en-US" smtClean="0"/>
              <a:t>8/24/14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1A95-1375-0745-B974-71D83505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3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512-236D-6742-A820-F81DC4411E89}" type="datetimeFigureOut">
              <a:rPr lang="en-US" smtClean="0"/>
              <a:t>8/24/14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1A95-1375-0745-B974-71D83505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512-236D-6742-A820-F81DC4411E89}" type="datetimeFigureOut">
              <a:rPr lang="en-US" smtClean="0"/>
              <a:t>8/24/14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1A95-1375-0745-B974-71D83505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0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512-236D-6742-A820-F81DC4411E89}" type="datetimeFigureOut">
              <a:rPr lang="en-US" smtClean="0"/>
              <a:t>8/24/14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1A95-1375-0745-B974-71D83505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512-236D-6742-A820-F81DC4411E89}" type="datetimeFigureOut">
              <a:rPr lang="en-US" smtClean="0"/>
              <a:t>8/24/14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1A95-1375-0745-B974-71D83505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512-236D-6742-A820-F81DC4411E89}" type="datetimeFigureOut">
              <a:rPr lang="en-US" smtClean="0"/>
              <a:t>8/24/14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1A95-1375-0745-B974-71D83505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512-236D-6742-A820-F81DC4411E89}" type="datetimeFigureOut">
              <a:rPr lang="en-US" smtClean="0"/>
              <a:t>8/24/14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1A95-1375-0745-B974-71D83505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512-236D-6742-A820-F81DC4411E89}" type="datetimeFigureOut">
              <a:rPr lang="en-US" smtClean="0"/>
              <a:t>8/24/14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1A95-1375-0745-B974-71D83505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9512-236D-6742-A820-F81DC4411E89}" type="datetimeFigureOut">
              <a:rPr lang="en-US" smtClean="0"/>
              <a:t>8/24/14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1A95-1375-0745-B974-71D83505F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 East Climatology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 August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7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P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"/>
          <a:stretch/>
        </p:blipFill>
        <p:spPr>
          <a:xfrm>
            <a:off x="-2098" y="3339016"/>
            <a:ext cx="2924816" cy="3518984"/>
          </a:xfrm>
          <a:prstGeom prst="rect">
            <a:avLst/>
          </a:prstGeom>
        </p:spPr>
      </p:pic>
      <p:pic>
        <p:nvPicPr>
          <p:cNvPr id="8" name="Picture 7" descr="MAY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5"/>
          <a:stretch/>
        </p:blipFill>
        <p:spPr>
          <a:xfrm>
            <a:off x="2922718" y="3346268"/>
            <a:ext cx="2937840" cy="3511732"/>
          </a:xfrm>
          <a:prstGeom prst="rect">
            <a:avLst/>
          </a:prstGeom>
        </p:spPr>
      </p:pic>
      <p:pic>
        <p:nvPicPr>
          <p:cNvPr id="9" name="Picture 8" descr="JUN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"/>
          <a:stretch/>
        </p:blipFill>
        <p:spPr>
          <a:xfrm>
            <a:off x="5856281" y="3346268"/>
            <a:ext cx="2945094" cy="3518985"/>
          </a:xfrm>
          <a:prstGeom prst="rect">
            <a:avLst/>
          </a:prstGeom>
        </p:spPr>
      </p:pic>
      <p:pic>
        <p:nvPicPr>
          <p:cNvPr id="4" name="Picture 3" descr="JAN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"/>
          <a:stretch/>
        </p:blipFill>
        <p:spPr>
          <a:xfrm>
            <a:off x="104" y="0"/>
            <a:ext cx="2932056" cy="3518984"/>
          </a:xfrm>
          <a:prstGeom prst="rect">
            <a:avLst/>
          </a:prstGeom>
        </p:spPr>
      </p:pic>
      <p:pic>
        <p:nvPicPr>
          <p:cNvPr id="5" name="Picture 4" descr="FEB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"/>
          <a:stretch/>
        </p:blipFill>
        <p:spPr>
          <a:xfrm>
            <a:off x="2932160" y="0"/>
            <a:ext cx="2937839" cy="3518984"/>
          </a:xfrm>
          <a:prstGeom prst="rect">
            <a:avLst/>
          </a:prstGeom>
        </p:spPr>
      </p:pic>
      <p:pic>
        <p:nvPicPr>
          <p:cNvPr id="6" name="Picture 5" descr="MAR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7"/>
          <a:stretch/>
        </p:blipFill>
        <p:spPr>
          <a:xfrm>
            <a:off x="5860661" y="0"/>
            <a:ext cx="2937839" cy="3518984"/>
          </a:xfrm>
          <a:prstGeom prst="rect">
            <a:avLst/>
          </a:prstGeom>
        </p:spPr>
      </p:pic>
      <p:pic>
        <p:nvPicPr>
          <p:cNvPr id="10" name="Picture 9" descr="Screen Shot 2014-08-24 at 11.42.51 A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r="4450"/>
          <a:stretch/>
        </p:blipFill>
        <p:spPr>
          <a:xfrm rot="16200000">
            <a:off x="5528646" y="3269856"/>
            <a:ext cx="6885212" cy="345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5909" y="104532"/>
            <a:ext cx="7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Jan 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9041" y="104532"/>
            <a:ext cx="8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Feb 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8525" y="104532"/>
            <a:ext cx="8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Mar 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400" y="3630846"/>
            <a:ext cx="81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Apr 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1532" y="3630846"/>
            <a:ext cx="89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May 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1016" y="3630846"/>
            <a:ext cx="7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Jun 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778" y="304587"/>
            <a:ext cx="6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temp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5569" y="313513"/>
            <a:ext cx="6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temp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1517" y="306664"/>
            <a:ext cx="6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temp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778" y="3876977"/>
            <a:ext cx="6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temp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53481" y="3876427"/>
            <a:ext cx="6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temp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4724" y="3858023"/>
            <a:ext cx="6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temp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3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E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8"/>
          <a:stretch/>
        </p:blipFill>
        <p:spPr>
          <a:xfrm>
            <a:off x="5878191" y="3366163"/>
            <a:ext cx="2920311" cy="3502360"/>
          </a:xfrm>
          <a:prstGeom prst="rect">
            <a:avLst/>
          </a:prstGeom>
        </p:spPr>
      </p:pic>
      <p:pic>
        <p:nvPicPr>
          <p:cNvPr id="17" name="Picture 16" descr="SE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4"/>
          <a:stretch/>
        </p:blipFill>
        <p:spPr>
          <a:xfrm>
            <a:off x="5878191" y="-1"/>
            <a:ext cx="2944536" cy="3517399"/>
          </a:xfrm>
          <a:prstGeom prst="rect">
            <a:avLst/>
          </a:prstGeom>
        </p:spPr>
      </p:pic>
      <p:pic>
        <p:nvPicPr>
          <p:cNvPr id="19" name="Picture 18" descr="NOV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2"/>
          <a:stretch/>
        </p:blipFill>
        <p:spPr>
          <a:xfrm>
            <a:off x="2920311" y="3382170"/>
            <a:ext cx="2957880" cy="3503042"/>
          </a:xfrm>
          <a:prstGeom prst="rect">
            <a:avLst/>
          </a:prstGeom>
        </p:spPr>
      </p:pic>
      <p:pic>
        <p:nvPicPr>
          <p:cNvPr id="18" name="Picture 17" descr="OCT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"/>
          <a:stretch/>
        </p:blipFill>
        <p:spPr>
          <a:xfrm>
            <a:off x="0" y="3366163"/>
            <a:ext cx="2933655" cy="3519049"/>
          </a:xfrm>
          <a:prstGeom prst="rect">
            <a:avLst/>
          </a:prstGeom>
        </p:spPr>
      </p:pic>
      <p:pic>
        <p:nvPicPr>
          <p:cNvPr id="2" name="Picture 1" descr="JUL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2"/>
          <a:stretch/>
        </p:blipFill>
        <p:spPr>
          <a:xfrm>
            <a:off x="104" y="0"/>
            <a:ext cx="2943029" cy="3524834"/>
          </a:xfrm>
          <a:prstGeom prst="rect">
            <a:avLst/>
          </a:prstGeom>
        </p:spPr>
      </p:pic>
      <p:pic>
        <p:nvPicPr>
          <p:cNvPr id="3" name="Picture 2" descr="AUG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7"/>
          <a:stretch/>
        </p:blipFill>
        <p:spPr>
          <a:xfrm>
            <a:off x="2933655" y="-24109"/>
            <a:ext cx="2944536" cy="3543093"/>
          </a:xfrm>
          <a:prstGeom prst="rect">
            <a:avLst/>
          </a:prstGeom>
        </p:spPr>
      </p:pic>
      <p:pic>
        <p:nvPicPr>
          <p:cNvPr id="10" name="Picture 9" descr="Screen Shot 2014-08-24 at 11.42.51 AM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r="4450"/>
          <a:stretch/>
        </p:blipFill>
        <p:spPr>
          <a:xfrm rot="16200000">
            <a:off x="5528646" y="3269856"/>
            <a:ext cx="6885212" cy="345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5909" y="104532"/>
            <a:ext cx="72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Jul 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19041" y="104532"/>
            <a:ext cx="84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Aug 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8525" y="104532"/>
            <a:ext cx="76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Sep01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400" y="3630846"/>
            <a:ext cx="80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Oct 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1532" y="3630846"/>
            <a:ext cx="85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Nov 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1016" y="3630846"/>
            <a:ext cx="82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Dec 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778" y="304587"/>
            <a:ext cx="6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temp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15569" y="313513"/>
            <a:ext cx="6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temp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61517" y="306664"/>
            <a:ext cx="6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temp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778" y="3876977"/>
            <a:ext cx="6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temp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3481" y="3876427"/>
            <a:ext cx="6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temp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34724" y="3858023"/>
            <a:ext cx="6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temp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N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8"/>
          <a:stretch/>
        </p:blipFill>
        <p:spPr>
          <a:xfrm>
            <a:off x="-1" y="782288"/>
            <a:ext cx="4575635" cy="5461095"/>
          </a:xfrm>
          <a:prstGeom prst="rect">
            <a:avLst/>
          </a:prstGeom>
        </p:spPr>
      </p:pic>
      <p:pic>
        <p:nvPicPr>
          <p:cNvPr id="10" name="Picture 9" descr="Screen Shot 2014-08-24 at 11.42.5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r="4450"/>
          <a:stretch/>
        </p:blipFill>
        <p:spPr>
          <a:xfrm>
            <a:off x="983730" y="6252496"/>
            <a:ext cx="6885212" cy="3454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0529" y="909217"/>
            <a:ext cx="186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Year 1 : January 2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JAN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8"/>
          <a:stretch/>
        </p:blipFill>
        <p:spPr>
          <a:xfrm>
            <a:off x="4578057" y="782288"/>
            <a:ext cx="4575637" cy="54610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746817" y="914079"/>
            <a:ext cx="191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Year 2 :  January 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9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Boundary Conditions look much better</a:t>
            </a:r>
          </a:p>
          <a:p>
            <a:pPr lvl="1"/>
            <a:r>
              <a:rPr lang="en-US" dirty="0" smtClean="0"/>
              <a:t>No recirculation, smooth transition</a:t>
            </a:r>
          </a:p>
          <a:p>
            <a:r>
              <a:rPr lang="en-US" dirty="0" smtClean="0"/>
              <a:t>Gulf Stream is not as strong as previous simulations</a:t>
            </a:r>
          </a:p>
          <a:p>
            <a:pPr lvl="1"/>
            <a:r>
              <a:rPr lang="en-US" dirty="0" smtClean="0"/>
              <a:t>Able to exit domain, energy leaves</a:t>
            </a:r>
          </a:p>
          <a:p>
            <a:pPr lvl="1"/>
            <a:r>
              <a:rPr lang="en-US" dirty="0" smtClean="0"/>
              <a:t>Possibly a bit more unstable</a:t>
            </a:r>
          </a:p>
          <a:p>
            <a:r>
              <a:rPr lang="en-US" dirty="0" smtClean="0"/>
              <a:t>Strange features near the GS deflection point</a:t>
            </a:r>
          </a:p>
          <a:p>
            <a:pPr lvl="1"/>
            <a:r>
              <a:rPr lang="en-US" dirty="0" smtClean="0"/>
              <a:t>Eddy formation, strong cold water bulge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7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Run simulation for a second year to assess if the strange GS deflection associated with the bulge of cold water is due to the adjustment to surface forcing.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5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130</Words>
  <Application>Microsoft Macintosh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US East Climatology Setup</vt:lpstr>
      <vt:lpstr>PowerPoint Presentation</vt:lpstr>
      <vt:lpstr>PowerPoint Presentation</vt:lpstr>
      <vt:lpstr>PowerPoint Presentation</vt:lpstr>
      <vt:lpstr>Conclusions </vt:lpstr>
      <vt:lpstr>What’s next?</vt:lpstr>
    </vt:vector>
  </TitlesOfParts>
  <Company>NCSU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East Climatology Setup</dc:title>
  <dc:creator>Austin Todd</dc:creator>
  <cp:lastModifiedBy>Austin Todd</cp:lastModifiedBy>
  <cp:revision>4</cp:revision>
  <dcterms:created xsi:type="dcterms:W3CDTF">2014-08-24T15:39:01Z</dcterms:created>
  <dcterms:modified xsi:type="dcterms:W3CDTF">2014-08-24T16:52:02Z</dcterms:modified>
</cp:coreProperties>
</file>