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Bebas Neue"/>
      <p:regular r:id="rId22"/>
    </p:embeddedFont>
    <p:embeddedFont>
      <p:font typeface="Fira Sans Extra Condensed ExtraBold"/>
      <p:bold r:id="rId23"/>
      <p:boldItalic r:id="rId24"/>
    </p:embeddedFont>
    <p:embeddedFont>
      <p:font typeface="Fira Sans Extra Condensed"/>
      <p:regular r:id="rId25"/>
      <p:bold r:id="rId26"/>
      <p:italic r:id="rId27"/>
      <p:boldItalic r:id="rId28"/>
    </p:embeddedFont>
    <p:embeddedFont>
      <p:font typeface="Fira Sans Extra Condensed SemiBol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BebasNeue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FiraSansExtraCondensedExtraBold-boldItalic.fntdata"/><Relationship Id="rId23" Type="http://schemas.openxmlformats.org/officeDocument/2006/relationships/font" Target="fonts/FiraSansExtraCondensedExtra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-bold.fntdata"/><Relationship Id="rId25" Type="http://schemas.openxmlformats.org/officeDocument/2006/relationships/font" Target="fonts/FiraSansExtraCondensed-regular.fntdata"/><Relationship Id="rId28" Type="http://schemas.openxmlformats.org/officeDocument/2006/relationships/font" Target="fonts/FiraSansExtraCondensed-boldItalic.fntdata"/><Relationship Id="rId27" Type="http://schemas.openxmlformats.org/officeDocument/2006/relationships/font" Target="fonts/FiraSansExtraCondense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SemiBo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SemiBold-italic.fntdata"/><Relationship Id="rId30" Type="http://schemas.openxmlformats.org/officeDocument/2006/relationships/font" Target="fonts/FiraSansExtraCondensedSemiBo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FiraSansExtraCondensedSemiBold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36780c622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36780c622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36780c622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36780c622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136780c6226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136780c622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13b2d2da49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13b2d2da49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d7641f28b_1_2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d7641f28b_1_2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3b2d2da49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3b2d2da49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ed36cd538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ed36cd538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3b2d2da495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3b2d2da495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3b2d2da4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3b2d2da4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3b2d2da495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3b2d2da495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3a3754d7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3a3754d7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3b2d2da49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3b2d2da49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09935" y="1049050"/>
            <a:ext cx="4015800" cy="23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09873" y="3035550"/>
            <a:ext cx="40158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1683000" y="1725750"/>
            <a:ext cx="5778000" cy="13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1683000" y="3079350"/>
            <a:ext cx="57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720000" y="540000"/>
            <a:ext cx="7704000" cy="3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3"/>
          <p:cNvSpPr/>
          <p:nvPr/>
        </p:nvSpPr>
        <p:spPr>
          <a:xfrm>
            <a:off x="720000" y="1217164"/>
            <a:ext cx="961200" cy="3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3"/>
          <p:cNvSpPr/>
          <p:nvPr/>
        </p:nvSpPr>
        <p:spPr>
          <a:xfrm>
            <a:off x="720000" y="1555750"/>
            <a:ext cx="961200" cy="3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3"/>
          <p:cNvSpPr/>
          <p:nvPr/>
        </p:nvSpPr>
        <p:spPr>
          <a:xfrm>
            <a:off x="720000" y="878582"/>
            <a:ext cx="961200" cy="3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3"/>
          <p:cNvSpPr/>
          <p:nvPr/>
        </p:nvSpPr>
        <p:spPr>
          <a:xfrm>
            <a:off x="720000" y="1894327"/>
            <a:ext cx="961200" cy="3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3"/>
          <p:cNvSpPr/>
          <p:nvPr/>
        </p:nvSpPr>
        <p:spPr>
          <a:xfrm>
            <a:off x="720000" y="2232909"/>
            <a:ext cx="961200" cy="3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3"/>
          <p:cNvSpPr/>
          <p:nvPr/>
        </p:nvSpPr>
        <p:spPr>
          <a:xfrm>
            <a:off x="720000" y="2571491"/>
            <a:ext cx="961200" cy="3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3"/>
          <p:cNvSpPr/>
          <p:nvPr/>
        </p:nvSpPr>
        <p:spPr>
          <a:xfrm>
            <a:off x="720000" y="2910073"/>
            <a:ext cx="961200" cy="3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3"/>
          <p:cNvSpPr/>
          <p:nvPr/>
        </p:nvSpPr>
        <p:spPr>
          <a:xfrm>
            <a:off x="720000" y="3248655"/>
            <a:ext cx="961200" cy="3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3"/>
          <p:cNvSpPr/>
          <p:nvPr/>
        </p:nvSpPr>
        <p:spPr>
          <a:xfrm>
            <a:off x="720000" y="3587236"/>
            <a:ext cx="961200" cy="3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3"/>
          <p:cNvSpPr/>
          <p:nvPr/>
        </p:nvSpPr>
        <p:spPr>
          <a:xfrm>
            <a:off x="720000" y="4264400"/>
            <a:ext cx="961200" cy="3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720000" y="3925818"/>
            <a:ext cx="961200" cy="3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1683257" y="878400"/>
            <a:ext cx="961200" cy="3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2646514" y="878400"/>
            <a:ext cx="961200" cy="3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609771" y="878400"/>
            <a:ext cx="961200" cy="3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573029" y="878400"/>
            <a:ext cx="961200" cy="3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36286" y="878400"/>
            <a:ext cx="961200" cy="3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462800" y="878400"/>
            <a:ext cx="961200" cy="3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6499543" y="878400"/>
            <a:ext cx="961200" cy="3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767">
          <p15:clr>
            <a:srgbClr val="FA7B17"/>
          </p15:clr>
        </p15:guide>
        <p15:guide id="2" orient="horz" pos="1193">
          <p15:clr>
            <a:srgbClr val="FA7B17"/>
          </p15:clr>
        </p15:guide>
        <p15:guide id="3" orient="horz" pos="1620">
          <p15:clr>
            <a:srgbClr val="FA7B17"/>
          </p15:clr>
        </p15:guide>
        <p15:guide id="4" orient="horz" pos="2046">
          <p15:clr>
            <a:srgbClr val="FA7B17"/>
          </p15:clr>
        </p15:guide>
        <p15:guide id="5" orient="horz" pos="2473">
          <p15:clr>
            <a:srgbClr val="FA7B17"/>
          </p15:clr>
        </p15:guide>
        <p15:guide id="6" pos="1059">
          <p15:clr>
            <a:srgbClr val="FA7B17"/>
          </p15:clr>
        </p15:guide>
        <p15:guide id="7" pos="1666">
          <p15:clr>
            <a:srgbClr val="FA7B17"/>
          </p15:clr>
        </p15:guide>
        <p15:guide id="8" pos="2274">
          <p15:clr>
            <a:srgbClr val="FA7B17"/>
          </p15:clr>
        </p15:guide>
        <p15:guide id="9" pos="2880">
          <p15:clr>
            <a:srgbClr val="FA7B17"/>
          </p15:clr>
        </p15:guide>
        <p15:guide id="10" pos="3487">
          <p15:clr>
            <a:srgbClr val="FA7B17"/>
          </p15:clr>
        </p15:guide>
        <p15:guide id="11" pos="4093">
          <p15:clr>
            <a:srgbClr val="FA7B17"/>
          </p15:clr>
        </p15:guide>
        <p15:guide id="12" pos="4701">
          <p15:clr>
            <a:srgbClr val="FA7B17"/>
          </p15:clr>
        </p15:guide>
        <p15:guide id="13" orient="horz" pos="553">
          <p15:clr>
            <a:srgbClr val="FA7B17"/>
          </p15:clr>
        </p15:guide>
        <p15:guide id="14" orient="horz" pos="980">
          <p15:clr>
            <a:srgbClr val="FA7B17"/>
          </p15:clr>
        </p15:guide>
        <p15:guide id="15" orient="horz" pos="1407">
          <p15:clr>
            <a:srgbClr val="FA7B17"/>
          </p15:clr>
        </p15:guide>
        <p15:guide id="16" orient="horz" pos="1833">
          <p15:clr>
            <a:srgbClr val="FA7B17"/>
          </p15:clr>
        </p15:guide>
        <p15:guide id="17" orient="horz" pos="2260">
          <p15:clr>
            <a:srgbClr val="FA7B17"/>
          </p15:clr>
        </p15:guide>
        <p15:guide id="18" orient="horz" pos="2686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28400" y="1725750"/>
            <a:ext cx="2887200" cy="16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4064400" y="1048950"/>
            <a:ext cx="1015200" cy="6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128400" y="3417750"/>
            <a:ext cx="28872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457200" y="408425"/>
            <a:ext cx="82296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457200" y="1085225"/>
            <a:ext cx="8229600" cy="36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364400" y="1894950"/>
            <a:ext cx="2887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2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2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2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2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2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2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2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2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subTitle"/>
          </p:nvPr>
        </p:nvSpPr>
        <p:spPr>
          <a:xfrm>
            <a:off x="4892400" y="1894950"/>
            <a:ext cx="2887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2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2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2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2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2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2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2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"/>
              <a:buNone/>
              <a:defRPr sz="2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3" type="subTitle"/>
          </p:nvPr>
        </p:nvSpPr>
        <p:spPr>
          <a:xfrm>
            <a:off x="1363200" y="2233350"/>
            <a:ext cx="288720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4" type="subTitle"/>
          </p:nvPr>
        </p:nvSpPr>
        <p:spPr>
          <a:xfrm>
            <a:off x="4893600" y="2233350"/>
            <a:ext cx="288720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408425"/>
            <a:ext cx="82296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457200" y="408425"/>
            <a:ext cx="8229600" cy="5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720000" y="2825550"/>
            <a:ext cx="2548800" cy="11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720000" y="1133550"/>
            <a:ext cx="2548800" cy="16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683000" y="1725750"/>
            <a:ext cx="5778000" cy="16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720000" y="2063550"/>
            <a:ext cx="32256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type="title"/>
          </p:nvPr>
        </p:nvSpPr>
        <p:spPr>
          <a:xfrm>
            <a:off x="720000" y="1386750"/>
            <a:ext cx="3225600" cy="6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720000" y="540000"/>
            <a:ext cx="2887200" cy="13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08425"/>
            <a:ext cx="82296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085225"/>
            <a:ext cx="8229600" cy="3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4"/>
          <p:cNvGrpSpPr/>
          <p:nvPr/>
        </p:nvGrpSpPr>
        <p:grpSpPr>
          <a:xfrm>
            <a:off x="4670893" y="408399"/>
            <a:ext cx="4015905" cy="4326538"/>
            <a:chOff x="1252419" y="1276021"/>
            <a:chExt cx="3210669" cy="3459017"/>
          </a:xfrm>
        </p:grpSpPr>
        <p:sp>
          <p:nvSpPr>
            <p:cNvPr id="65" name="Google Shape;65;p14"/>
            <p:cNvSpPr/>
            <p:nvPr/>
          </p:nvSpPr>
          <p:spPr>
            <a:xfrm>
              <a:off x="1382402" y="1522879"/>
              <a:ext cx="2858093" cy="2459156"/>
            </a:xfrm>
            <a:custGeom>
              <a:rect b="b" l="l" r="r" t="t"/>
              <a:pathLst>
                <a:path extrusionOk="0" h="133777" w="155479">
                  <a:moveTo>
                    <a:pt x="38161" y="0"/>
                  </a:moveTo>
                  <a:cubicBezTo>
                    <a:pt x="33244" y="0"/>
                    <a:pt x="28255" y="1692"/>
                    <a:pt x="23918" y="4184"/>
                  </a:cubicBezTo>
                  <a:cubicBezTo>
                    <a:pt x="8574" y="12924"/>
                    <a:pt x="1" y="31037"/>
                    <a:pt x="34" y="48516"/>
                  </a:cubicBezTo>
                  <a:cubicBezTo>
                    <a:pt x="68" y="66029"/>
                    <a:pt x="7706" y="82774"/>
                    <a:pt x="18481" y="96517"/>
                  </a:cubicBezTo>
                  <a:cubicBezTo>
                    <a:pt x="33591" y="115764"/>
                    <a:pt x="55707" y="130175"/>
                    <a:pt x="80191" y="133210"/>
                  </a:cubicBezTo>
                  <a:cubicBezTo>
                    <a:pt x="83210" y="133589"/>
                    <a:pt x="86260" y="133776"/>
                    <a:pt x="89316" y="133776"/>
                  </a:cubicBezTo>
                  <a:cubicBezTo>
                    <a:pt x="111012" y="133776"/>
                    <a:pt x="132994" y="124338"/>
                    <a:pt x="146005" y="107058"/>
                  </a:cubicBezTo>
                  <a:lnTo>
                    <a:pt x="146939" y="105524"/>
                  </a:lnTo>
                  <a:cubicBezTo>
                    <a:pt x="154878" y="92848"/>
                    <a:pt x="155478" y="76836"/>
                    <a:pt x="147973" y="64061"/>
                  </a:cubicBezTo>
                  <a:cubicBezTo>
                    <a:pt x="147006" y="62393"/>
                    <a:pt x="145938" y="60825"/>
                    <a:pt x="144737" y="59324"/>
                  </a:cubicBezTo>
                  <a:cubicBezTo>
                    <a:pt x="137036" y="49742"/>
                    <a:pt x="124713" y="44006"/>
                    <a:pt x="112310" y="44006"/>
                  </a:cubicBezTo>
                  <a:cubicBezTo>
                    <a:pt x="110854" y="44006"/>
                    <a:pt x="109396" y="44085"/>
                    <a:pt x="107945" y="44246"/>
                  </a:cubicBezTo>
                  <a:cubicBezTo>
                    <a:pt x="101737" y="44933"/>
                    <a:pt x="95472" y="46978"/>
                    <a:pt x="89356" y="46978"/>
                  </a:cubicBezTo>
                  <a:cubicBezTo>
                    <a:pt x="87452" y="46978"/>
                    <a:pt x="85563" y="46780"/>
                    <a:pt x="83694" y="46281"/>
                  </a:cubicBezTo>
                  <a:cubicBezTo>
                    <a:pt x="73453" y="43546"/>
                    <a:pt x="67849" y="32972"/>
                    <a:pt x="63413" y="23432"/>
                  </a:cubicBezTo>
                  <a:cubicBezTo>
                    <a:pt x="58976" y="13858"/>
                    <a:pt x="53372" y="3317"/>
                    <a:pt x="43098" y="615"/>
                  </a:cubicBezTo>
                  <a:cubicBezTo>
                    <a:pt x="41479" y="194"/>
                    <a:pt x="39825" y="0"/>
                    <a:pt x="381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" name="Google Shape;66;p14"/>
            <p:cNvGrpSpPr/>
            <p:nvPr/>
          </p:nvGrpSpPr>
          <p:grpSpPr>
            <a:xfrm>
              <a:off x="3440874" y="3285081"/>
              <a:ext cx="1013629" cy="1430342"/>
              <a:chOff x="3440874" y="3285081"/>
              <a:chExt cx="1013629" cy="1430342"/>
            </a:xfrm>
          </p:grpSpPr>
          <p:sp>
            <p:nvSpPr>
              <p:cNvPr id="67" name="Google Shape;67;p14"/>
              <p:cNvSpPr/>
              <p:nvPr/>
            </p:nvSpPr>
            <p:spPr>
              <a:xfrm>
                <a:off x="3954739" y="3556480"/>
                <a:ext cx="4908" cy="775080"/>
              </a:xfrm>
              <a:custGeom>
                <a:rect b="b" l="l" r="r" t="t"/>
                <a:pathLst>
                  <a:path extrusionOk="0" h="42164" w="267">
                    <a:moveTo>
                      <a:pt x="200" y="0"/>
                    </a:moveTo>
                    <a:cubicBezTo>
                      <a:pt x="133" y="0"/>
                      <a:pt x="67" y="9440"/>
                      <a:pt x="33" y="21082"/>
                    </a:cubicBezTo>
                    <a:cubicBezTo>
                      <a:pt x="0" y="32724"/>
                      <a:pt x="33" y="42164"/>
                      <a:pt x="67" y="42164"/>
                    </a:cubicBezTo>
                    <a:cubicBezTo>
                      <a:pt x="133" y="42164"/>
                      <a:pt x="200" y="32724"/>
                      <a:pt x="234" y="21082"/>
                    </a:cubicBezTo>
                    <a:cubicBezTo>
                      <a:pt x="267" y="9440"/>
                      <a:pt x="234" y="0"/>
                      <a:pt x="2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3838837" y="3897402"/>
                <a:ext cx="49688" cy="410867"/>
              </a:xfrm>
              <a:custGeom>
                <a:rect b="b" l="l" r="r" t="t"/>
                <a:pathLst>
                  <a:path extrusionOk="0" h="22351" w="2703">
                    <a:moveTo>
                      <a:pt x="1" y="1"/>
                    </a:moveTo>
                    <a:cubicBezTo>
                      <a:pt x="34" y="68"/>
                      <a:pt x="34" y="134"/>
                      <a:pt x="67" y="201"/>
                    </a:cubicBezTo>
                    <a:lnTo>
                      <a:pt x="334" y="801"/>
                    </a:lnTo>
                    <a:lnTo>
                      <a:pt x="534" y="1268"/>
                    </a:lnTo>
                    <a:cubicBezTo>
                      <a:pt x="568" y="1402"/>
                      <a:pt x="634" y="1602"/>
                      <a:pt x="701" y="1802"/>
                    </a:cubicBezTo>
                    <a:cubicBezTo>
                      <a:pt x="768" y="1969"/>
                      <a:pt x="868" y="2202"/>
                      <a:pt x="935" y="2403"/>
                    </a:cubicBezTo>
                    <a:cubicBezTo>
                      <a:pt x="1001" y="2603"/>
                      <a:pt x="1068" y="2870"/>
                      <a:pt x="1135" y="3103"/>
                    </a:cubicBezTo>
                    <a:cubicBezTo>
                      <a:pt x="1502" y="4271"/>
                      <a:pt x="1768" y="5438"/>
                      <a:pt x="1935" y="6606"/>
                    </a:cubicBezTo>
                    <a:cubicBezTo>
                      <a:pt x="2169" y="8073"/>
                      <a:pt x="2336" y="9541"/>
                      <a:pt x="2402" y="11009"/>
                    </a:cubicBezTo>
                    <a:cubicBezTo>
                      <a:pt x="2502" y="13677"/>
                      <a:pt x="2436" y="16379"/>
                      <a:pt x="2169" y="19048"/>
                    </a:cubicBezTo>
                    <a:cubicBezTo>
                      <a:pt x="2069" y="20049"/>
                      <a:pt x="1969" y="20883"/>
                      <a:pt x="1902" y="21450"/>
                    </a:cubicBezTo>
                    <a:cubicBezTo>
                      <a:pt x="1869" y="21716"/>
                      <a:pt x="1869" y="21950"/>
                      <a:pt x="1835" y="22117"/>
                    </a:cubicBezTo>
                    <a:cubicBezTo>
                      <a:pt x="1835" y="22183"/>
                      <a:pt x="1835" y="22284"/>
                      <a:pt x="1835" y="22350"/>
                    </a:cubicBezTo>
                    <a:cubicBezTo>
                      <a:pt x="1869" y="22284"/>
                      <a:pt x="1869" y="22217"/>
                      <a:pt x="1902" y="22117"/>
                    </a:cubicBezTo>
                    <a:lnTo>
                      <a:pt x="2002" y="21483"/>
                    </a:lnTo>
                    <a:cubicBezTo>
                      <a:pt x="2102" y="20916"/>
                      <a:pt x="2202" y="20082"/>
                      <a:pt x="2302" y="19048"/>
                    </a:cubicBezTo>
                    <a:cubicBezTo>
                      <a:pt x="2636" y="16379"/>
                      <a:pt x="2702" y="13677"/>
                      <a:pt x="2602" y="11009"/>
                    </a:cubicBezTo>
                    <a:cubicBezTo>
                      <a:pt x="2536" y="9508"/>
                      <a:pt x="2369" y="8040"/>
                      <a:pt x="2135" y="6572"/>
                    </a:cubicBezTo>
                    <a:cubicBezTo>
                      <a:pt x="1935" y="5405"/>
                      <a:pt x="1668" y="4204"/>
                      <a:pt x="1301" y="3070"/>
                    </a:cubicBezTo>
                    <a:cubicBezTo>
                      <a:pt x="1235" y="2836"/>
                      <a:pt x="1168" y="2569"/>
                      <a:pt x="1068" y="2369"/>
                    </a:cubicBezTo>
                    <a:cubicBezTo>
                      <a:pt x="1001" y="2136"/>
                      <a:pt x="935" y="1936"/>
                      <a:pt x="834" y="1735"/>
                    </a:cubicBezTo>
                    <a:lnTo>
                      <a:pt x="634" y="1202"/>
                    </a:lnTo>
                    <a:cubicBezTo>
                      <a:pt x="568" y="1068"/>
                      <a:pt x="501" y="902"/>
                      <a:pt x="434" y="768"/>
                    </a:cubicBezTo>
                    <a:cubicBezTo>
                      <a:pt x="301" y="535"/>
                      <a:pt x="201" y="334"/>
                      <a:pt x="134" y="168"/>
                    </a:cubicBezTo>
                    <a:cubicBezTo>
                      <a:pt x="101" y="101"/>
                      <a:pt x="67" y="34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3852330" y="3756996"/>
                <a:ext cx="68695" cy="577027"/>
              </a:xfrm>
              <a:custGeom>
                <a:rect b="b" l="l" r="r" t="t"/>
                <a:pathLst>
                  <a:path extrusionOk="0" h="31390" w="3737">
                    <a:moveTo>
                      <a:pt x="0" y="0"/>
                    </a:moveTo>
                    <a:cubicBezTo>
                      <a:pt x="0" y="100"/>
                      <a:pt x="34" y="200"/>
                      <a:pt x="67" y="300"/>
                    </a:cubicBezTo>
                    <a:lnTo>
                      <a:pt x="367" y="1168"/>
                    </a:lnTo>
                    <a:lnTo>
                      <a:pt x="601" y="1801"/>
                    </a:lnTo>
                    <a:cubicBezTo>
                      <a:pt x="668" y="2035"/>
                      <a:pt x="734" y="2302"/>
                      <a:pt x="834" y="2569"/>
                    </a:cubicBezTo>
                    <a:cubicBezTo>
                      <a:pt x="1001" y="3136"/>
                      <a:pt x="1201" y="3736"/>
                      <a:pt x="1368" y="4437"/>
                    </a:cubicBezTo>
                    <a:lnTo>
                      <a:pt x="1635" y="5537"/>
                    </a:lnTo>
                    <a:cubicBezTo>
                      <a:pt x="1735" y="5904"/>
                      <a:pt x="1835" y="6305"/>
                      <a:pt x="1935" y="6738"/>
                    </a:cubicBezTo>
                    <a:cubicBezTo>
                      <a:pt x="2135" y="7572"/>
                      <a:pt x="2269" y="8439"/>
                      <a:pt x="2435" y="9373"/>
                    </a:cubicBezTo>
                    <a:cubicBezTo>
                      <a:pt x="2769" y="11241"/>
                      <a:pt x="3036" y="13310"/>
                      <a:pt x="3236" y="15511"/>
                    </a:cubicBezTo>
                    <a:cubicBezTo>
                      <a:pt x="3436" y="17679"/>
                      <a:pt x="3503" y="19781"/>
                      <a:pt x="3536" y="21682"/>
                    </a:cubicBezTo>
                    <a:cubicBezTo>
                      <a:pt x="3570" y="23584"/>
                      <a:pt x="3536" y="25285"/>
                      <a:pt x="3436" y="26753"/>
                    </a:cubicBezTo>
                    <a:cubicBezTo>
                      <a:pt x="3403" y="27453"/>
                      <a:pt x="3336" y="28120"/>
                      <a:pt x="3303" y="28687"/>
                    </a:cubicBezTo>
                    <a:cubicBezTo>
                      <a:pt x="3269" y="29254"/>
                      <a:pt x="3236" y="29721"/>
                      <a:pt x="3203" y="30155"/>
                    </a:cubicBezTo>
                    <a:cubicBezTo>
                      <a:pt x="3169" y="30555"/>
                      <a:pt x="3169" y="30822"/>
                      <a:pt x="3136" y="31056"/>
                    </a:cubicBezTo>
                    <a:cubicBezTo>
                      <a:pt x="3136" y="31156"/>
                      <a:pt x="3136" y="31289"/>
                      <a:pt x="3136" y="31389"/>
                    </a:cubicBezTo>
                    <a:cubicBezTo>
                      <a:pt x="3169" y="31289"/>
                      <a:pt x="3169" y="31156"/>
                      <a:pt x="3203" y="31056"/>
                    </a:cubicBezTo>
                    <a:cubicBezTo>
                      <a:pt x="3203" y="30822"/>
                      <a:pt x="3236" y="30522"/>
                      <a:pt x="3303" y="30155"/>
                    </a:cubicBezTo>
                    <a:cubicBezTo>
                      <a:pt x="3336" y="29755"/>
                      <a:pt x="3403" y="29254"/>
                      <a:pt x="3436" y="28687"/>
                    </a:cubicBezTo>
                    <a:cubicBezTo>
                      <a:pt x="3470" y="28120"/>
                      <a:pt x="3536" y="27453"/>
                      <a:pt x="3570" y="26753"/>
                    </a:cubicBezTo>
                    <a:cubicBezTo>
                      <a:pt x="3670" y="25318"/>
                      <a:pt x="3703" y="23584"/>
                      <a:pt x="3703" y="21682"/>
                    </a:cubicBezTo>
                    <a:cubicBezTo>
                      <a:pt x="3736" y="19781"/>
                      <a:pt x="3636" y="17679"/>
                      <a:pt x="3436" y="15478"/>
                    </a:cubicBezTo>
                    <a:cubicBezTo>
                      <a:pt x="3269" y="13276"/>
                      <a:pt x="2969" y="11208"/>
                      <a:pt x="2636" y="9340"/>
                    </a:cubicBezTo>
                    <a:cubicBezTo>
                      <a:pt x="2435" y="8406"/>
                      <a:pt x="2302" y="7505"/>
                      <a:pt x="2102" y="6672"/>
                    </a:cubicBezTo>
                    <a:cubicBezTo>
                      <a:pt x="2002" y="6271"/>
                      <a:pt x="1902" y="5871"/>
                      <a:pt x="1802" y="5504"/>
                    </a:cubicBezTo>
                    <a:lnTo>
                      <a:pt x="1501" y="4403"/>
                    </a:lnTo>
                    <a:cubicBezTo>
                      <a:pt x="1335" y="3703"/>
                      <a:pt x="1135" y="3069"/>
                      <a:pt x="934" y="2535"/>
                    </a:cubicBezTo>
                    <a:cubicBezTo>
                      <a:pt x="868" y="2268"/>
                      <a:pt x="768" y="2002"/>
                      <a:pt x="701" y="1768"/>
                    </a:cubicBezTo>
                    <a:cubicBezTo>
                      <a:pt x="634" y="1535"/>
                      <a:pt x="534" y="1334"/>
                      <a:pt x="467" y="1134"/>
                    </a:cubicBezTo>
                    <a:lnTo>
                      <a:pt x="134" y="267"/>
                    </a:lnTo>
                    <a:cubicBezTo>
                      <a:pt x="100" y="167"/>
                      <a:pt x="34" y="67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3989077" y="3579771"/>
                <a:ext cx="100571" cy="782451"/>
              </a:xfrm>
              <a:custGeom>
                <a:rect b="b" l="l" r="r" t="t"/>
                <a:pathLst>
                  <a:path extrusionOk="0" h="42565" w="5471">
                    <a:moveTo>
                      <a:pt x="5471" y="1"/>
                    </a:moveTo>
                    <a:cubicBezTo>
                      <a:pt x="5437" y="34"/>
                      <a:pt x="5437" y="68"/>
                      <a:pt x="5437" y="101"/>
                    </a:cubicBezTo>
                    <a:cubicBezTo>
                      <a:pt x="5437" y="68"/>
                      <a:pt x="5471" y="34"/>
                      <a:pt x="5471" y="1"/>
                    </a:cubicBezTo>
                    <a:close/>
                    <a:moveTo>
                      <a:pt x="5437" y="101"/>
                    </a:moveTo>
                    <a:lnTo>
                      <a:pt x="5437" y="101"/>
                    </a:lnTo>
                    <a:cubicBezTo>
                      <a:pt x="5404" y="201"/>
                      <a:pt x="5371" y="301"/>
                      <a:pt x="5337" y="435"/>
                    </a:cubicBezTo>
                    <a:cubicBezTo>
                      <a:pt x="5237" y="701"/>
                      <a:pt x="5137" y="1135"/>
                      <a:pt x="5004" y="1635"/>
                    </a:cubicBezTo>
                    <a:cubicBezTo>
                      <a:pt x="4837" y="2136"/>
                      <a:pt x="4670" y="2803"/>
                      <a:pt x="4503" y="3537"/>
                    </a:cubicBezTo>
                    <a:cubicBezTo>
                      <a:pt x="4336" y="4304"/>
                      <a:pt x="4070" y="5171"/>
                      <a:pt x="3903" y="6105"/>
                    </a:cubicBezTo>
                    <a:cubicBezTo>
                      <a:pt x="3736" y="7073"/>
                      <a:pt x="3503" y="8107"/>
                      <a:pt x="3269" y="9241"/>
                    </a:cubicBezTo>
                    <a:cubicBezTo>
                      <a:pt x="3036" y="10342"/>
                      <a:pt x="2835" y="11542"/>
                      <a:pt x="2602" y="12810"/>
                    </a:cubicBezTo>
                    <a:cubicBezTo>
                      <a:pt x="2202" y="15379"/>
                      <a:pt x="1801" y="18181"/>
                      <a:pt x="1468" y="21116"/>
                    </a:cubicBezTo>
                    <a:cubicBezTo>
                      <a:pt x="801" y="27020"/>
                      <a:pt x="467" y="32391"/>
                      <a:pt x="267" y="36260"/>
                    </a:cubicBezTo>
                    <a:cubicBezTo>
                      <a:pt x="167" y="38228"/>
                      <a:pt x="100" y="39796"/>
                      <a:pt x="33" y="40863"/>
                    </a:cubicBezTo>
                    <a:cubicBezTo>
                      <a:pt x="33" y="41397"/>
                      <a:pt x="0" y="41797"/>
                      <a:pt x="0" y="42098"/>
                    </a:cubicBezTo>
                    <a:lnTo>
                      <a:pt x="0" y="42431"/>
                    </a:lnTo>
                    <a:cubicBezTo>
                      <a:pt x="0" y="42465"/>
                      <a:pt x="0" y="42531"/>
                      <a:pt x="33" y="42565"/>
                    </a:cubicBezTo>
                    <a:cubicBezTo>
                      <a:pt x="33" y="42531"/>
                      <a:pt x="33" y="42465"/>
                      <a:pt x="33" y="42431"/>
                    </a:cubicBezTo>
                    <a:cubicBezTo>
                      <a:pt x="33" y="42365"/>
                      <a:pt x="33" y="42264"/>
                      <a:pt x="67" y="42131"/>
                    </a:cubicBezTo>
                    <a:cubicBezTo>
                      <a:pt x="67" y="41831"/>
                      <a:pt x="100" y="41397"/>
                      <a:pt x="133" y="40863"/>
                    </a:cubicBezTo>
                    <a:cubicBezTo>
                      <a:pt x="200" y="39763"/>
                      <a:pt x="300" y="38195"/>
                      <a:pt x="434" y="36294"/>
                    </a:cubicBezTo>
                    <a:cubicBezTo>
                      <a:pt x="667" y="32391"/>
                      <a:pt x="1034" y="27054"/>
                      <a:pt x="1668" y="21149"/>
                    </a:cubicBezTo>
                    <a:cubicBezTo>
                      <a:pt x="2001" y="18181"/>
                      <a:pt x="2402" y="15379"/>
                      <a:pt x="2802" y="12843"/>
                    </a:cubicBezTo>
                    <a:cubicBezTo>
                      <a:pt x="3002" y="11609"/>
                      <a:pt x="3202" y="10375"/>
                      <a:pt x="3436" y="9274"/>
                    </a:cubicBezTo>
                    <a:cubicBezTo>
                      <a:pt x="3636" y="8140"/>
                      <a:pt x="3836" y="7106"/>
                      <a:pt x="4036" y="6139"/>
                    </a:cubicBezTo>
                    <a:cubicBezTo>
                      <a:pt x="4236" y="5205"/>
                      <a:pt x="4437" y="4337"/>
                      <a:pt x="4603" y="3570"/>
                    </a:cubicBezTo>
                    <a:cubicBezTo>
                      <a:pt x="4770" y="2836"/>
                      <a:pt x="4937" y="2169"/>
                      <a:pt x="5070" y="1635"/>
                    </a:cubicBezTo>
                    <a:cubicBezTo>
                      <a:pt x="5204" y="1135"/>
                      <a:pt x="5304" y="735"/>
                      <a:pt x="5371" y="435"/>
                    </a:cubicBezTo>
                    <a:cubicBezTo>
                      <a:pt x="5404" y="301"/>
                      <a:pt x="5437" y="201"/>
                      <a:pt x="5437" y="1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3577015" y="3874424"/>
                <a:ext cx="307833" cy="348606"/>
              </a:xfrm>
              <a:custGeom>
                <a:rect b="b" l="l" r="r" t="t"/>
                <a:pathLst>
                  <a:path extrusionOk="0" h="18964" w="16746">
                    <a:moveTo>
                      <a:pt x="11552" y="1"/>
                    </a:moveTo>
                    <a:cubicBezTo>
                      <a:pt x="11213" y="1"/>
                      <a:pt x="10851" y="47"/>
                      <a:pt x="10508" y="83"/>
                    </a:cubicBezTo>
                    <a:cubicBezTo>
                      <a:pt x="5170" y="650"/>
                      <a:pt x="967" y="4820"/>
                      <a:pt x="334" y="10157"/>
                    </a:cubicBezTo>
                    <a:cubicBezTo>
                      <a:pt x="0" y="13059"/>
                      <a:pt x="767" y="16095"/>
                      <a:pt x="167" y="18964"/>
                    </a:cubicBezTo>
                    <a:cubicBezTo>
                      <a:pt x="3536" y="18897"/>
                      <a:pt x="6838" y="17696"/>
                      <a:pt x="9440" y="15561"/>
                    </a:cubicBezTo>
                    <a:cubicBezTo>
                      <a:pt x="12042" y="13393"/>
                      <a:pt x="14110" y="10691"/>
                      <a:pt x="15511" y="7589"/>
                    </a:cubicBezTo>
                    <a:cubicBezTo>
                      <a:pt x="16178" y="6221"/>
                      <a:pt x="16745" y="4720"/>
                      <a:pt x="16445" y="3219"/>
                    </a:cubicBezTo>
                    <a:cubicBezTo>
                      <a:pt x="16148" y="1882"/>
                      <a:pt x="14740" y="625"/>
                      <a:pt x="13398" y="625"/>
                    </a:cubicBezTo>
                    <a:cubicBezTo>
                      <a:pt x="13234" y="625"/>
                      <a:pt x="13070" y="644"/>
                      <a:pt x="12909" y="684"/>
                    </a:cubicBezTo>
                    <a:lnTo>
                      <a:pt x="12876" y="684"/>
                    </a:lnTo>
                    <a:cubicBezTo>
                      <a:pt x="12644" y="136"/>
                      <a:pt x="12133" y="1"/>
                      <a:pt x="115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3672659" y="4272074"/>
                <a:ext cx="527357" cy="72372"/>
              </a:xfrm>
              <a:custGeom>
                <a:rect b="b" l="l" r="r" t="t"/>
                <a:pathLst>
                  <a:path extrusionOk="0" h="3937" w="28688">
                    <a:moveTo>
                      <a:pt x="1" y="0"/>
                    </a:moveTo>
                    <a:lnTo>
                      <a:pt x="1" y="3936"/>
                    </a:lnTo>
                    <a:lnTo>
                      <a:pt x="28688" y="3936"/>
                    </a:lnTo>
                    <a:lnTo>
                      <a:pt x="286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3671446" y="4271449"/>
                <a:ext cx="529195" cy="74229"/>
              </a:xfrm>
              <a:custGeom>
                <a:rect b="b" l="l" r="r" t="t"/>
                <a:pathLst>
                  <a:path extrusionOk="0" h="4038" w="28788">
                    <a:moveTo>
                      <a:pt x="28721" y="68"/>
                    </a:moveTo>
                    <a:lnTo>
                      <a:pt x="28721" y="3937"/>
                    </a:lnTo>
                    <a:lnTo>
                      <a:pt x="100" y="3937"/>
                    </a:lnTo>
                    <a:lnTo>
                      <a:pt x="100" y="68"/>
                    </a:lnTo>
                    <a:close/>
                    <a:moveTo>
                      <a:pt x="0" y="1"/>
                    </a:moveTo>
                    <a:lnTo>
                      <a:pt x="0" y="4037"/>
                    </a:lnTo>
                    <a:lnTo>
                      <a:pt x="28787" y="4037"/>
                    </a:lnTo>
                    <a:lnTo>
                      <a:pt x="28787" y="1"/>
                    </a:ln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>
                <a:off x="3721097" y="4320512"/>
                <a:ext cx="429875" cy="374672"/>
              </a:xfrm>
              <a:custGeom>
                <a:rect b="b" l="l" r="r" t="t"/>
                <a:pathLst>
                  <a:path extrusionOk="0" h="20382" w="23385">
                    <a:moveTo>
                      <a:pt x="23384" y="0"/>
                    </a:moveTo>
                    <a:lnTo>
                      <a:pt x="1" y="1301"/>
                    </a:lnTo>
                    <a:lnTo>
                      <a:pt x="3970" y="20382"/>
                    </a:lnTo>
                    <a:lnTo>
                      <a:pt x="19248" y="20382"/>
                    </a:lnTo>
                    <a:lnTo>
                      <a:pt x="2338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3721097" y="4659596"/>
                <a:ext cx="429875" cy="55828"/>
              </a:xfrm>
              <a:custGeom>
                <a:rect b="b" l="l" r="r" t="t"/>
                <a:pathLst>
                  <a:path extrusionOk="0" h="3037" w="23385">
                    <a:moveTo>
                      <a:pt x="1" y="1"/>
                    </a:moveTo>
                    <a:lnTo>
                      <a:pt x="2603" y="3036"/>
                    </a:lnTo>
                    <a:lnTo>
                      <a:pt x="21183" y="3036"/>
                    </a:lnTo>
                    <a:lnTo>
                      <a:pt x="233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3878084" y="3596333"/>
                <a:ext cx="252649" cy="452853"/>
              </a:xfrm>
              <a:custGeom>
                <a:rect b="b" l="l" r="r" t="t"/>
                <a:pathLst>
                  <a:path extrusionOk="0" h="24635" w="13744">
                    <a:moveTo>
                      <a:pt x="7306" y="1"/>
                    </a:moveTo>
                    <a:cubicBezTo>
                      <a:pt x="5938" y="1"/>
                      <a:pt x="4604" y="1035"/>
                      <a:pt x="4470" y="2369"/>
                    </a:cubicBezTo>
                    <a:cubicBezTo>
                      <a:pt x="4291" y="2302"/>
                      <a:pt x="4101" y="2272"/>
                      <a:pt x="3906" y="2272"/>
                    </a:cubicBezTo>
                    <a:cubicBezTo>
                      <a:pt x="2833" y="2272"/>
                      <a:pt x="1599" y="3195"/>
                      <a:pt x="1034" y="4070"/>
                    </a:cubicBezTo>
                    <a:cubicBezTo>
                      <a:pt x="334" y="5104"/>
                      <a:pt x="167" y="6372"/>
                      <a:pt x="134" y="7639"/>
                    </a:cubicBezTo>
                    <a:cubicBezTo>
                      <a:pt x="0" y="13910"/>
                      <a:pt x="2569" y="19915"/>
                      <a:pt x="7206" y="24151"/>
                    </a:cubicBezTo>
                    <a:cubicBezTo>
                      <a:pt x="7406" y="24385"/>
                      <a:pt x="7639" y="24518"/>
                      <a:pt x="7939" y="24618"/>
                    </a:cubicBezTo>
                    <a:cubicBezTo>
                      <a:pt x="7996" y="24629"/>
                      <a:pt x="8053" y="24635"/>
                      <a:pt x="8110" y="24635"/>
                    </a:cubicBezTo>
                    <a:cubicBezTo>
                      <a:pt x="8552" y="24635"/>
                      <a:pt x="8986" y="24310"/>
                      <a:pt x="9340" y="23984"/>
                    </a:cubicBezTo>
                    <a:cubicBezTo>
                      <a:pt x="11675" y="21683"/>
                      <a:pt x="12976" y="18480"/>
                      <a:pt x="13377" y="15211"/>
                    </a:cubicBezTo>
                    <a:cubicBezTo>
                      <a:pt x="13744" y="11976"/>
                      <a:pt x="13277" y="8640"/>
                      <a:pt x="12343" y="5504"/>
                    </a:cubicBezTo>
                    <a:cubicBezTo>
                      <a:pt x="12042" y="4204"/>
                      <a:pt x="11475" y="2969"/>
                      <a:pt x="10708" y="1869"/>
                    </a:cubicBezTo>
                    <a:cubicBezTo>
                      <a:pt x="9907" y="734"/>
                      <a:pt x="8673" y="67"/>
                      <a:pt x="73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4144814" y="3352894"/>
                <a:ext cx="134303" cy="156380"/>
              </a:xfrm>
              <a:custGeom>
                <a:rect b="b" l="l" r="r" t="t"/>
                <a:pathLst>
                  <a:path extrusionOk="0" h="8507" w="7306">
                    <a:moveTo>
                      <a:pt x="6172" y="1"/>
                    </a:moveTo>
                    <a:lnTo>
                      <a:pt x="1" y="4904"/>
                    </a:lnTo>
                    <a:lnTo>
                      <a:pt x="1902" y="8307"/>
                    </a:lnTo>
                    <a:cubicBezTo>
                      <a:pt x="1935" y="8407"/>
                      <a:pt x="2002" y="8473"/>
                      <a:pt x="2069" y="8507"/>
                    </a:cubicBezTo>
                    <a:cubicBezTo>
                      <a:pt x="2169" y="8507"/>
                      <a:pt x="2269" y="8407"/>
                      <a:pt x="2302" y="8340"/>
                    </a:cubicBezTo>
                    <a:lnTo>
                      <a:pt x="7306" y="634"/>
                    </a:lnTo>
                    <a:lnTo>
                      <a:pt x="61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4144814" y="3352894"/>
                <a:ext cx="134303" cy="156380"/>
              </a:xfrm>
              <a:custGeom>
                <a:rect b="b" l="l" r="r" t="t"/>
                <a:pathLst>
                  <a:path extrusionOk="0" h="8507" w="7306">
                    <a:moveTo>
                      <a:pt x="6172" y="1"/>
                    </a:moveTo>
                    <a:lnTo>
                      <a:pt x="1" y="4904"/>
                    </a:lnTo>
                    <a:lnTo>
                      <a:pt x="1902" y="8307"/>
                    </a:lnTo>
                    <a:cubicBezTo>
                      <a:pt x="1935" y="8407"/>
                      <a:pt x="2002" y="8473"/>
                      <a:pt x="2069" y="8507"/>
                    </a:cubicBezTo>
                    <a:cubicBezTo>
                      <a:pt x="2169" y="8507"/>
                      <a:pt x="2269" y="8407"/>
                      <a:pt x="2302" y="8340"/>
                    </a:cubicBezTo>
                    <a:lnTo>
                      <a:pt x="7306" y="634"/>
                    </a:lnTo>
                    <a:lnTo>
                      <a:pt x="6172" y="1"/>
                    </a:ln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3923452" y="3285081"/>
                <a:ext cx="357521" cy="271418"/>
              </a:xfrm>
              <a:custGeom>
                <a:rect b="b" l="l" r="r" t="t"/>
                <a:pathLst>
                  <a:path extrusionOk="0" h="14765" w="19449">
                    <a:moveTo>
                      <a:pt x="10632" y="0"/>
                    </a:moveTo>
                    <a:cubicBezTo>
                      <a:pt x="10402" y="0"/>
                      <a:pt x="10172" y="7"/>
                      <a:pt x="9941" y="20"/>
                    </a:cubicBezTo>
                    <a:cubicBezTo>
                      <a:pt x="6539" y="254"/>
                      <a:pt x="3437" y="2155"/>
                      <a:pt x="1702" y="5124"/>
                    </a:cubicBezTo>
                    <a:cubicBezTo>
                      <a:pt x="68" y="8059"/>
                      <a:pt x="1" y="11962"/>
                      <a:pt x="1902" y="14764"/>
                    </a:cubicBezTo>
                    <a:lnTo>
                      <a:pt x="18948" y="4690"/>
                    </a:lnTo>
                    <a:cubicBezTo>
                      <a:pt x="19148" y="4590"/>
                      <a:pt x="19281" y="4457"/>
                      <a:pt x="19381" y="4257"/>
                    </a:cubicBezTo>
                    <a:cubicBezTo>
                      <a:pt x="19448" y="4023"/>
                      <a:pt x="19248" y="3790"/>
                      <a:pt x="19081" y="3590"/>
                    </a:cubicBezTo>
                    <a:cubicBezTo>
                      <a:pt x="16841" y="1287"/>
                      <a:pt x="13817" y="0"/>
                      <a:pt x="106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>
                <a:off x="3955952" y="3311037"/>
                <a:ext cx="270443" cy="246068"/>
              </a:xfrm>
              <a:custGeom>
                <a:rect b="b" l="l" r="r" t="t"/>
                <a:pathLst>
                  <a:path extrusionOk="0" h="13386" w="14712">
                    <a:moveTo>
                      <a:pt x="13446" y="1"/>
                    </a:moveTo>
                    <a:cubicBezTo>
                      <a:pt x="12803" y="1"/>
                      <a:pt x="12145" y="66"/>
                      <a:pt x="11509" y="176"/>
                    </a:cubicBezTo>
                    <a:cubicBezTo>
                      <a:pt x="10341" y="376"/>
                      <a:pt x="9207" y="743"/>
                      <a:pt x="8107" y="1210"/>
                    </a:cubicBezTo>
                    <a:cubicBezTo>
                      <a:pt x="5438" y="2378"/>
                      <a:pt x="3236" y="4413"/>
                      <a:pt x="1802" y="6948"/>
                    </a:cubicBezTo>
                    <a:cubicBezTo>
                      <a:pt x="1202" y="7948"/>
                      <a:pt x="768" y="9049"/>
                      <a:pt x="434" y="10183"/>
                    </a:cubicBezTo>
                    <a:cubicBezTo>
                      <a:pt x="234" y="10951"/>
                      <a:pt x="101" y="11718"/>
                      <a:pt x="34" y="12518"/>
                    </a:cubicBezTo>
                    <a:cubicBezTo>
                      <a:pt x="1" y="12785"/>
                      <a:pt x="34" y="12885"/>
                      <a:pt x="1" y="13019"/>
                    </a:cubicBezTo>
                    <a:cubicBezTo>
                      <a:pt x="34" y="13152"/>
                      <a:pt x="67" y="13286"/>
                      <a:pt x="134" y="13386"/>
                    </a:cubicBezTo>
                    <a:cubicBezTo>
                      <a:pt x="101" y="13119"/>
                      <a:pt x="67" y="12819"/>
                      <a:pt x="101" y="12518"/>
                    </a:cubicBezTo>
                    <a:cubicBezTo>
                      <a:pt x="201" y="11751"/>
                      <a:pt x="368" y="10984"/>
                      <a:pt x="601" y="10217"/>
                    </a:cubicBezTo>
                    <a:cubicBezTo>
                      <a:pt x="2036" y="5113"/>
                      <a:pt x="6305" y="1277"/>
                      <a:pt x="11509" y="343"/>
                    </a:cubicBezTo>
                    <a:cubicBezTo>
                      <a:pt x="12310" y="176"/>
                      <a:pt x="13077" y="109"/>
                      <a:pt x="13877" y="76"/>
                    </a:cubicBezTo>
                    <a:lnTo>
                      <a:pt x="14711" y="76"/>
                    </a:lnTo>
                    <a:cubicBezTo>
                      <a:pt x="14645" y="43"/>
                      <a:pt x="14578" y="43"/>
                      <a:pt x="14511" y="43"/>
                    </a:cubicBezTo>
                    <a:cubicBezTo>
                      <a:pt x="14344" y="43"/>
                      <a:pt x="14144" y="9"/>
                      <a:pt x="13844" y="9"/>
                    </a:cubicBezTo>
                    <a:cubicBezTo>
                      <a:pt x="13712" y="4"/>
                      <a:pt x="13580" y="1"/>
                      <a:pt x="134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4"/>
              <p:cNvSpPr/>
              <p:nvPr/>
            </p:nvSpPr>
            <p:spPr>
              <a:xfrm>
                <a:off x="4000714" y="3428317"/>
                <a:ext cx="112850" cy="36195"/>
              </a:xfrm>
              <a:custGeom>
                <a:rect b="b" l="l" r="r" t="t"/>
                <a:pathLst>
                  <a:path extrusionOk="0" h="1969" w="6139">
                    <a:moveTo>
                      <a:pt x="1" y="1"/>
                    </a:moveTo>
                    <a:cubicBezTo>
                      <a:pt x="268" y="167"/>
                      <a:pt x="568" y="301"/>
                      <a:pt x="868" y="401"/>
                    </a:cubicBezTo>
                    <a:cubicBezTo>
                      <a:pt x="1402" y="601"/>
                      <a:pt x="2169" y="901"/>
                      <a:pt x="3003" y="1168"/>
                    </a:cubicBezTo>
                    <a:cubicBezTo>
                      <a:pt x="3870" y="1435"/>
                      <a:pt x="4637" y="1635"/>
                      <a:pt x="5205" y="1769"/>
                    </a:cubicBezTo>
                    <a:cubicBezTo>
                      <a:pt x="5505" y="1869"/>
                      <a:pt x="5838" y="1935"/>
                      <a:pt x="6139" y="1969"/>
                    </a:cubicBezTo>
                    <a:cubicBezTo>
                      <a:pt x="5838" y="1835"/>
                      <a:pt x="5571" y="1735"/>
                      <a:pt x="5238" y="1635"/>
                    </a:cubicBezTo>
                    <a:lnTo>
                      <a:pt x="3070" y="968"/>
                    </a:lnTo>
                    <a:lnTo>
                      <a:pt x="901" y="267"/>
                    </a:lnTo>
                    <a:cubicBezTo>
                      <a:pt x="601" y="134"/>
                      <a:pt x="301" y="67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4045475" y="3295871"/>
                <a:ext cx="5552" cy="69927"/>
              </a:xfrm>
              <a:custGeom>
                <a:rect b="b" l="l" r="r" t="t"/>
                <a:pathLst>
                  <a:path extrusionOk="0" h="3804" w="302">
                    <a:moveTo>
                      <a:pt x="268" y="0"/>
                    </a:moveTo>
                    <a:cubicBezTo>
                      <a:pt x="101" y="634"/>
                      <a:pt x="34" y="1268"/>
                      <a:pt x="34" y="1902"/>
                    </a:cubicBezTo>
                    <a:cubicBezTo>
                      <a:pt x="1" y="2536"/>
                      <a:pt x="34" y="3169"/>
                      <a:pt x="168" y="3803"/>
                    </a:cubicBezTo>
                    <a:cubicBezTo>
                      <a:pt x="234" y="3169"/>
                      <a:pt x="268" y="2536"/>
                      <a:pt x="268" y="1902"/>
                    </a:cubicBezTo>
                    <a:cubicBezTo>
                      <a:pt x="301" y="1268"/>
                      <a:pt x="301" y="634"/>
                      <a:pt x="2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4114152" y="3329603"/>
                <a:ext cx="160681" cy="38033"/>
              </a:xfrm>
              <a:custGeom>
                <a:rect b="b" l="l" r="r" t="t"/>
                <a:pathLst>
                  <a:path extrusionOk="0" h="2069" w="8741">
                    <a:moveTo>
                      <a:pt x="1" y="0"/>
                    </a:moveTo>
                    <a:cubicBezTo>
                      <a:pt x="435" y="134"/>
                      <a:pt x="868" y="234"/>
                      <a:pt x="1302" y="300"/>
                    </a:cubicBezTo>
                    <a:cubicBezTo>
                      <a:pt x="2069" y="500"/>
                      <a:pt x="3170" y="734"/>
                      <a:pt x="4371" y="1001"/>
                    </a:cubicBezTo>
                    <a:cubicBezTo>
                      <a:pt x="5572" y="1301"/>
                      <a:pt x="6639" y="1601"/>
                      <a:pt x="7440" y="1801"/>
                    </a:cubicBezTo>
                    <a:cubicBezTo>
                      <a:pt x="7873" y="1901"/>
                      <a:pt x="8307" y="2002"/>
                      <a:pt x="8740" y="2068"/>
                    </a:cubicBezTo>
                    <a:cubicBezTo>
                      <a:pt x="8307" y="1901"/>
                      <a:pt x="7907" y="1768"/>
                      <a:pt x="7473" y="1668"/>
                    </a:cubicBezTo>
                    <a:cubicBezTo>
                      <a:pt x="6706" y="1434"/>
                      <a:pt x="5638" y="1101"/>
                      <a:pt x="4404" y="834"/>
                    </a:cubicBezTo>
                    <a:cubicBezTo>
                      <a:pt x="3203" y="534"/>
                      <a:pt x="2102" y="300"/>
                      <a:pt x="1335" y="167"/>
                    </a:cubicBezTo>
                    <a:cubicBezTo>
                      <a:pt x="902" y="67"/>
                      <a:pt x="468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4074924" y="3563006"/>
                <a:ext cx="379580" cy="310094"/>
              </a:xfrm>
              <a:custGeom>
                <a:rect b="b" l="l" r="r" t="t"/>
                <a:pathLst>
                  <a:path extrusionOk="0" h="16869" w="20649">
                    <a:moveTo>
                      <a:pt x="5109" y="1"/>
                    </a:moveTo>
                    <a:cubicBezTo>
                      <a:pt x="3527" y="1"/>
                      <a:pt x="2144" y="270"/>
                      <a:pt x="867" y="1280"/>
                    </a:cubicBezTo>
                    <a:lnTo>
                      <a:pt x="834" y="1280"/>
                    </a:lnTo>
                    <a:cubicBezTo>
                      <a:pt x="267" y="1880"/>
                      <a:pt x="0" y="2714"/>
                      <a:pt x="67" y="3548"/>
                    </a:cubicBezTo>
                    <a:cubicBezTo>
                      <a:pt x="167" y="4382"/>
                      <a:pt x="434" y="5183"/>
                      <a:pt x="867" y="5883"/>
                    </a:cubicBezTo>
                    <a:cubicBezTo>
                      <a:pt x="2468" y="8919"/>
                      <a:pt x="5204" y="11254"/>
                      <a:pt x="8206" y="12921"/>
                    </a:cubicBezTo>
                    <a:cubicBezTo>
                      <a:pt x="11241" y="14589"/>
                      <a:pt x="14544" y="15690"/>
                      <a:pt x="17813" y="16758"/>
                    </a:cubicBezTo>
                    <a:cubicBezTo>
                      <a:pt x="17989" y="16836"/>
                      <a:pt x="18176" y="16868"/>
                      <a:pt x="18368" y="16868"/>
                    </a:cubicBezTo>
                    <a:cubicBezTo>
                      <a:pt x="18504" y="16868"/>
                      <a:pt x="18642" y="16852"/>
                      <a:pt x="18780" y="16824"/>
                    </a:cubicBezTo>
                    <a:cubicBezTo>
                      <a:pt x="19047" y="16657"/>
                      <a:pt x="19247" y="16391"/>
                      <a:pt x="19347" y="16124"/>
                    </a:cubicBezTo>
                    <a:cubicBezTo>
                      <a:pt x="20648" y="13255"/>
                      <a:pt x="20048" y="9753"/>
                      <a:pt x="18313" y="7151"/>
                    </a:cubicBezTo>
                    <a:cubicBezTo>
                      <a:pt x="16612" y="4515"/>
                      <a:pt x="13910" y="2647"/>
                      <a:pt x="11008" y="1380"/>
                    </a:cubicBezTo>
                    <a:cubicBezTo>
                      <a:pt x="9340" y="613"/>
                      <a:pt x="7539" y="146"/>
                      <a:pt x="5704" y="12"/>
                    </a:cubicBezTo>
                    <a:cubicBezTo>
                      <a:pt x="5503" y="5"/>
                      <a:pt x="5304" y="1"/>
                      <a:pt x="51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4090255" y="3579771"/>
                <a:ext cx="332356" cy="293127"/>
              </a:xfrm>
              <a:custGeom>
                <a:rect b="b" l="l" r="r" t="t"/>
                <a:pathLst>
                  <a:path extrusionOk="0" h="15946" w="18080">
                    <a:moveTo>
                      <a:pt x="0" y="1"/>
                    </a:moveTo>
                    <a:cubicBezTo>
                      <a:pt x="67" y="34"/>
                      <a:pt x="133" y="68"/>
                      <a:pt x="233" y="101"/>
                    </a:cubicBezTo>
                    <a:cubicBezTo>
                      <a:pt x="167" y="68"/>
                      <a:pt x="67" y="34"/>
                      <a:pt x="0" y="1"/>
                    </a:cubicBezTo>
                    <a:close/>
                    <a:moveTo>
                      <a:pt x="233" y="101"/>
                    </a:moveTo>
                    <a:lnTo>
                      <a:pt x="901" y="334"/>
                    </a:lnTo>
                    <a:lnTo>
                      <a:pt x="1401" y="501"/>
                    </a:lnTo>
                    <a:cubicBezTo>
                      <a:pt x="1601" y="568"/>
                      <a:pt x="1768" y="668"/>
                      <a:pt x="1968" y="735"/>
                    </a:cubicBezTo>
                    <a:cubicBezTo>
                      <a:pt x="2402" y="902"/>
                      <a:pt x="2869" y="1068"/>
                      <a:pt x="3369" y="1302"/>
                    </a:cubicBezTo>
                    <a:lnTo>
                      <a:pt x="4203" y="1669"/>
                    </a:lnTo>
                    <a:cubicBezTo>
                      <a:pt x="4470" y="1802"/>
                      <a:pt x="4737" y="1969"/>
                      <a:pt x="5037" y="2102"/>
                    </a:cubicBezTo>
                    <a:cubicBezTo>
                      <a:pt x="5604" y="2403"/>
                      <a:pt x="6204" y="2770"/>
                      <a:pt x="6838" y="3136"/>
                    </a:cubicBezTo>
                    <a:cubicBezTo>
                      <a:pt x="9607" y="4838"/>
                      <a:pt x="12042" y="6973"/>
                      <a:pt x="14077" y="9508"/>
                    </a:cubicBezTo>
                    <a:cubicBezTo>
                      <a:pt x="14510" y="10075"/>
                      <a:pt x="14977" y="10642"/>
                      <a:pt x="15311" y="11176"/>
                    </a:cubicBezTo>
                    <a:cubicBezTo>
                      <a:pt x="15511" y="11442"/>
                      <a:pt x="15678" y="11676"/>
                      <a:pt x="15845" y="11943"/>
                    </a:cubicBezTo>
                    <a:lnTo>
                      <a:pt x="16345" y="12743"/>
                    </a:lnTo>
                    <a:cubicBezTo>
                      <a:pt x="16645" y="13210"/>
                      <a:pt x="16879" y="13677"/>
                      <a:pt x="17112" y="14078"/>
                    </a:cubicBezTo>
                    <a:cubicBezTo>
                      <a:pt x="17212" y="14244"/>
                      <a:pt x="17312" y="14445"/>
                      <a:pt x="17412" y="14611"/>
                    </a:cubicBezTo>
                    <a:lnTo>
                      <a:pt x="17613" y="15078"/>
                    </a:lnTo>
                    <a:cubicBezTo>
                      <a:pt x="17746" y="15345"/>
                      <a:pt x="17879" y="15545"/>
                      <a:pt x="17946" y="15745"/>
                    </a:cubicBezTo>
                    <a:cubicBezTo>
                      <a:pt x="17980" y="15812"/>
                      <a:pt x="18013" y="15879"/>
                      <a:pt x="18080" y="15946"/>
                    </a:cubicBezTo>
                    <a:cubicBezTo>
                      <a:pt x="18046" y="15879"/>
                      <a:pt x="18013" y="15779"/>
                      <a:pt x="17980" y="15712"/>
                    </a:cubicBezTo>
                    <a:lnTo>
                      <a:pt x="17713" y="15045"/>
                    </a:lnTo>
                    <a:cubicBezTo>
                      <a:pt x="17646" y="14912"/>
                      <a:pt x="17546" y="14745"/>
                      <a:pt x="17479" y="14578"/>
                    </a:cubicBezTo>
                    <a:cubicBezTo>
                      <a:pt x="17412" y="14411"/>
                      <a:pt x="17312" y="14211"/>
                      <a:pt x="17212" y="14011"/>
                    </a:cubicBezTo>
                    <a:cubicBezTo>
                      <a:pt x="16979" y="13611"/>
                      <a:pt x="16779" y="13144"/>
                      <a:pt x="16478" y="12677"/>
                    </a:cubicBezTo>
                    <a:lnTo>
                      <a:pt x="16011" y="11909"/>
                    </a:lnTo>
                    <a:cubicBezTo>
                      <a:pt x="15845" y="11643"/>
                      <a:pt x="15678" y="11376"/>
                      <a:pt x="15478" y="11109"/>
                    </a:cubicBezTo>
                    <a:cubicBezTo>
                      <a:pt x="15111" y="10542"/>
                      <a:pt x="14677" y="10008"/>
                      <a:pt x="14243" y="9408"/>
                    </a:cubicBezTo>
                    <a:cubicBezTo>
                      <a:pt x="13209" y="8140"/>
                      <a:pt x="12109" y="6973"/>
                      <a:pt x="10908" y="5905"/>
                    </a:cubicBezTo>
                    <a:cubicBezTo>
                      <a:pt x="9674" y="4838"/>
                      <a:pt x="8373" y="3870"/>
                      <a:pt x="6972" y="3003"/>
                    </a:cubicBezTo>
                    <a:cubicBezTo>
                      <a:pt x="6338" y="2636"/>
                      <a:pt x="5737" y="2269"/>
                      <a:pt x="5137" y="1969"/>
                    </a:cubicBezTo>
                    <a:cubicBezTo>
                      <a:pt x="4837" y="1836"/>
                      <a:pt x="4537" y="1669"/>
                      <a:pt x="4270" y="1569"/>
                    </a:cubicBezTo>
                    <a:lnTo>
                      <a:pt x="3469" y="1202"/>
                    </a:lnTo>
                    <a:cubicBezTo>
                      <a:pt x="2935" y="968"/>
                      <a:pt x="2468" y="801"/>
                      <a:pt x="2035" y="635"/>
                    </a:cubicBezTo>
                    <a:cubicBezTo>
                      <a:pt x="1835" y="568"/>
                      <a:pt x="1634" y="501"/>
                      <a:pt x="1434" y="435"/>
                    </a:cubicBezTo>
                    <a:lnTo>
                      <a:pt x="934" y="301"/>
                    </a:lnTo>
                    <a:lnTo>
                      <a:pt x="233" y="10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4300569" y="3693834"/>
                <a:ext cx="132464" cy="39265"/>
              </a:xfrm>
              <a:custGeom>
                <a:rect b="b" l="l" r="r" t="t"/>
                <a:pathLst>
                  <a:path extrusionOk="0" h="2136" w="7206">
                    <a:moveTo>
                      <a:pt x="0" y="0"/>
                    </a:moveTo>
                    <a:cubicBezTo>
                      <a:pt x="1168" y="467"/>
                      <a:pt x="2369" y="834"/>
                      <a:pt x="3570" y="1168"/>
                    </a:cubicBezTo>
                    <a:cubicBezTo>
                      <a:pt x="4771" y="1535"/>
                      <a:pt x="5971" y="1868"/>
                      <a:pt x="7206" y="2135"/>
                    </a:cubicBezTo>
                    <a:cubicBezTo>
                      <a:pt x="6038" y="1668"/>
                      <a:pt x="4837" y="1301"/>
                      <a:pt x="3636" y="968"/>
                    </a:cubicBezTo>
                    <a:cubicBezTo>
                      <a:pt x="2436" y="567"/>
                      <a:pt x="1235" y="267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4298731" y="3699349"/>
                <a:ext cx="6765" cy="139817"/>
              </a:xfrm>
              <a:custGeom>
                <a:rect b="b" l="l" r="r" t="t"/>
                <a:pathLst>
                  <a:path extrusionOk="0" h="7606" w="368">
                    <a:moveTo>
                      <a:pt x="67" y="1"/>
                    </a:moveTo>
                    <a:cubicBezTo>
                      <a:pt x="0" y="367"/>
                      <a:pt x="0" y="734"/>
                      <a:pt x="67" y="1101"/>
                    </a:cubicBezTo>
                    <a:cubicBezTo>
                      <a:pt x="67" y="1869"/>
                      <a:pt x="100" y="2769"/>
                      <a:pt x="134" y="3803"/>
                    </a:cubicBezTo>
                    <a:cubicBezTo>
                      <a:pt x="167" y="4804"/>
                      <a:pt x="167" y="5738"/>
                      <a:pt x="201" y="6472"/>
                    </a:cubicBezTo>
                    <a:cubicBezTo>
                      <a:pt x="201" y="6839"/>
                      <a:pt x="201" y="7206"/>
                      <a:pt x="267" y="7606"/>
                    </a:cubicBezTo>
                    <a:cubicBezTo>
                      <a:pt x="301" y="7206"/>
                      <a:pt x="334" y="6839"/>
                      <a:pt x="334" y="6472"/>
                    </a:cubicBezTo>
                    <a:cubicBezTo>
                      <a:pt x="334" y="5805"/>
                      <a:pt x="367" y="4837"/>
                      <a:pt x="334" y="3803"/>
                    </a:cubicBezTo>
                    <a:cubicBezTo>
                      <a:pt x="301" y="2736"/>
                      <a:pt x="234" y="1802"/>
                      <a:pt x="201" y="1101"/>
                    </a:cubicBezTo>
                    <a:cubicBezTo>
                      <a:pt x="167" y="734"/>
                      <a:pt x="134" y="367"/>
                      <a:pt x="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4178546" y="3616573"/>
                <a:ext cx="13511" cy="159450"/>
              </a:xfrm>
              <a:custGeom>
                <a:rect b="b" l="l" r="r" t="t"/>
                <a:pathLst>
                  <a:path extrusionOk="0" h="8674" w="735">
                    <a:moveTo>
                      <a:pt x="668" y="0"/>
                    </a:moveTo>
                    <a:cubicBezTo>
                      <a:pt x="601" y="0"/>
                      <a:pt x="434" y="1935"/>
                      <a:pt x="234" y="4337"/>
                    </a:cubicBezTo>
                    <a:cubicBezTo>
                      <a:pt x="67" y="6705"/>
                      <a:pt x="0" y="8673"/>
                      <a:pt x="34" y="8673"/>
                    </a:cubicBezTo>
                    <a:cubicBezTo>
                      <a:pt x="100" y="8673"/>
                      <a:pt x="267" y="6738"/>
                      <a:pt x="467" y="4337"/>
                    </a:cubicBezTo>
                    <a:cubicBezTo>
                      <a:pt x="634" y="1968"/>
                      <a:pt x="734" y="34"/>
                      <a:pt x="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4190807" y="3612492"/>
                <a:ext cx="142887" cy="6544"/>
              </a:xfrm>
              <a:custGeom>
                <a:rect b="b" l="l" r="r" t="t"/>
                <a:pathLst>
                  <a:path extrusionOk="0" h="356" w="7773">
                    <a:moveTo>
                      <a:pt x="7107" y="0"/>
                    </a:moveTo>
                    <a:cubicBezTo>
                      <a:pt x="6948" y="0"/>
                      <a:pt x="6791" y="8"/>
                      <a:pt x="6639" y="22"/>
                    </a:cubicBezTo>
                    <a:cubicBezTo>
                      <a:pt x="5938" y="22"/>
                      <a:pt x="4971" y="56"/>
                      <a:pt x="3870" y="89"/>
                    </a:cubicBezTo>
                    <a:cubicBezTo>
                      <a:pt x="2803" y="122"/>
                      <a:pt x="1835" y="156"/>
                      <a:pt x="1135" y="189"/>
                    </a:cubicBezTo>
                    <a:cubicBezTo>
                      <a:pt x="734" y="189"/>
                      <a:pt x="367" y="222"/>
                      <a:pt x="1" y="322"/>
                    </a:cubicBezTo>
                    <a:cubicBezTo>
                      <a:pt x="367" y="356"/>
                      <a:pt x="734" y="356"/>
                      <a:pt x="1135" y="356"/>
                    </a:cubicBezTo>
                    <a:cubicBezTo>
                      <a:pt x="1835" y="356"/>
                      <a:pt x="2803" y="322"/>
                      <a:pt x="3870" y="289"/>
                    </a:cubicBezTo>
                    <a:cubicBezTo>
                      <a:pt x="4971" y="256"/>
                      <a:pt x="5938" y="189"/>
                      <a:pt x="6639" y="156"/>
                    </a:cubicBezTo>
                    <a:cubicBezTo>
                      <a:pt x="7006" y="156"/>
                      <a:pt x="7406" y="122"/>
                      <a:pt x="7773" y="56"/>
                    </a:cubicBezTo>
                    <a:cubicBezTo>
                      <a:pt x="7558" y="16"/>
                      <a:pt x="7331" y="0"/>
                      <a:pt x="71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3962092" y="3640488"/>
                <a:ext cx="75442" cy="404709"/>
              </a:xfrm>
              <a:custGeom>
                <a:rect b="b" l="l" r="r" t="t"/>
                <a:pathLst>
                  <a:path extrusionOk="0" h="22016" w="4104">
                    <a:moveTo>
                      <a:pt x="0" y="0"/>
                    </a:moveTo>
                    <a:lnTo>
                      <a:pt x="0" y="0"/>
                    </a:lnTo>
                    <a:cubicBezTo>
                      <a:pt x="34" y="67"/>
                      <a:pt x="34" y="167"/>
                      <a:pt x="67" y="234"/>
                    </a:cubicBezTo>
                    <a:cubicBezTo>
                      <a:pt x="134" y="401"/>
                      <a:pt x="200" y="601"/>
                      <a:pt x="301" y="834"/>
                    </a:cubicBezTo>
                    <a:cubicBezTo>
                      <a:pt x="501" y="1368"/>
                      <a:pt x="768" y="2168"/>
                      <a:pt x="1101" y="3136"/>
                    </a:cubicBezTo>
                    <a:cubicBezTo>
                      <a:pt x="1435" y="4103"/>
                      <a:pt x="1768" y="5271"/>
                      <a:pt x="2102" y="6572"/>
                    </a:cubicBezTo>
                    <a:cubicBezTo>
                      <a:pt x="2469" y="7873"/>
                      <a:pt x="2802" y="9307"/>
                      <a:pt x="3069" y="10841"/>
                    </a:cubicBezTo>
                    <a:cubicBezTo>
                      <a:pt x="3369" y="12342"/>
                      <a:pt x="3536" y="13843"/>
                      <a:pt x="3670" y="15178"/>
                    </a:cubicBezTo>
                    <a:cubicBezTo>
                      <a:pt x="3836" y="16512"/>
                      <a:pt x="3903" y="17713"/>
                      <a:pt x="3936" y="18714"/>
                    </a:cubicBezTo>
                    <a:cubicBezTo>
                      <a:pt x="3970" y="19748"/>
                      <a:pt x="4003" y="20582"/>
                      <a:pt x="4003" y="21149"/>
                    </a:cubicBezTo>
                    <a:lnTo>
                      <a:pt x="4003" y="21782"/>
                    </a:lnTo>
                    <a:cubicBezTo>
                      <a:pt x="4003" y="21883"/>
                      <a:pt x="4003" y="21949"/>
                      <a:pt x="4037" y="22016"/>
                    </a:cubicBezTo>
                    <a:cubicBezTo>
                      <a:pt x="4037" y="21949"/>
                      <a:pt x="4037" y="21883"/>
                      <a:pt x="4037" y="21782"/>
                    </a:cubicBezTo>
                    <a:cubicBezTo>
                      <a:pt x="4037" y="21616"/>
                      <a:pt x="4037" y="21416"/>
                      <a:pt x="4070" y="21149"/>
                    </a:cubicBezTo>
                    <a:cubicBezTo>
                      <a:pt x="4103" y="20582"/>
                      <a:pt x="4103" y="19748"/>
                      <a:pt x="4070" y="18714"/>
                    </a:cubicBezTo>
                    <a:cubicBezTo>
                      <a:pt x="4037" y="17713"/>
                      <a:pt x="4003" y="16479"/>
                      <a:pt x="3870" y="15144"/>
                    </a:cubicBezTo>
                    <a:cubicBezTo>
                      <a:pt x="3736" y="13810"/>
                      <a:pt x="3536" y="12342"/>
                      <a:pt x="3269" y="10808"/>
                    </a:cubicBezTo>
                    <a:cubicBezTo>
                      <a:pt x="3002" y="9274"/>
                      <a:pt x="2636" y="7806"/>
                      <a:pt x="2302" y="6505"/>
                    </a:cubicBezTo>
                    <a:cubicBezTo>
                      <a:pt x="1935" y="5204"/>
                      <a:pt x="1568" y="4036"/>
                      <a:pt x="1235" y="3069"/>
                    </a:cubicBezTo>
                    <a:cubicBezTo>
                      <a:pt x="901" y="2102"/>
                      <a:pt x="601" y="1335"/>
                      <a:pt x="367" y="801"/>
                    </a:cubicBezTo>
                    <a:lnTo>
                      <a:pt x="100" y="200"/>
                    </a:lnTo>
                    <a:cubicBezTo>
                      <a:pt x="100" y="134"/>
                      <a:pt x="67" y="67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4019721" y="3839773"/>
                <a:ext cx="95074" cy="84026"/>
              </a:xfrm>
              <a:custGeom>
                <a:rect b="b" l="l" r="r" t="t"/>
                <a:pathLst>
                  <a:path extrusionOk="0" h="4571" w="5172">
                    <a:moveTo>
                      <a:pt x="1" y="0"/>
                    </a:moveTo>
                    <a:lnTo>
                      <a:pt x="1" y="0"/>
                    </a:lnTo>
                    <a:cubicBezTo>
                      <a:pt x="201" y="301"/>
                      <a:pt x="401" y="534"/>
                      <a:pt x="668" y="768"/>
                    </a:cubicBezTo>
                    <a:cubicBezTo>
                      <a:pt x="1102" y="1201"/>
                      <a:pt x="1735" y="1802"/>
                      <a:pt x="2436" y="2435"/>
                    </a:cubicBezTo>
                    <a:cubicBezTo>
                      <a:pt x="3170" y="3069"/>
                      <a:pt x="3837" y="3603"/>
                      <a:pt x="4337" y="3970"/>
                    </a:cubicBezTo>
                    <a:cubicBezTo>
                      <a:pt x="4571" y="4203"/>
                      <a:pt x="4871" y="4403"/>
                      <a:pt x="5171" y="4570"/>
                    </a:cubicBezTo>
                    <a:cubicBezTo>
                      <a:pt x="4938" y="4303"/>
                      <a:pt x="4704" y="4070"/>
                      <a:pt x="4437" y="3870"/>
                    </a:cubicBezTo>
                    <a:lnTo>
                      <a:pt x="2603" y="2269"/>
                    </a:lnTo>
                    <a:lnTo>
                      <a:pt x="768" y="667"/>
                    </a:lnTo>
                    <a:cubicBezTo>
                      <a:pt x="535" y="434"/>
                      <a:pt x="268" y="20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3920400" y="3792548"/>
                <a:ext cx="88310" cy="127575"/>
              </a:xfrm>
              <a:custGeom>
                <a:rect b="b" l="l" r="r" t="t"/>
                <a:pathLst>
                  <a:path extrusionOk="0" h="6940" w="4804">
                    <a:moveTo>
                      <a:pt x="4803" y="1"/>
                    </a:moveTo>
                    <a:cubicBezTo>
                      <a:pt x="4503" y="301"/>
                      <a:pt x="4236" y="601"/>
                      <a:pt x="4003" y="935"/>
                    </a:cubicBezTo>
                    <a:cubicBezTo>
                      <a:pt x="3536" y="1535"/>
                      <a:pt x="2902" y="2403"/>
                      <a:pt x="2235" y="3370"/>
                    </a:cubicBezTo>
                    <a:cubicBezTo>
                      <a:pt x="1534" y="4304"/>
                      <a:pt x="967" y="5205"/>
                      <a:pt x="567" y="5872"/>
                    </a:cubicBezTo>
                    <a:cubicBezTo>
                      <a:pt x="367" y="6205"/>
                      <a:pt x="167" y="6572"/>
                      <a:pt x="0" y="6939"/>
                    </a:cubicBezTo>
                    <a:cubicBezTo>
                      <a:pt x="267" y="6606"/>
                      <a:pt x="500" y="6272"/>
                      <a:pt x="734" y="5938"/>
                    </a:cubicBezTo>
                    <a:lnTo>
                      <a:pt x="2402" y="3470"/>
                    </a:lnTo>
                    <a:lnTo>
                      <a:pt x="4103" y="1035"/>
                    </a:lnTo>
                    <a:cubicBezTo>
                      <a:pt x="4370" y="701"/>
                      <a:pt x="4603" y="368"/>
                      <a:pt x="48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3971908" y="3668632"/>
                <a:ext cx="150240" cy="95754"/>
              </a:xfrm>
              <a:custGeom>
                <a:rect b="b" l="l" r="r" t="t"/>
                <a:pathLst>
                  <a:path extrusionOk="0" h="5209" w="8173">
                    <a:moveTo>
                      <a:pt x="40" y="1"/>
                    </a:moveTo>
                    <a:cubicBezTo>
                      <a:pt x="37" y="1"/>
                      <a:pt x="34" y="2"/>
                      <a:pt x="33" y="4"/>
                    </a:cubicBezTo>
                    <a:cubicBezTo>
                      <a:pt x="0" y="37"/>
                      <a:pt x="1768" y="1238"/>
                      <a:pt x="4036" y="2672"/>
                    </a:cubicBezTo>
                    <a:cubicBezTo>
                      <a:pt x="6239" y="4086"/>
                      <a:pt x="8053" y="5208"/>
                      <a:pt x="8137" y="5208"/>
                    </a:cubicBezTo>
                    <a:cubicBezTo>
                      <a:pt x="8138" y="5208"/>
                      <a:pt x="8139" y="5208"/>
                      <a:pt x="8139" y="5207"/>
                    </a:cubicBezTo>
                    <a:cubicBezTo>
                      <a:pt x="8173" y="5174"/>
                      <a:pt x="6371" y="3973"/>
                      <a:pt x="4136" y="2505"/>
                    </a:cubicBezTo>
                    <a:cubicBezTo>
                      <a:pt x="1964" y="1111"/>
                      <a:pt x="170" y="1"/>
                      <a:pt x="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3879315" y="3674202"/>
                <a:ext cx="96894" cy="94449"/>
              </a:xfrm>
              <a:custGeom>
                <a:rect b="b" l="l" r="r" t="t"/>
                <a:pathLst>
                  <a:path extrusionOk="0" h="5138" w="5271">
                    <a:moveTo>
                      <a:pt x="5271" y="1"/>
                    </a:moveTo>
                    <a:lnTo>
                      <a:pt x="5271" y="1"/>
                    </a:lnTo>
                    <a:cubicBezTo>
                      <a:pt x="4337" y="768"/>
                      <a:pt x="3436" y="1602"/>
                      <a:pt x="2569" y="2503"/>
                    </a:cubicBezTo>
                    <a:cubicBezTo>
                      <a:pt x="1668" y="3337"/>
                      <a:pt x="801" y="4204"/>
                      <a:pt x="0" y="5138"/>
                    </a:cubicBezTo>
                    <a:cubicBezTo>
                      <a:pt x="934" y="4371"/>
                      <a:pt x="1868" y="3537"/>
                      <a:pt x="2702" y="2636"/>
                    </a:cubicBezTo>
                    <a:cubicBezTo>
                      <a:pt x="3603" y="1802"/>
                      <a:pt x="4470" y="935"/>
                      <a:pt x="52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3440874" y="3559899"/>
                <a:ext cx="415150" cy="206913"/>
              </a:xfrm>
              <a:custGeom>
                <a:rect b="b" l="l" r="r" t="t"/>
                <a:pathLst>
                  <a:path extrusionOk="0" h="11256" w="22584">
                    <a:moveTo>
                      <a:pt x="12674" y="0"/>
                    </a:moveTo>
                    <a:cubicBezTo>
                      <a:pt x="11526" y="0"/>
                      <a:pt x="10372" y="161"/>
                      <a:pt x="9274" y="448"/>
                    </a:cubicBezTo>
                    <a:cubicBezTo>
                      <a:pt x="6339" y="1249"/>
                      <a:pt x="3703" y="2883"/>
                      <a:pt x="1102" y="4484"/>
                    </a:cubicBezTo>
                    <a:cubicBezTo>
                      <a:pt x="601" y="4785"/>
                      <a:pt x="1" y="5285"/>
                      <a:pt x="334" y="5885"/>
                    </a:cubicBezTo>
                    <a:cubicBezTo>
                      <a:pt x="401" y="6019"/>
                      <a:pt x="568" y="6152"/>
                      <a:pt x="735" y="6252"/>
                    </a:cubicBezTo>
                    <a:cubicBezTo>
                      <a:pt x="3770" y="7720"/>
                      <a:pt x="7039" y="8554"/>
                      <a:pt x="10408" y="8721"/>
                    </a:cubicBezTo>
                    <a:cubicBezTo>
                      <a:pt x="12443" y="8821"/>
                      <a:pt x="14578" y="8687"/>
                      <a:pt x="16479" y="9455"/>
                    </a:cubicBezTo>
                    <a:cubicBezTo>
                      <a:pt x="16980" y="9655"/>
                      <a:pt x="17447" y="9922"/>
                      <a:pt x="17947" y="10188"/>
                    </a:cubicBezTo>
                    <a:cubicBezTo>
                      <a:pt x="18881" y="10722"/>
                      <a:pt x="19948" y="11056"/>
                      <a:pt x="21049" y="11122"/>
                    </a:cubicBezTo>
                    <a:lnTo>
                      <a:pt x="22584" y="11256"/>
                    </a:lnTo>
                    <a:cubicBezTo>
                      <a:pt x="22083" y="7720"/>
                      <a:pt x="21016" y="3550"/>
                      <a:pt x="18080" y="1516"/>
                    </a:cubicBezTo>
                    <a:cubicBezTo>
                      <a:pt x="16494" y="451"/>
                      <a:pt x="14593" y="0"/>
                      <a:pt x="126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3445783" y="3586738"/>
                <a:ext cx="409636" cy="181307"/>
              </a:xfrm>
              <a:custGeom>
                <a:rect b="b" l="l" r="r" t="t"/>
                <a:pathLst>
                  <a:path extrusionOk="0" h="9863" w="22284">
                    <a:moveTo>
                      <a:pt x="11701" y="1"/>
                    </a:moveTo>
                    <a:cubicBezTo>
                      <a:pt x="10395" y="1"/>
                      <a:pt x="9092" y="178"/>
                      <a:pt x="7840" y="556"/>
                    </a:cubicBezTo>
                    <a:cubicBezTo>
                      <a:pt x="6405" y="990"/>
                      <a:pt x="5004" y="1523"/>
                      <a:pt x="3670" y="2224"/>
                    </a:cubicBezTo>
                    <a:cubicBezTo>
                      <a:pt x="2502" y="2791"/>
                      <a:pt x="1602" y="3291"/>
                      <a:pt x="1001" y="3658"/>
                    </a:cubicBezTo>
                    <a:lnTo>
                      <a:pt x="267" y="4058"/>
                    </a:lnTo>
                    <a:cubicBezTo>
                      <a:pt x="201" y="4125"/>
                      <a:pt x="101" y="4158"/>
                      <a:pt x="1" y="4225"/>
                    </a:cubicBezTo>
                    <a:cubicBezTo>
                      <a:pt x="101" y="4192"/>
                      <a:pt x="201" y="4158"/>
                      <a:pt x="267" y="4092"/>
                    </a:cubicBezTo>
                    <a:lnTo>
                      <a:pt x="1001" y="3725"/>
                    </a:lnTo>
                    <a:cubicBezTo>
                      <a:pt x="1635" y="3391"/>
                      <a:pt x="2536" y="2891"/>
                      <a:pt x="3703" y="2324"/>
                    </a:cubicBezTo>
                    <a:cubicBezTo>
                      <a:pt x="5038" y="1690"/>
                      <a:pt x="6439" y="1156"/>
                      <a:pt x="7873" y="723"/>
                    </a:cubicBezTo>
                    <a:cubicBezTo>
                      <a:pt x="9118" y="370"/>
                      <a:pt x="10397" y="200"/>
                      <a:pt x="11673" y="200"/>
                    </a:cubicBezTo>
                    <a:cubicBezTo>
                      <a:pt x="12209" y="200"/>
                      <a:pt x="12744" y="230"/>
                      <a:pt x="13277" y="289"/>
                    </a:cubicBezTo>
                    <a:cubicBezTo>
                      <a:pt x="15111" y="489"/>
                      <a:pt x="16813" y="1223"/>
                      <a:pt x="18214" y="2391"/>
                    </a:cubicBezTo>
                    <a:cubicBezTo>
                      <a:pt x="19314" y="3425"/>
                      <a:pt x="20182" y="4659"/>
                      <a:pt x="20782" y="6026"/>
                    </a:cubicBezTo>
                    <a:cubicBezTo>
                      <a:pt x="21216" y="6927"/>
                      <a:pt x="21583" y="7861"/>
                      <a:pt x="21916" y="8828"/>
                    </a:cubicBezTo>
                    <a:cubicBezTo>
                      <a:pt x="22016" y="9129"/>
                      <a:pt x="22116" y="9396"/>
                      <a:pt x="22183" y="9596"/>
                    </a:cubicBezTo>
                    <a:cubicBezTo>
                      <a:pt x="22216" y="9696"/>
                      <a:pt x="22250" y="9796"/>
                      <a:pt x="22283" y="9863"/>
                    </a:cubicBezTo>
                    <a:cubicBezTo>
                      <a:pt x="22283" y="9762"/>
                      <a:pt x="22250" y="9662"/>
                      <a:pt x="22216" y="9596"/>
                    </a:cubicBezTo>
                    <a:cubicBezTo>
                      <a:pt x="22150" y="9396"/>
                      <a:pt x="22083" y="9129"/>
                      <a:pt x="21983" y="8795"/>
                    </a:cubicBezTo>
                    <a:cubicBezTo>
                      <a:pt x="21683" y="7828"/>
                      <a:pt x="21316" y="6894"/>
                      <a:pt x="20916" y="5960"/>
                    </a:cubicBezTo>
                    <a:cubicBezTo>
                      <a:pt x="20315" y="4559"/>
                      <a:pt x="19448" y="3291"/>
                      <a:pt x="18347" y="2257"/>
                    </a:cubicBezTo>
                    <a:cubicBezTo>
                      <a:pt x="16913" y="1056"/>
                      <a:pt x="15178" y="289"/>
                      <a:pt x="13310" y="89"/>
                    </a:cubicBezTo>
                    <a:cubicBezTo>
                      <a:pt x="12775" y="31"/>
                      <a:pt x="12238" y="1"/>
                      <a:pt x="117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3513228" y="3590763"/>
                <a:ext cx="164965" cy="109872"/>
              </a:xfrm>
              <a:custGeom>
                <a:rect b="b" l="l" r="r" t="t"/>
                <a:pathLst>
                  <a:path extrusionOk="0" h="5977" w="8974">
                    <a:moveTo>
                      <a:pt x="8935" y="1"/>
                    </a:moveTo>
                    <a:cubicBezTo>
                      <a:pt x="8807" y="1"/>
                      <a:pt x="6813" y="1279"/>
                      <a:pt x="4437" y="2905"/>
                    </a:cubicBezTo>
                    <a:cubicBezTo>
                      <a:pt x="1969" y="4573"/>
                      <a:pt x="1" y="5941"/>
                      <a:pt x="34" y="5974"/>
                    </a:cubicBezTo>
                    <a:cubicBezTo>
                      <a:pt x="35" y="5976"/>
                      <a:pt x="37" y="5977"/>
                      <a:pt x="40" y="5977"/>
                    </a:cubicBezTo>
                    <a:cubicBezTo>
                      <a:pt x="168" y="5977"/>
                      <a:pt x="2162" y="4699"/>
                      <a:pt x="4537" y="3072"/>
                    </a:cubicBezTo>
                    <a:cubicBezTo>
                      <a:pt x="7006" y="1404"/>
                      <a:pt x="8974" y="70"/>
                      <a:pt x="8941" y="3"/>
                    </a:cubicBezTo>
                    <a:cubicBezTo>
                      <a:pt x="8940" y="2"/>
                      <a:pt x="8938" y="1"/>
                      <a:pt x="89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>
                <a:off x="3553706" y="3588741"/>
                <a:ext cx="53971" cy="5349"/>
              </a:xfrm>
              <a:custGeom>
                <a:rect b="b" l="l" r="r" t="t"/>
                <a:pathLst>
                  <a:path extrusionOk="0" h="291" w="2936">
                    <a:moveTo>
                      <a:pt x="397" y="0"/>
                    </a:moveTo>
                    <a:cubicBezTo>
                      <a:pt x="266" y="0"/>
                      <a:pt x="135" y="4"/>
                      <a:pt x="0" y="13"/>
                    </a:cubicBezTo>
                    <a:cubicBezTo>
                      <a:pt x="662" y="202"/>
                      <a:pt x="1374" y="291"/>
                      <a:pt x="2077" y="291"/>
                    </a:cubicBezTo>
                    <a:cubicBezTo>
                      <a:pt x="2366" y="291"/>
                      <a:pt x="2654" y="276"/>
                      <a:pt x="2936" y="247"/>
                    </a:cubicBezTo>
                    <a:cubicBezTo>
                      <a:pt x="2469" y="147"/>
                      <a:pt x="1969" y="113"/>
                      <a:pt x="1468" y="80"/>
                    </a:cubicBezTo>
                    <a:cubicBezTo>
                      <a:pt x="1102" y="31"/>
                      <a:pt x="754" y="0"/>
                      <a:pt x="3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4"/>
              <p:cNvSpPr/>
              <p:nvPr/>
            </p:nvSpPr>
            <p:spPr>
              <a:xfrm>
                <a:off x="3715583" y="3567510"/>
                <a:ext cx="27611" cy="36820"/>
              </a:xfrm>
              <a:custGeom>
                <a:rect b="b" l="l" r="r" t="t"/>
                <a:pathLst>
                  <a:path extrusionOk="0" h="2003" w="1502">
                    <a:moveTo>
                      <a:pt x="1" y="1"/>
                    </a:moveTo>
                    <a:lnTo>
                      <a:pt x="1" y="1"/>
                    </a:lnTo>
                    <a:cubicBezTo>
                      <a:pt x="168" y="368"/>
                      <a:pt x="401" y="735"/>
                      <a:pt x="668" y="1035"/>
                    </a:cubicBezTo>
                    <a:cubicBezTo>
                      <a:pt x="901" y="1402"/>
                      <a:pt x="1168" y="1702"/>
                      <a:pt x="1502" y="2002"/>
                    </a:cubicBezTo>
                    <a:cubicBezTo>
                      <a:pt x="1335" y="1602"/>
                      <a:pt x="1102" y="1268"/>
                      <a:pt x="835" y="968"/>
                    </a:cubicBezTo>
                    <a:cubicBezTo>
                      <a:pt x="601" y="601"/>
                      <a:pt x="334" y="268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>
                <a:off x="3682476" y="3642933"/>
                <a:ext cx="112225" cy="79743"/>
              </a:xfrm>
              <a:custGeom>
                <a:rect b="b" l="l" r="r" t="t"/>
                <a:pathLst>
                  <a:path extrusionOk="0" h="4338" w="6105">
                    <a:moveTo>
                      <a:pt x="6105" y="1"/>
                    </a:moveTo>
                    <a:lnTo>
                      <a:pt x="6105" y="1"/>
                    </a:lnTo>
                    <a:cubicBezTo>
                      <a:pt x="5805" y="167"/>
                      <a:pt x="5471" y="368"/>
                      <a:pt x="5204" y="601"/>
                    </a:cubicBezTo>
                    <a:cubicBezTo>
                      <a:pt x="4604" y="1035"/>
                      <a:pt x="3870" y="1568"/>
                      <a:pt x="3036" y="2169"/>
                    </a:cubicBezTo>
                    <a:cubicBezTo>
                      <a:pt x="2235" y="2736"/>
                      <a:pt x="1435" y="3303"/>
                      <a:pt x="868" y="3703"/>
                    </a:cubicBezTo>
                    <a:cubicBezTo>
                      <a:pt x="568" y="3870"/>
                      <a:pt x="267" y="4104"/>
                      <a:pt x="0" y="4337"/>
                    </a:cubicBezTo>
                    <a:cubicBezTo>
                      <a:pt x="334" y="4204"/>
                      <a:pt x="668" y="4004"/>
                      <a:pt x="968" y="3803"/>
                    </a:cubicBezTo>
                    <a:cubicBezTo>
                      <a:pt x="1535" y="3470"/>
                      <a:pt x="2335" y="2936"/>
                      <a:pt x="3169" y="2336"/>
                    </a:cubicBezTo>
                    <a:cubicBezTo>
                      <a:pt x="4003" y="1702"/>
                      <a:pt x="4771" y="1135"/>
                      <a:pt x="5271" y="735"/>
                    </a:cubicBezTo>
                    <a:cubicBezTo>
                      <a:pt x="5571" y="501"/>
                      <a:pt x="5871" y="268"/>
                      <a:pt x="61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3579460" y="3886979"/>
                <a:ext cx="234873" cy="336050"/>
              </a:xfrm>
              <a:custGeom>
                <a:rect b="b" l="l" r="r" t="t"/>
                <a:pathLst>
                  <a:path extrusionOk="0" h="18281" w="12777">
                    <a:moveTo>
                      <a:pt x="12776" y="1"/>
                    </a:moveTo>
                    <a:cubicBezTo>
                      <a:pt x="12743" y="1"/>
                      <a:pt x="12676" y="301"/>
                      <a:pt x="12443" y="835"/>
                    </a:cubicBezTo>
                    <a:cubicBezTo>
                      <a:pt x="12142" y="1569"/>
                      <a:pt x="11742" y="2269"/>
                      <a:pt x="11275" y="2936"/>
                    </a:cubicBezTo>
                    <a:cubicBezTo>
                      <a:pt x="10575" y="3904"/>
                      <a:pt x="9807" y="4804"/>
                      <a:pt x="8974" y="5638"/>
                    </a:cubicBezTo>
                    <a:cubicBezTo>
                      <a:pt x="8040" y="6606"/>
                      <a:pt x="6939" y="7640"/>
                      <a:pt x="5938" y="8807"/>
                    </a:cubicBezTo>
                    <a:cubicBezTo>
                      <a:pt x="5438" y="9408"/>
                      <a:pt x="4971" y="10008"/>
                      <a:pt x="4570" y="10675"/>
                    </a:cubicBezTo>
                    <a:cubicBezTo>
                      <a:pt x="4203" y="11276"/>
                      <a:pt x="3870" y="11909"/>
                      <a:pt x="3603" y="12576"/>
                    </a:cubicBezTo>
                    <a:lnTo>
                      <a:pt x="2836" y="14311"/>
                    </a:lnTo>
                    <a:cubicBezTo>
                      <a:pt x="2602" y="14845"/>
                      <a:pt x="2335" y="15345"/>
                      <a:pt x="2102" y="15812"/>
                    </a:cubicBezTo>
                    <a:cubicBezTo>
                      <a:pt x="1768" y="16546"/>
                      <a:pt x="1301" y="17213"/>
                      <a:pt x="734" y="17747"/>
                    </a:cubicBezTo>
                    <a:cubicBezTo>
                      <a:pt x="301" y="18147"/>
                      <a:pt x="0" y="18281"/>
                      <a:pt x="34" y="18281"/>
                    </a:cubicBezTo>
                    <a:cubicBezTo>
                      <a:pt x="101" y="18247"/>
                      <a:pt x="167" y="18214"/>
                      <a:pt x="234" y="18181"/>
                    </a:cubicBezTo>
                    <a:cubicBezTo>
                      <a:pt x="434" y="18080"/>
                      <a:pt x="601" y="17947"/>
                      <a:pt x="801" y="17814"/>
                    </a:cubicBezTo>
                    <a:cubicBezTo>
                      <a:pt x="1401" y="17280"/>
                      <a:pt x="1902" y="16613"/>
                      <a:pt x="2235" y="15879"/>
                    </a:cubicBezTo>
                    <a:cubicBezTo>
                      <a:pt x="2469" y="15412"/>
                      <a:pt x="2736" y="14945"/>
                      <a:pt x="3003" y="14378"/>
                    </a:cubicBezTo>
                    <a:cubicBezTo>
                      <a:pt x="3236" y="13844"/>
                      <a:pt x="3503" y="13244"/>
                      <a:pt x="3770" y="12643"/>
                    </a:cubicBezTo>
                    <a:cubicBezTo>
                      <a:pt x="4070" y="12009"/>
                      <a:pt x="4370" y="11376"/>
                      <a:pt x="4737" y="10775"/>
                    </a:cubicBezTo>
                    <a:cubicBezTo>
                      <a:pt x="5137" y="10141"/>
                      <a:pt x="5604" y="9508"/>
                      <a:pt x="6071" y="8941"/>
                    </a:cubicBezTo>
                    <a:cubicBezTo>
                      <a:pt x="7106" y="7773"/>
                      <a:pt x="8173" y="6739"/>
                      <a:pt x="9107" y="5772"/>
                    </a:cubicBezTo>
                    <a:cubicBezTo>
                      <a:pt x="9941" y="4904"/>
                      <a:pt x="10708" y="4004"/>
                      <a:pt x="11409" y="3003"/>
                    </a:cubicBezTo>
                    <a:cubicBezTo>
                      <a:pt x="11876" y="2336"/>
                      <a:pt x="12243" y="1635"/>
                      <a:pt x="12543" y="868"/>
                    </a:cubicBezTo>
                    <a:cubicBezTo>
                      <a:pt x="12609" y="601"/>
                      <a:pt x="12710" y="368"/>
                      <a:pt x="12743" y="234"/>
                    </a:cubicBezTo>
                    <a:cubicBezTo>
                      <a:pt x="12743" y="168"/>
                      <a:pt x="12776" y="101"/>
                      <a:pt x="12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3685546" y="4059297"/>
                <a:ext cx="33732" cy="119578"/>
              </a:xfrm>
              <a:custGeom>
                <a:rect b="b" l="l" r="r" t="t"/>
                <a:pathLst>
                  <a:path extrusionOk="0" h="6505" w="1835">
                    <a:moveTo>
                      <a:pt x="0" y="0"/>
                    </a:moveTo>
                    <a:lnTo>
                      <a:pt x="0" y="0"/>
                    </a:lnTo>
                    <a:cubicBezTo>
                      <a:pt x="34" y="300"/>
                      <a:pt x="134" y="634"/>
                      <a:pt x="267" y="934"/>
                    </a:cubicBezTo>
                    <a:cubicBezTo>
                      <a:pt x="434" y="1535"/>
                      <a:pt x="667" y="2335"/>
                      <a:pt x="934" y="3236"/>
                    </a:cubicBezTo>
                    <a:cubicBezTo>
                      <a:pt x="1201" y="4136"/>
                      <a:pt x="1401" y="4970"/>
                      <a:pt x="1568" y="5571"/>
                    </a:cubicBezTo>
                    <a:cubicBezTo>
                      <a:pt x="1635" y="5871"/>
                      <a:pt x="1735" y="6205"/>
                      <a:pt x="1835" y="6505"/>
                    </a:cubicBezTo>
                    <a:cubicBezTo>
                      <a:pt x="1835" y="6171"/>
                      <a:pt x="1802" y="5838"/>
                      <a:pt x="1701" y="5537"/>
                    </a:cubicBezTo>
                    <a:cubicBezTo>
                      <a:pt x="1601" y="4937"/>
                      <a:pt x="1401" y="4103"/>
                      <a:pt x="1168" y="3202"/>
                    </a:cubicBezTo>
                    <a:cubicBezTo>
                      <a:pt x="901" y="2268"/>
                      <a:pt x="634" y="1468"/>
                      <a:pt x="401" y="901"/>
                    </a:cubicBezTo>
                    <a:cubicBezTo>
                      <a:pt x="300" y="567"/>
                      <a:pt x="167" y="267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4"/>
              <p:cNvSpPr/>
              <p:nvPr/>
            </p:nvSpPr>
            <p:spPr>
              <a:xfrm>
                <a:off x="3584975" y="4019425"/>
                <a:ext cx="130019" cy="29467"/>
              </a:xfrm>
              <a:custGeom>
                <a:rect b="b" l="l" r="r" t="t"/>
                <a:pathLst>
                  <a:path extrusionOk="0" h="1603" w="7073">
                    <a:moveTo>
                      <a:pt x="7072" y="1"/>
                    </a:moveTo>
                    <a:cubicBezTo>
                      <a:pt x="6705" y="1"/>
                      <a:pt x="6339" y="34"/>
                      <a:pt x="6005" y="101"/>
                    </a:cubicBezTo>
                    <a:cubicBezTo>
                      <a:pt x="5338" y="201"/>
                      <a:pt x="4437" y="335"/>
                      <a:pt x="3470" y="568"/>
                    </a:cubicBezTo>
                    <a:cubicBezTo>
                      <a:pt x="2502" y="768"/>
                      <a:pt x="1635" y="1035"/>
                      <a:pt x="1001" y="1235"/>
                    </a:cubicBezTo>
                    <a:cubicBezTo>
                      <a:pt x="668" y="1302"/>
                      <a:pt x="334" y="1435"/>
                      <a:pt x="1" y="1602"/>
                    </a:cubicBezTo>
                    <a:cubicBezTo>
                      <a:pt x="368" y="1569"/>
                      <a:pt x="701" y="1469"/>
                      <a:pt x="1035" y="1369"/>
                    </a:cubicBezTo>
                    <a:cubicBezTo>
                      <a:pt x="1669" y="1202"/>
                      <a:pt x="2536" y="968"/>
                      <a:pt x="3503" y="768"/>
                    </a:cubicBezTo>
                    <a:cubicBezTo>
                      <a:pt x="4504" y="535"/>
                      <a:pt x="5371" y="368"/>
                      <a:pt x="6005" y="234"/>
                    </a:cubicBezTo>
                    <a:cubicBezTo>
                      <a:pt x="6372" y="201"/>
                      <a:pt x="6705" y="134"/>
                      <a:pt x="70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3783046" y="3947071"/>
                <a:ext cx="36802" cy="139836"/>
              </a:xfrm>
              <a:custGeom>
                <a:rect b="b" l="l" r="r" t="t"/>
                <a:pathLst>
                  <a:path extrusionOk="0" h="7607" w="2002">
                    <a:moveTo>
                      <a:pt x="0" y="1"/>
                    </a:moveTo>
                    <a:lnTo>
                      <a:pt x="0" y="1"/>
                    </a:lnTo>
                    <a:cubicBezTo>
                      <a:pt x="67" y="368"/>
                      <a:pt x="167" y="735"/>
                      <a:pt x="300" y="1102"/>
                    </a:cubicBezTo>
                    <a:cubicBezTo>
                      <a:pt x="500" y="1802"/>
                      <a:pt x="767" y="2736"/>
                      <a:pt x="1034" y="3804"/>
                    </a:cubicBezTo>
                    <a:cubicBezTo>
                      <a:pt x="1301" y="4838"/>
                      <a:pt x="1534" y="5805"/>
                      <a:pt x="1701" y="6472"/>
                    </a:cubicBezTo>
                    <a:cubicBezTo>
                      <a:pt x="1768" y="6872"/>
                      <a:pt x="1868" y="7239"/>
                      <a:pt x="2001" y="7606"/>
                    </a:cubicBezTo>
                    <a:cubicBezTo>
                      <a:pt x="1968" y="7206"/>
                      <a:pt x="1935" y="6839"/>
                      <a:pt x="1835" y="6439"/>
                    </a:cubicBezTo>
                    <a:cubicBezTo>
                      <a:pt x="1701" y="5738"/>
                      <a:pt x="1501" y="4771"/>
                      <a:pt x="1234" y="3737"/>
                    </a:cubicBezTo>
                    <a:cubicBezTo>
                      <a:pt x="967" y="2669"/>
                      <a:pt x="667" y="1735"/>
                      <a:pt x="434" y="1068"/>
                    </a:cubicBezTo>
                    <a:cubicBezTo>
                      <a:pt x="334" y="701"/>
                      <a:pt x="200" y="33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3647531" y="3919387"/>
                <a:ext cx="149634" cy="16324"/>
              </a:xfrm>
              <a:custGeom>
                <a:rect b="b" l="l" r="r" t="t"/>
                <a:pathLst>
                  <a:path extrusionOk="0" h="888" w="8140">
                    <a:moveTo>
                      <a:pt x="8083" y="1"/>
                    </a:moveTo>
                    <a:cubicBezTo>
                      <a:pt x="7761" y="1"/>
                      <a:pt x="6076" y="130"/>
                      <a:pt x="4070" y="339"/>
                    </a:cubicBezTo>
                    <a:cubicBezTo>
                      <a:pt x="2702" y="439"/>
                      <a:pt x="1334" y="640"/>
                      <a:pt x="0" y="873"/>
                    </a:cubicBezTo>
                    <a:cubicBezTo>
                      <a:pt x="0" y="883"/>
                      <a:pt x="42" y="888"/>
                      <a:pt x="121" y="888"/>
                    </a:cubicBezTo>
                    <a:cubicBezTo>
                      <a:pt x="563" y="888"/>
                      <a:pt x="2172" y="738"/>
                      <a:pt x="4070" y="539"/>
                    </a:cubicBezTo>
                    <a:cubicBezTo>
                      <a:pt x="5437" y="439"/>
                      <a:pt x="6805" y="273"/>
                      <a:pt x="8139" y="6"/>
                    </a:cubicBezTo>
                    <a:cubicBezTo>
                      <a:pt x="8139" y="2"/>
                      <a:pt x="8120" y="1"/>
                      <a:pt x="80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3671446" y="4342589"/>
                <a:ext cx="529195" cy="3695"/>
              </a:xfrm>
              <a:custGeom>
                <a:rect b="b" l="l" r="r" t="t"/>
                <a:pathLst>
                  <a:path extrusionOk="0" h="201" w="28788">
                    <a:moveTo>
                      <a:pt x="14410" y="0"/>
                    </a:moveTo>
                    <a:cubicBezTo>
                      <a:pt x="6471" y="0"/>
                      <a:pt x="0" y="34"/>
                      <a:pt x="0" y="100"/>
                    </a:cubicBezTo>
                    <a:cubicBezTo>
                      <a:pt x="0" y="134"/>
                      <a:pt x="6471" y="200"/>
                      <a:pt x="14410" y="200"/>
                    </a:cubicBezTo>
                    <a:cubicBezTo>
                      <a:pt x="22349" y="200"/>
                      <a:pt x="28787" y="134"/>
                      <a:pt x="28787" y="100"/>
                    </a:cubicBezTo>
                    <a:cubicBezTo>
                      <a:pt x="28787" y="34"/>
                      <a:pt x="22349" y="0"/>
                      <a:pt x="14410" y="0"/>
                    </a:cubicBez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4"/>
              <p:cNvSpPr/>
              <p:nvPr/>
            </p:nvSpPr>
            <p:spPr>
              <a:xfrm>
                <a:off x="3754223" y="4494649"/>
                <a:ext cx="356271" cy="3695"/>
              </a:xfrm>
              <a:custGeom>
                <a:rect b="b" l="l" r="r" t="t"/>
                <a:pathLst>
                  <a:path extrusionOk="0" h="201" w="19381">
                    <a:moveTo>
                      <a:pt x="9707" y="1"/>
                    </a:moveTo>
                    <a:cubicBezTo>
                      <a:pt x="4337" y="1"/>
                      <a:pt x="0" y="68"/>
                      <a:pt x="0" y="101"/>
                    </a:cubicBezTo>
                    <a:cubicBezTo>
                      <a:pt x="0" y="168"/>
                      <a:pt x="4337" y="201"/>
                      <a:pt x="9707" y="201"/>
                    </a:cubicBezTo>
                    <a:cubicBezTo>
                      <a:pt x="15044" y="201"/>
                      <a:pt x="19381" y="168"/>
                      <a:pt x="19381" y="101"/>
                    </a:cubicBezTo>
                    <a:cubicBezTo>
                      <a:pt x="19381" y="68"/>
                      <a:pt x="15044" y="1"/>
                      <a:pt x="9707" y="1"/>
                    </a:cubicBez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4"/>
              <p:cNvSpPr/>
              <p:nvPr/>
            </p:nvSpPr>
            <p:spPr>
              <a:xfrm>
                <a:off x="3757292" y="4516727"/>
                <a:ext cx="350131" cy="3695"/>
              </a:xfrm>
              <a:custGeom>
                <a:rect b="b" l="l" r="r" t="t"/>
                <a:pathLst>
                  <a:path extrusionOk="0" h="201" w="19047">
                    <a:moveTo>
                      <a:pt x="9540" y="1"/>
                    </a:moveTo>
                    <a:cubicBezTo>
                      <a:pt x="4270" y="1"/>
                      <a:pt x="0" y="34"/>
                      <a:pt x="0" y="101"/>
                    </a:cubicBezTo>
                    <a:cubicBezTo>
                      <a:pt x="0" y="167"/>
                      <a:pt x="4270" y="201"/>
                      <a:pt x="9540" y="201"/>
                    </a:cubicBezTo>
                    <a:cubicBezTo>
                      <a:pt x="14777" y="201"/>
                      <a:pt x="19047" y="167"/>
                      <a:pt x="19047" y="101"/>
                    </a:cubicBezTo>
                    <a:cubicBezTo>
                      <a:pt x="19047" y="34"/>
                      <a:pt x="14777" y="1"/>
                      <a:pt x="9540" y="1"/>
                    </a:cubicBez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3751153" y="4476874"/>
                <a:ext cx="368551" cy="3695"/>
              </a:xfrm>
              <a:custGeom>
                <a:rect b="b" l="l" r="r" t="t"/>
                <a:pathLst>
                  <a:path extrusionOk="0" h="201" w="20049">
                    <a:moveTo>
                      <a:pt x="10008" y="0"/>
                    </a:moveTo>
                    <a:cubicBezTo>
                      <a:pt x="4470" y="0"/>
                      <a:pt x="0" y="34"/>
                      <a:pt x="0" y="101"/>
                    </a:cubicBezTo>
                    <a:cubicBezTo>
                      <a:pt x="0" y="167"/>
                      <a:pt x="4470" y="201"/>
                      <a:pt x="10008" y="201"/>
                    </a:cubicBezTo>
                    <a:cubicBezTo>
                      <a:pt x="15545" y="201"/>
                      <a:pt x="20048" y="167"/>
                      <a:pt x="20048" y="101"/>
                    </a:cubicBezTo>
                    <a:cubicBezTo>
                      <a:pt x="20048" y="34"/>
                      <a:pt x="15578" y="0"/>
                      <a:pt x="10008" y="0"/>
                    </a:cubicBez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" name="Google Shape;110;p14"/>
            <p:cNvSpPr/>
            <p:nvPr/>
          </p:nvSpPr>
          <p:spPr>
            <a:xfrm>
              <a:off x="3757292" y="1696667"/>
              <a:ext cx="468478" cy="469121"/>
            </a:xfrm>
            <a:custGeom>
              <a:rect b="b" l="l" r="r" t="t"/>
              <a:pathLst>
                <a:path extrusionOk="0" h="25520" w="25485">
                  <a:moveTo>
                    <a:pt x="12742" y="1"/>
                  </a:moveTo>
                  <a:cubicBezTo>
                    <a:pt x="5704" y="1"/>
                    <a:pt x="0" y="5738"/>
                    <a:pt x="0" y="12777"/>
                  </a:cubicBezTo>
                  <a:cubicBezTo>
                    <a:pt x="0" y="19815"/>
                    <a:pt x="5704" y="25519"/>
                    <a:pt x="12742" y="25519"/>
                  </a:cubicBezTo>
                  <a:cubicBezTo>
                    <a:pt x="19781" y="25519"/>
                    <a:pt x="25485" y="19815"/>
                    <a:pt x="25485" y="12777"/>
                  </a:cubicBezTo>
                  <a:cubicBezTo>
                    <a:pt x="25485" y="5738"/>
                    <a:pt x="19781" y="1"/>
                    <a:pt x="127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2312005" y="1276021"/>
              <a:ext cx="1274220" cy="2612815"/>
            </a:xfrm>
            <a:custGeom>
              <a:rect b="b" l="l" r="r" t="t"/>
              <a:pathLst>
                <a:path extrusionOk="0" h="142136" w="69317">
                  <a:moveTo>
                    <a:pt x="10541" y="1"/>
                  </a:moveTo>
                  <a:cubicBezTo>
                    <a:pt x="4737" y="1"/>
                    <a:pt x="34" y="4704"/>
                    <a:pt x="34" y="10542"/>
                  </a:cubicBezTo>
                  <a:lnTo>
                    <a:pt x="0" y="131595"/>
                  </a:lnTo>
                  <a:cubicBezTo>
                    <a:pt x="0" y="137399"/>
                    <a:pt x="4704" y="142103"/>
                    <a:pt x="10508" y="142103"/>
                  </a:cubicBezTo>
                  <a:lnTo>
                    <a:pt x="58776" y="142136"/>
                  </a:lnTo>
                  <a:cubicBezTo>
                    <a:pt x="64580" y="142136"/>
                    <a:pt x="69316" y="137433"/>
                    <a:pt x="69316" y="131628"/>
                  </a:cubicBezTo>
                  <a:lnTo>
                    <a:pt x="69316" y="10575"/>
                  </a:lnTo>
                  <a:cubicBezTo>
                    <a:pt x="69316" y="4771"/>
                    <a:pt x="64613" y="68"/>
                    <a:pt x="58809" y="68"/>
                  </a:cubicBezTo>
                  <a:lnTo>
                    <a:pt x="10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370259" y="1355121"/>
              <a:ext cx="1157711" cy="2443586"/>
            </a:xfrm>
            <a:custGeom>
              <a:rect b="b" l="l" r="r" t="t"/>
              <a:pathLst>
                <a:path extrusionOk="0" h="132930" w="62979">
                  <a:moveTo>
                    <a:pt x="7405" y="1"/>
                  </a:moveTo>
                  <a:cubicBezTo>
                    <a:pt x="3336" y="1"/>
                    <a:pt x="34" y="3270"/>
                    <a:pt x="34" y="7373"/>
                  </a:cubicBezTo>
                  <a:lnTo>
                    <a:pt x="0" y="125524"/>
                  </a:lnTo>
                  <a:cubicBezTo>
                    <a:pt x="0" y="129594"/>
                    <a:pt x="3303" y="132896"/>
                    <a:pt x="7372" y="132896"/>
                  </a:cubicBezTo>
                  <a:lnTo>
                    <a:pt x="55573" y="132929"/>
                  </a:lnTo>
                  <a:cubicBezTo>
                    <a:pt x="59643" y="132929"/>
                    <a:pt x="62945" y="129627"/>
                    <a:pt x="62945" y="125557"/>
                  </a:cubicBezTo>
                  <a:lnTo>
                    <a:pt x="62945" y="7406"/>
                  </a:lnTo>
                  <a:cubicBezTo>
                    <a:pt x="62978" y="3324"/>
                    <a:pt x="59709" y="34"/>
                    <a:pt x="55668" y="34"/>
                  </a:cubicBezTo>
                  <a:cubicBezTo>
                    <a:pt x="55647" y="34"/>
                    <a:pt x="55627" y="34"/>
                    <a:pt x="55607" y="34"/>
                  </a:cubicBezTo>
                  <a:lnTo>
                    <a:pt x="46233" y="34"/>
                  </a:lnTo>
                  <a:cubicBezTo>
                    <a:pt x="44966" y="34"/>
                    <a:pt x="43932" y="1102"/>
                    <a:pt x="43965" y="2403"/>
                  </a:cubicBezTo>
                  <a:lnTo>
                    <a:pt x="43965" y="4104"/>
                  </a:lnTo>
                  <a:cubicBezTo>
                    <a:pt x="43998" y="5371"/>
                    <a:pt x="42964" y="6439"/>
                    <a:pt x="41697" y="6472"/>
                  </a:cubicBezTo>
                  <a:lnTo>
                    <a:pt x="23450" y="6472"/>
                  </a:lnTo>
                  <a:cubicBezTo>
                    <a:pt x="22149" y="6439"/>
                    <a:pt x="21149" y="5371"/>
                    <a:pt x="21182" y="4104"/>
                  </a:cubicBezTo>
                  <a:lnTo>
                    <a:pt x="21182" y="2369"/>
                  </a:lnTo>
                  <a:cubicBezTo>
                    <a:pt x="21182" y="1102"/>
                    <a:pt x="20181" y="34"/>
                    <a:pt x="188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827083" y="3687051"/>
              <a:ext cx="39872" cy="33732"/>
            </a:xfrm>
            <a:custGeom>
              <a:rect b="b" l="l" r="r" t="t"/>
              <a:pathLst>
                <a:path extrusionOk="0" h="1835" w="2169">
                  <a:moveTo>
                    <a:pt x="1289" y="1"/>
                  </a:moveTo>
                  <a:cubicBezTo>
                    <a:pt x="1271" y="1"/>
                    <a:pt x="1253" y="1"/>
                    <a:pt x="1234" y="2"/>
                  </a:cubicBezTo>
                  <a:cubicBezTo>
                    <a:pt x="401" y="2"/>
                    <a:pt x="0" y="1003"/>
                    <a:pt x="567" y="1570"/>
                  </a:cubicBezTo>
                  <a:cubicBezTo>
                    <a:pt x="760" y="1753"/>
                    <a:pt x="995" y="1835"/>
                    <a:pt x="1224" y="1835"/>
                  </a:cubicBezTo>
                  <a:cubicBezTo>
                    <a:pt x="1708" y="1835"/>
                    <a:pt x="2168" y="1469"/>
                    <a:pt x="2168" y="903"/>
                  </a:cubicBezTo>
                  <a:cubicBezTo>
                    <a:pt x="2168" y="421"/>
                    <a:pt x="1766" y="1"/>
                    <a:pt x="1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2922120" y="3685856"/>
              <a:ext cx="39872" cy="34191"/>
            </a:xfrm>
            <a:custGeom>
              <a:rect b="b" l="l" r="r" t="t"/>
              <a:pathLst>
                <a:path extrusionOk="0" h="1860" w="2169">
                  <a:moveTo>
                    <a:pt x="1235" y="1"/>
                  </a:moveTo>
                  <a:cubicBezTo>
                    <a:pt x="401" y="1"/>
                    <a:pt x="1" y="1001"/>
                    <a:pt x="601" y="1602"/>
                  </a:cubicBezTo>
                  <a:cubicBezTo>
                    <a:pt x="790" y="1780"/>
                    <a:pt x="1015" y="1860"/>
                    <a:pt x="1235" y="1860"/>
                  </a:cubicBezTo>
                  <a:cubicBezTo>
                    <a:pt x="1715" y="1860"/>
                    <a:pt x="2169" y="1483"/>
                    <a:pt x="2169" y="935"/>
                  </a:cubicBezTo>
                  <a:cubicBezTo>
                    <a:pt x="2169" y="401"/>
                    <a:pt x="1735" y="1"/>
                    <a:pt x="1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3017158" y="3685250"/>
              <a:ext cx="39890" cy="33971"/>
            </a:xfrm>
            <a:custGeom>
              <a:rect b="b" l="l" r="r" t="t"/>
              <a:pathLst>
                <a:path extrusionOk="0" h="1848" w="2170">
                  <a:moveTo>
                    <a:pt x="1235" y="0"/>
                  </a:moveTo>
                  <a:cubicBezTo>
                    <a:pt x="401" y="0"/>
                    <a:pt x="1" y="1001"/>
                    <a:pt x="601" y="1568"/>
                  </a:cubicBezTo>
                  <a:cubicBezTo>
                    <a:pt x="784" y="1762"/>
                    <a:pt x="1012" y="1848"/>
                    <a:pt x="1236" y="1848"/>
                  </a:cubicBezTo>
                  <a:cubicBezTo>
                    <a:pt x="1709" y="1848"/>
                    <a:pt x="2169" y="1466"/>
                    <a:pt x="2169" y="901"/>
                  </a:cubicBezTo>
                  <a:cubicBezTo>
                    <a:pt x="2169" y="401"/>
                    <a:pt x="1736" y="0"/>
                    <a:pt x="1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2487981" y="1571354"/>
              <a:ext cx="80957" cy="84247"/>
            </a:xfrm>
            <a:custGeom>
              <a:rect b="b" l="l" r="r" t="t"/>
              <a:pathLst>
                <a:path extrusionOk="0" h="4583" w="4404">
                  <a:moveTo>
                    <a:pt x="35" y="2184"/>
                  </a:moveTo>
                  <a:lnTo>
                    <a:pt x="35" y="2184"/>
                  </a:lnTo>
                  <a:cubicBezTo>
                    <a:pt x="18" y="2290"/>
                    <a:pt x="15" y="2403"/>
                    <a:pt x="34" y="2515"/>
                  </a:cubicBezTo>
                  <a:lnTo>
                    <a:pt x="34" y="2481"/>
                  </a:lnTo>
                  <a:lnTo>
                    <a:pt x="34" y="2215"/>
                  </a:lnTo>
                  <a:cubicBezTo>
                    <a:pt x="34" y="2205"/>
                    <a:pt x="34" y="2194"/>
                    <a:pt x="35" y="2184"/>
                  </a:cubicBezTo>
                  <a:close/>
                  <a:moveTo>
                    <a:pt x="168" y="4516"/>
                  </a:moveTo>
                  <a:lnTo>
                    <a:pt x="1" y="4550"/>
                  </a:lnTo>
                  <a:lnTo>
                    <a:pt x="434" y="4550"/>
                  </a:lnTo>
                  <a:lnTo>
                    <a:pt x="1569" y="4517"/>
                  </a:lnTo>
                  <a:lnTo>
                    <a:pt x="1569" y="4517"/>
                  </a:lnTo>
                  <a:lnTo>
                    <a:pt x="1569" y="4516"/>
                  </a:lnTo>
                  <a:close/>
                  <a:moveTo>
                    <a:pt x="1602" y="4516"/>
                  </a:moveTo>
                  <a:lnTo>
                    <a:pt x="1569" y="4517"/>
                  </a:lnTo>
                  <a:lnTo>
                    <a:pt x="1569" y="4517"/>
                  </a:lnTo>
                  <a:lnTo>
                    <a:pt x="1569" y="4550"/>
                  </a:lnTo>
                  <a:lnTo>
                    <a:pt x="1602" y="4516"/>
                  </a:lnTo>
                  <a:close/>
                  <a:moveTo>
                    <a:pt x="2150" y="0"/>
                  </a:moveTo>
                  <a:cubicBezTo>
                    <a:pt x="2036" y="0"/>
                    <a:pt x="1935" y="38"/>
                    <a:pt x="1835" y="113"/>
                  </a:cubicBezTo>
                  <a:cubicBezTo>
                    <a:pt x="1735" y="213"/>
                    <a:pt x="1669" y="280"/>
                    <a:pt x="1569" y="380"/>
                  </a:cubicBezTo>
                  <a:lnTo>
                    <a:pt x="1035" y="914"/>
                  </a:lnTo>
                  <a:cubicBezTo>
                    <a:pt x="701" y="1281"/>
                    <a:pt x="368" y="1547"/>
                    <a:pt x="101" y="1881"/>
                  </a:cubicBezTo>
                  <a:cubicBezTo>
                    <a:pt x="71" y="1971"/>
                    <a:pt x="41" y="2088"/>
                    <a:pt x="35" y="2184"/>
                  </a:cubicBezTo>
                  <a:lnTo>
                    <a:pt x="35" y="2184"/>
                  </a:lnTo>
                  <a:cubicBezTo>
                    <a:pt x="49" y="2101"/>
                    <a:pt x="72" y="2021"/>
                    <a:pt x="101" y="1948"/>
                  </a:cubicBezTo>
                  <a:cubicBezTo>
                    <a:pt x="368" y="1647"/>
                    <a:pt x="701" y="1347"/>
                    <a:pt x="1035" y="1014"/>
                  </a:cubicBezTo>
                  <a:lnTo>
                    <a:pt x="1569" y="480"/>
                  </a:lnTo>
                  <a:cubicBezTo>
                    <a:pt x="1635" y="380"/>
                    <a:pt x="1735" y="280"/>
                    <a:pt x="1835" y="213"/>
                  </a:cubicBezTo>
                  <a:cubicBezTo>
                    <a:pt x="1884" y="164"/>
                    <a:pt x="1969" y="133"/>
                    <a:pt x="2063" y="133"/>
                  </a:cubicBezTo>
                  <a:cubicBezTo>
                    <a:pt x="2097" y="133"/>
                    <a:pt x="2133" y="137"/>
                    <a:pt x="2169" y="146"/>
                  </a:cubicBezTo>
                  <a:cubicBezTo>
                    <a:pt x="2269" y="180"/>
                    <a:pt x="2336" y="280"/>
                    <a:pt x="2469" y="380"/>
                  </a:cubicBezTo>
                  <a:lnTo>
                    <a:pt x="2769" y="680"/>
                  </a:lnTo>
                  <a:lnTo>
                    <a:pt x="3370" y="1314"/>
                  </a:lnTo>
                  <a:cubicBezTo>
                    <a:pt x="3603" y="1547"/>
                    <a:pt x="3803" y="1748"/>
                    <a:pt x="4037" y="1948"/>
                  </a:cubicBezTo>
                  <a:cubicBezTo>
                    <a:pt x="4137" y="2048"/>
                    <a:pt x="4204" y="2148"/>
                    <a:pt x="4237" y="2281"/>
                  </a:cubicBezTo>
                  <a:lnTo>
                    <a:pt x="4237" y="2748"/>
                  </a:lnTo>
                  <a:lnTo>
                    <a:pt x="4237" y="4516"/>
                  </a:lnTo>
                  <a:lnTo>
                    <a:pt x="2903" y="4516"/>
                  </a:lnTo>
                  <a:lnTo>
                    <a:pt x="2903" y="3349"/>
                  </a:lnTo>
                  <a:cubicBezTo>
                    <a:pt x="2903" y="3115"/>
                    <a:pt x="2736" y="2915"/>
                    <a:pt x="2503" y="2882"/>
                  </a:cubicBezTo>
                  <a:lnTo>
                    <a:pt x="1935" y="2882"/>
                  </a:lnTo>
                  <a:cubicBezTo>
                    <a:pt x="1735" y="2882"/>
                    <a:pt x="1602" y="3048"/>
                    <a:pt x="1569" y="3249"/>
                  </a:cubicBezTo>
                  <a:lnTo>
                    <a:pt x="1569" y="3716"/>
                  </a:lnTo>
                  <a:lnTo>
                    <a:pt x="1569" y="4516"/>
                  </a:lnTo>
                  <a:lnTo>
                    <a:pt x="1702" y="4516"/>
                  </a:lnTo>
                  <a:lnTo>
                    <a:pt x="1702" y="4483"/>
                  </a:lnTo>
                  <a:lnTo>
                    <a:pt x="1702" y="3649"/>
                  </a:lnTo>
                  <a:lnTo>
                    <a:pt x="1702" y="3182"/>
                  </a:lnTo>
                  <a:cubicBezTo>
                    <a:pt x="1735" y="3048"/>
                    <a:pt x="1869" y="2915"/>
                    <a:pt x="2002" y="2915"/>
                  </a:cubicBezTo>
                  <a:lnTo>
                    <a:pt x="2536" y="2915"/>
                  </a:lnTo>
                  <a:cubicBezTo>
                    <a:pt x="2703" y="2948"/>
                    <a:pt x="2836" y="3082"/>
                    <a:pt x="2836" y="3249"/>
                  </a:cubicBezTo>
                  <a:lnTo>
                    <a:pt x="2836" y="4516"/>
                  </a:lnTo>
                  <a:lnTo>
                    <a:pt x="2836" y="4583"/>
                  </a:lnTo>
                  <a:lnTo>
                    <a:pt x="4404" y="4583"/>
                  </a:lnTo>
                  <a:lnTo>
                    <a:pt x="4404" y="4516"/>
                  </a:lnTo>
                  <a:lnTo>
                    <a:pt x="4404" y="2682"/>
                  </a:lnTo>
                  <a:lnTo>
                    <a:pt x="4404" y="2215"/>
                  </a:lnTo>
                  <a:cubicBezTo>
                    <a:pt x="4404" y="2048"/>
                    <a:pt x="4304" y="1914"/>
                    <a:pt x="4170" y="1814"/>
                  </a:cubicBezTo>
                  <a:lnTo>
                    <a:pt x="3537" y="1180"/>
                  </a:lnTo>
                  <a:lnTo>
                    <a:pt x="2903" y="547"/>
                  </a:lnTo>
                  <a:lnTo>
                    <a:pt x="2603" y="280"/>
                  </a:lnTo>
                  <a:cubicBezTo>
                    <a:pt x="2536" y="146"/>
                    <a:pt x="2402" y="80"/>
                    <a:pt x="2269" y="13"/>
                  </a:cubicBezTo>
                  <a:cubicBezTo>
                    <a:pt x="2227" y="5"/>
                    <a:pt x="218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3456205" y="1764738"/>
              <a:ext cx="28842" cy="1921137"/>
            </a:xfrm>
            <a:custGeom>
              <a:rect b="b" l="l" r="r" t="t"/>
              <a:pathLst>
                <a:path extrusionOk="0" h="104509" w="1569">
                  <a:moveTo>
                    <a:pt x="768" y="1"/>
                  </a:moveTo>
                  <a:cubicBezTo>
                    <a:pt x="334" y="1"/>
                    <a:pt x="1" y="334"/>
                    <a:pt x="1" y="734"/>
                  </a:cubicBezTo>
                  <a:lnTo>
                    <a:pt x="1" y="103775"/>
                  </a:lnTo>
                  <a:cubicBezTo>
                    <a:pt x="1" y="104175"/>
                    <a:pt x="334" y="104509"/>
                    <a:pt x="768" y="104509"/>
                  </a:cubicBezTo>
                  <a:lnTo>
                    <a:pt x="835" y="104509"/>
                  </a:lnTo>
                  <a:cubicBezTo>
                    <a:pt x="1235" y="104509"/>
                    <a:pt x="1568" y="104175"/>
                    <a:pt x="1568" y="103775"/>
                  </a:cubicBezTo>
                  <a:lnTo>
                    <a:pt x="1568" y="734"/>
                  </a:lnTo>
                  <a:cubicBezTo>
                    <a:pt x="1568" y="334"/>
                    <a:pt x="1235" y="1"/>
                    <a:pt x="8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3461114" y="1852422"/>
              <a:ext cx="19633" cy="154542"/>
            </a:xfrm>
            <a:custGeom>
              <a:rect b="b" l="l" r="r" t="t"/>
              <a:pathLst>
                <a:path extrusionOk="0" h="8407" w="1068">
                  <a:moveTo>
                    <a:pt x="501" y="1"/>
                  </a:moveTo>
                  <a:cubicBezTo>
                    <a:pt x="234" y="1"/>
                    <a:pt x="1" y="234"/>
                    <a:pt x="1" y="501"/>
                  </a:cubicBezTo>
                  <a:lnTo>
                    <a:pt x="1" y="7906"/>
                  </a:lnTo>
                  <a:cubicBezTo>
                    <a:pt x="1" y="8206"/>
                    <a:pt x="234" y="8407"/>
                    <a:pt x="501" y="8407"/>
                  </a:cubicBezTo>
                  <a:lnTo>
                    <a:pt x="568" y="8407"/>
                  </a:lnTo>
                  <a:cubicBezTo>
                    <a:pt x="834" y="8407"/>
                    <a:pt x="1068" y="8206"/>
                    <a:pt x="1068" y="7906"/>
                  </a:cubicBezTo>
                  <a:lnTo>
                    <a:pt x="1068" y="501"/>
                  </a:lnTo>
                  <a:cubicBezTo>
                    <a:pt x="1068" y="234"/>
                    <a:pt x="834" y="1"/>
                    <a:pt x="5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2462227" y="1754315"/>
              <a:ext cx="965798" cy="415150"/>
            </a:xfrm>
            <a:custGeom>
              <a:rect b="b" l="l" r="r" t="t"/>
              <a:pathLst>
                <a:path extrusionOk="0" h="22584" w="52539">
                  <a:moveTo>
                    <a:pt x="1835" y="0"/>
                  </a:moveTo>
                  <a:cubicBezTo>
                    <a:pt x="801" y="0"/>
                    <a:pt x="1" y="834"/>
                    <a:pt x="1" y="1835"/>
                  </a:cubicBezTo>
                  <a:lnTo>
                    <a:pt x="1" y="20749"/>
                  </a:lnTo>
                  <a:cubicBezTo>
                    <a:pt x="1" y="21783"/>
                    <a:pt x="801" y="22583"/>
                    <a:pt x="1835" y="22583"/>
                  </a:cubicBezTo>
                  <a:lnTo>
                    <a:pt x="50704" y="22583"/>
                  </a:lnTo>
                  <a:cubicBezTo>
                    <a:pt x="51704" y="22583"/>
                    <a:pt x="52538" y="21783"/>
                    <a:pt x="52538" y="20749"/>
                  </a:cubicBezTo>
                  <a:lnTo>
                    <a:pt x="52538" y="1835"/>
                  </a:lnTo>
                  <a:cubicBezTo>
                    <a:pt x="52538" y="834"/>
                    <a:pt x="51704" y="0"/>
                    <a:pt x="507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2461620" y="1754922"/>
              <a:ext cx="491180" cy="414544"/>
            </a:xfrm>
            <a:custGeom>
              <a:rect b="b" l="l" r="r" t="t"/>
              <a:pathLst>
                <a:path extrusionOk="0" h="22551" w="26720">
                  <a:moveTo>
                    <a:pt x="1668" y="1"/>
                  </a:moveTo>
                  <a:cubicBezTo>
                    <a:pt x="768" y="1"/>
                    <a:pt x="0" y="735"/>
                    <a:pt x="0" y="1669"/>
                  </a:cubicBezTo>
                  <a:lnTo>
                    <a:pt x="0" y="20882"/>
                  </a:lnTo>
                  <a:cubicBezTo>
                    <a:pt x="0" y="21816"/>
                    <a:pt x="768" y="22550"/>
                    <a:pt x="1668" y="22550"/>
                  </a:cubicBezTo>
                  <a:lnTo>
                    <a:pt x="26719" y="22550"/>
                  </a:lnTo>
                  <a:lnTo>
                    <a:pt x="267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2538808" y="1851816"/>
              <a:ext cx="359415" cy="286381"/>
            </a:xfrm>
            <a:custGeom>
              <a:rect b="b" l="l" r="r" t="t"/>
              <a:pathLst>
                <a:path extrusionOk="0" h="15579" w="19552">
                  <a:moveTo>
                    <a:pt x="13047" y="0"/>
                  </a:moveTo>
                  <a:lnTo>
                    <a:pt x="338" y="4537"/>
                  </a:lnTo>
                  <a:cubicBezTo>
                    <a:pt x="1" y="5833"/>
                    <a:pt x="1015" y="6929"/>
                    <a:pt x="2172" y="6929"/>
                  </a:cubicBezTo>
                  <a:cubicBezTo>
                    <a:pt x="2503" y="6929"/>
                    <a:pt x="2847" y="6839"/>
                    <a:pt x="3173" y="6638"/>
                  </a:cubicBezTo>
                  <a:lnTo>
                    <a:pt x="3173" y="6638"/>
                  </a:lnTo>
                  <a:cubicBezTo>
                    <a:pt x="3674" y="9140"/>
                    <a:pt x="3474" y="11742"/>
                    <a:pt x="2606" y="14110"/>
                  </a:cubicBezTo>
                  <a:cubicBezTo>
                    <a:pt x="2439" y="14444"/>
                    <a:pt x="2406" y="14811"/>
                    <a:pt x="2506" y="15144"/>
                  </a:cubicBezTo>
                  <a:cubicBezTo>
                    <a:pt x="2706" y="15478"/>
                    <a:pt x="3207" y="15545"/>
                    <a:pt x="3607" y="15545"/>
                  </a:cubicBezTo>
                  <a:lnTo>
                    <a:pt x="16349" y="15578"/>
                  </a:lnTo>
                  <a:cubicBezTo>
                    <a:pt x="16983" y="15578"/>
                    <a:pt x="17684" y="15545"/>
                    <a:pt x="18051" y="15044"/>
                  </a:cubicBezTo>
                  <a:cubicBezTo>
                    <a:pt x="18451" y="14577"/>
                    <a:pt x="18317" y="13810"/>
                    <a:pt x="18151" y="13176"/>
                  </a:cubicBezTo>
                  <a:lnTo>
                    <a:pt x="16916" y="8440"/>
                  </a:lnTo>
                  <a:cubicBezTo>
                    <a:pt x="16816" y="8139"/>
                    <a:pt x="16783" y="7839"/>
                    <a:pt x="16883" y="7572"/>
                  </a:cubicBezTo>
                  <a:cubicBezTo>
                    <a:pt x="17017" y="7239"/>
                    <a:pt x="17383" y="7105"/>
                    <a:pt x="17650" y="6939"/>
                  </a:cubicBezTo>
                  <a:cubicBezTo>
                    <a:pt x="18484" y="6405"/>
                    <a:pt x="18851" y="5371"/>
                    <a:pt x="19151" y="4470"/>
                  </a:cubicBezTo>
                  <a:cubicBezTo>
                    <a:pt x="19352" y="3836"/>
                    <a:pt x="19552" y="3136"/>
                    <a:pt x="19251" y="2602"/>
                  </a:cubicBezTo>
                  <a:cubicBezTo>
                    <a:pt x="18985" y="2202"/>
                    <a:pt x="18584" y="1902"/>
                    <a:pt x="18117" y="1735"/>
                  </a:cubicBezTo>
                  <a:cubicBezTo>
                    <a:pt x="16483" y="1001"/>
                    <a:pt x="14782" y="434"/>
                    <a:pt x="13047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2589783" y="1816246"/>
              <a:ext cx="253256" cy="299249"/>
            </a:xfrm>
            <a:custGeom>
              <a:rect b="b" l="l" r="r" t="t"/>
              <a:pathLst>
                <a:path extrusionOk="0" h="16279" w="13777">
                  <a:moveTo>
                    <a:pt x="9540" y="1"/>
                  </a:moveTo>
                  <a:cubicBezTo>
                    <a:pt x="8200" y="787"/>
                    <a:pt x="6358" y="1276"/>
                    <a:pt x="4646" y="1276"/>
                  </a:cubicBezTo>
                  <a:cubicBezTo>
                    <a:pt x="3673" y="1276"/>
                    <a:pt x="2742" y="1118"/>
                    <a:pt x="1968" y="768"/>
                  </a:cubicBezTo>
                  <a:cubicBezTo>
                    <a:pt x="1968" y="768"/>
                    <a:pt x="801" y="801"/>
                    <a:pt x="234" y="1335"/>
                  </a:cubicBezTo>
                  <a:cubicBezTo>
                    <a:pt x="0" y="1535"/>
                    <a:pt x="367" y="3270"/>
                    <a:pt x="667" y="5004"/>
                  </a:cubicBezTo>
                  <a:cubicBezTo>
                    <a:pt x="1001" y="6805"/>
                    <a:pt x="1968" y="11309"/>
                    <a:pt x="1968" y="11309"/>
                  </a:cubicBezTo>
                  <a:cubicBezTo>
                    <a:pt x="1968" y="11309"/>
                    <a:pt x="367" y="15145"/>
                    <a:pt x="33" y="16279"/>
                  </a:cubicBezTo>
                  <a:cubicBezTo>
                    <a:pt x="33" y="16279"/>
                    <a:pt x="4377" y="15478"/>
                    <a:pt x="8242" y="15478"/>
                  </a:cubicBezTo>
                  <a:cubicBezTo>
                    <a:pt x="10174" y="15478"/>
                    <a:pt x="11986" y="15678"/>
                    <a:pt x="13076" y="16279"/>
                  </a:cubicBezTo>
                  <a:cubicBezTo>
                    <a:pt x="13076" y="16279"/>
                    <a:pt x="13777" y="16179"/>
                    <a:pt x="13243" y="15078"/>
                  </a:cubicBezTo>
                  <a:cubicBezTo>
                    <a:pt x="13176" y="14911"/>
                    <a:pt x="12042" y="10842"/>
                    <a:pt x="12042" y="10842"/>
                  </a:cubicBezTo>
                  <a:lnTo>
                    <a:pt x="12242" y="6505"/>
                  </a:lnTo>
                  <a:lnTo>
                    <a:pt x="12442" y="534"/>
                  </a:lnTo>
                  <a:lnTo>
                    <a:pt x="95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2525996" y="1839555"/>
              <a:ext cx="87096" cy="121416"/>
            </a:xfrm>
            <a:custGeom>
              <a:rect b="b" l="l" r="r" t="t"/>
              <a:pathLst>
                <a:path extrusionOk="0" h="6605" w="4738">
                  <a:moveTo>
                    <a:pt x="3770" y="0"/>
                  </a:moveTo>
                  <a:lnTo>
                    <a:pt x="134" y="2268"/>
                  </a:lnTo>
                  <a:cubicBezTo>
                    <a:pt x="1" y="5137"/>
                    <a:pt x="2870" y="6605"/>
                    <a:pt x="2870" y="6605"/>
                  </a:cubicBezTo>
                  <a:lnTo>
                    <a:pt x="4738" y="5004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2808075" y="1826062"/>
              <a:ext cx="78493" cy="136747"/>
            </a:xfrm>
            <a:custGeom>
              <a:rect b="b" l="l" r="r" t="t"/>
              <a:pathLst>
                <a:path extrusionOk="0" h="7439" w="4270">
                  <a:moveTo>
                    <a:pt x="567" y="0"/>
                  </a:moveTo>
                  <a:lnTo>
                    <a:pt x="0" y="1601"/>
                  </a:lnTo>
                  <a:lnTo>
                    <a:pt x="0" y="7439"/>
                  </a:lnTo>
                  <a:lnTo>
                    <a:pt x="467" y="5971"/>
                  </a:lnTo>
                  <a:lnTo>
                    <a:pt x="2369" y="6772"/>
                  </a:lnTo>
                  <a:cubicBezTo>
                    <a:pt x="3069" y="6238"/>
                    <a:pt x="4270" y="1601"/>
                    <a:pt x="4270" y="1601"/>
                  </a:cubicBezTo>
                  <a:lnTo>
                    <a:pt x="5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2537044" y="1875106"/>
              <a:ext cx="48456" cy="77280"/>
            </a:xfrm>
            <a:custGeom>
              <a:rect b="b" l="l" r="r" t="t"/>
              <a:pathLst>
                <a:path extrusionOk="0" h="4204" w="2636">
                  <a:moveTo>
                    <a:pt x="0" y="1"/>
                  </a:moveTo>
                  <a:cubicBezTo>
                    <a:pt x="0" y="68"/>
                    <a:pt x="0" y="134"/>
                    <a:pt x="0" y="201"/>
                  </a:cubicBezTo>
                  <a:cubicBezTo>
                    <a:pt x="0" y="368"/>
                    <a:pt x="0" y="568"/>
                    <a:pt x="34" y="768"/>
                  </a:cubicBezTo>
                  <a:cubicBezTo>
                    <a:pt x="100" y="1035"/>
                    <a:pt x="167" y="1302"/>
                    <a:pt x="267" y="1569"/>
                  </a:cubicBezTo>
                  <a:cubicBezTo>
                    <a:pt x="367" y="1869"/>
                    <a:pt x="534" y="2202"/>
                    <a:pt x="701" y="2469"/>
                  </a:cubicBezTo>
                  <a:cubicBezTo>
                    <a:pt x="1034" y="3003"/>
                    <a:pt x="1468" y="3470"/>
                    <a:pt x="1968" y="3837"/>
                  </a:cubicBezTo>
                  <a:cubicBezTo>
                    <a:pt x="2102" y="3937"/>
                    <a:pt x="2269" y="4037"/>
                    <a:pt x="2435" y="4137"/>
                  </a:cubicBezTo>
                  <a:cubicBezTo>
                    <a:pt x="2469" y="4170"/>
                    <a:pt x="2535" y="4204"/>
                    <a:pt x="2602" y="4204"/>
                  </a:cubicBezTo>
                  <a:cubicBezTo>
                    <a:pt x="2636" y="4204"/>
                    <a:pt x="2369" y="4037"/>
                    <a:pt x="2035" y="3737"/>
                  </a:cubicBezTo>
                  <a:cubicBezTo>
                    <a:pt x="1535" y="3370"/>
                    <a:pt x="1134" y="2903"/>
                    <a:pt x="801" y="2403"/>
                  </a:cubicBezTo>
                  <a:cubicBezTo>
                    <a:pt x="601" y="2136"/>
                    <a:pt x="467" y="1835"/>
                    <a:pt x="334" y="1535"/>
                  </a:cubicBezTo>
                  <a:cubicBezTo>
                    <a:pt x="234" y="1268"/>
                    <a:pt x="167" y="1002"/>
                    <a:pt x="134" y="735"/>
                  </a:cubicBezTo>
                  <a:cubicBezTo>
                    <a:pt x="34" y="301"/>
                    <a:pt x="34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2562173" y="1861007"/>
              <a:ext cx="41728" cy="57666"/>
            </a:xfrm>
            <a:custGeom>
              <a:rect b="b" l="l" r="r" t="t"/>
              <a:pathLst>
                <a:path extrusionOk="0" h="3137" w="2270">
                  <a:moveTo>
                    <a:pt x="1" y="1"/>
                  </a:moveTo>
                  <a:cubicBezTo>
                    <a:pt x="34" y="167"/>
                    <a:pt x="134" y="368"/>
                    <a:pt x="234" y="534"/>
                  </a:cubicBezTo>
                  <a:cubicBezTo>
                    <a:pt x="435" y="935"/>
                    <a:pt x="668" y="1335"/>
                    <a:pt x="935" y="1702"/>
                  </a:cubicBezTo>
                  <a:cubicBezTo>
                    <a:pt x="1202" y="2102"/>
                    <a:pt x="1502" y="2469"/>
                    <a:pt x="1802" y="2803"/>
                  </a:cubicBezTo>
                  <a:cubicBezTo>
                    <a:pt x="1902" y="2903"/>
                    <a:pt x="2036" y="3003"/>
                    <a:pt x="2136" y="3069"/>
                  </a:cubicBezTo>
                  <a:cubicBezTo>
                    <a:pt x="2236" y="3136"/>
                    <a:pt x="2269" y="3136"/>
                    <a:pt x="2269" y="3136"/>
                  </a:cubicBezTo>
                  <a:cubicBezTo>
                    <a:pt x="2269" y="3136"/>
                    <a:pt x="2236" y="3103"/>
                    <a:pt x="2169" y="3036"/>
                  </a:cubicBezTo>
                  <a:cubicBezTo>
                    <a:pt x="2102" y="2969"/>
                    <a:pt x="2002" y="2869"/>
                    <a:pt x="1869" y="2736"/>
                  </a:cubicBezTo>
                  <a:cubicBezTo>
                    <a:pt x="1635" y="2469"/>
                    <a:pt x="1369" y="2069"/>
                    <a:pt x="1035" y="1635"/>
                  </a:cubicBezTo>
                  <a:cubicBezTo>
                    <a:pt x="735" y="1201"/>
                    <a:pt x="468" y="768"/>
                    <a:pt x="301" y="468"/>
                  </a:cubicBezTo>
                  <a:cubicBezTo>
                    <a:pt x="101" y="16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2602044" y="1832183"/>
              <a:ext cx="208494" cy="29504"/>
            </a:xfrm>
            <a:custGeom>
              <a:rect b="b" l="l" r="r" t="t"/>
              <a:pathLst>
                <a:path extrusionOk="0" h="1605" w="11342">
                  <a:moveTo>
                    <a:pt x="11242" y="1"/>
                  </a:moveTo>
                  <a:cubicBezTo>
                    <a:pt x="11141" y="1"/>
                    <a:pt x="11041" y="34"/>
                    <a:pt x="10875" y="68"/>
                  </a:cubicBezTo>
                  <a:cubicBezTo>
                    <a:pt x="10608" y="101"/>
                    <a:pt x="10174" y="201"/>
                    <a:pt x="9674" y="368"/>
                  </a:cubicBezTo>
                  <a:cubicBezTo>
                    <a:pt x="9140" y="501"/>
                    <a:pt x="8540" y="701"/>
                    <a:pt x="7872" y="901"/>
                  </a:cubicBezTo>
                  <a:cubicBezTo>
                    <a:pt x="7139" y="1102"/>
                    <a:pt x="6405" y="1268"/>
                    <a:pt x="5671" y="1402"/>
                  </a:cubicBezTo>
                  <a:cubicBezTo>
                    <a:pt x="5259" y="1452"/>
                    <a:pt x="4844" y="1478"/>
                    <a:pt x="4429" y="1478"/>
                  </a:cubicBezTo>
                  <a:cubicBezTo>
                    <a:pt x="3465" y="1478"/>
                    <a:pt x="2500" y="1338"/>
                    <a:pt x="1568" y="1035"/>
                  </a:cubicBezTo>
                  <a:cubicBezTo>
                    <a:pt x="1168" y="901"/>
                    <a:pt x="801" y="735"/>
                    <a:pt x="400" y="568"/>
                  </a:cubicBezTo>
                  <a:cubicBezTo>
                    <a:pt x="267" y="501"/>
                    <a:pt x="134" y="434"/>
                    <a:pt x="0" y="368"/>
                  </a:cubicBezTo>
                  <a:lnTo>
                    <a:pt x="0" y="368"/>
                  </a:lnTo>
                  <a:lnTo>
                    <a:pt x="100" y="434"/>
                  </a:lnTo>
                  <a:cubicBezTo>
                    <a:pt x="167" y="468"/>
                    <a:pt x="267" y="535"/>
                    <a:pt x="400" y="601"/>
                  </a:cubicBezTo>
                  <a:cubicBezTo>
                    <a:pt x="767" y="801"/>
                    <a:pt x="1168" y="968"/>
                    <a:pt x="1568" y="1102"/>
                  </a:cubicBezTo>
                  <a:cubicBezTo>
                    <a:pt x="2513" y="1441"/>
                    <a:pt x="3528" y="1604"/>
                    <a:pt x="4537" y="1604"/>
                  </a:cubicBezTo>
                  <a:cubicBezTo>
                    <a:pt x="4917" y="1604"/>
                    <a:pt x="5297" y="1581"/>
                    <a:pt x="5671" y="1535"/>
                  </a:cubicBezTo>
                  <a:cubicBezTo>
                    <a:pt x="6438" y="1402"/>
                    <a:pt x="7172" y="1235"/>
                    <a:pt x="7906" y="1002"/>
                  </a:cubicBezTo>
                  <a:lnTo>
                    <a:pt x="9707" y="468"/>
                  </a:lnTo>
                  <a:cubicBezTo>
                    <a:pt x="10207" y="301"/>
                    <a:pt x="10608" y="201"/>
                    <a:pt x="10908" y="101"/>
                  </a:cubicBezTo>
                  <a:cubicBezTo>
                    <a:pt x="11075" y="101"/>
                    <a:pt x="11208" y="34"/>
                    <a:pt x="113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2603882" y="1894114"/>
              <a:ext cx="214009" cy="8603"/>
            </a:xfrm>
            <a:custGeom>
              <a:rect b="b" l="l" r="r" t="t"/>
              <a:pathLst>
                <a:path extrusionOk="0" h="468" w="11642">
                  <a:moveTo>
                    <a:pt x="11642" y="1"/>
                  </a:moveTo>
                  <a:cubicBezTo>
                    <a:pt x="11637" y="1"/>
                    <a:pt x="11633" y="1"/>
                    <a:pt x="11628" y="3"/>
                  </a:cubicBezTo>
                  <a:lnTo>
                    <a:pt x="11628" y="3"/>
                  </a:lnTo>
                  <a:cubicBezTo>
                    <a:pt x="11637" y="1"/>
                    <a:pt x="11642" y="1"/>
                    <a:pt x="11642" y="1"/>
                  </a:cubicBezTo>
                  <a:close/>
                  <a:moveTo>
                    <a:pt x="11628" y="3"/>
                  </a:moveTo>
                  <a:cubicBezTo>
                    <a:pt x="11613" y="5"/>
                    <a:pt x="11584" y="13"/>
                    <a:pt x="11542" y="34"/>
                  </a:cubicBezTo>
                  <a:cubicBezTo>
                    <a:pt x="11571" y="34"/>
                    <a:pt x="11600" y="9"/>
                    <a:pt x="11628" y="3"/>
                  </a:cubicBezTo>
                  <a:close/>
                  <a:moveTo>
                    <a:pt x="11542" y="34"/>
                  </a:moveTo>
                  <a:lnTo>
                    <a:pt x="11175" y="68"/>
                  </a:lnTo>
                  <a:cubicBezTo>
                    <a:pt x="10908" y="101"/>
                    <a:pt x="10474" y="134"/>
                    <a:pt x="9941" y="201"/>
                  </a:cubicBezTo>
                  <a:cubicBezTo>
                    <a:pt x="8873" y="268"/>
                    <a:pt x="7372" y="368"/>
                    <a:pt x="5771" y="368"/>
                  </a:cubicBezTo>
                  <a:cubicBezTo>
                    <a:pt x="4137" y="368"/>
                    <a:pt x="2669" y="301"/>
                    <a:pt x="1601" y="268"/>
                  </a:cubicBezTo>
                  <a:lnTo>
                    <a:pt x="334" y="234"/>
                  </a:lnTo>
                  <a:lnTo>
                    <a:pt x="0" y="234"/>
                  </a:lnTo>
                  <a:lnTo>
                    <a:pt x="334" y="268"/>
                  </a:lnTo>
                  <a:lnTo>
                    <a:pt x="1601" y="334"/>
                  </a:lnTo>
                  <a:cubicBezTo>
                    <a:pt x="2635" y="401"/>
                    <a:pt x="4137" y="468"/>
                    <a:pt x="5771" y="468"/>
                  </a:cubicBezTo>
                  <a:cubicBezTo>
                    <a:pt x="7172" y="468"/>
                    <a:pt x="8540" y="401"/>
                    <a:pt x="9941" y="268"/>
                  </a:cubicBezTo>
                  <a:cubicBezTo>
                    <a:pt x="10474" y="201"/>
                    <a:pt x="10908" y="134"/>
                    <a:pt x="11175" y="101"/>
                  </a:cubicBezTo>
                  <a:lnTo>
                    <a:pt x="11542" y="3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2610629" y="1936430"/>
              <a:ext cx="204211" cy="13401"/>
            </a:xfrm>
            <a:custGeom>
              <a:rect b="b" l="l" r="r" t="t"/>
              <a:pathLst>
                <a:path extrusionOk="0" h="729" w="11109">
                  <a:moveTo>
                    <a:pt x="11108" y="1"/>
                  </a:moveTo>
                  <a:cubicBezTo>
                    <a:pt x="10975" y="1"/>
                    <a:pt x="10841" y="34"/>
                    <a:pt x="10708" y="67"/>
                  </a:cubicBezTo>
                  <a:cubicBezTo>
                    <a:pt x="10574" y="101"/>
                    <a:pt x="10408" y="134"/>
                    <a:pt x="10207" y="167"/>
                  </a:cubicBezTo>
                  <a:cubicBezTo>
                    <a:pt x="10007" y="201"/>
                    <a:pt x="9774" y="234"/>
                    <a:pt x="9507" y="267"/>
                  </a:cubicBezTo>
                  <a:cubicBezTo>
                    <a:pt x="8206" y="468"/>
                    <a:pt x="6905" y="568"/>
                    <a:pt x="5571" y="568"/>
                  </a:cubicBezTo>
                  <a:cubicBezTo>
                    <a:pt x="4985" y="593"/>
                    <a:pt x="4418" y="604"/>
                    <a:pt x="3886" y="604"/>
                  </a:cubicBezTo>
                  <a:cubicBezTo>
                    <a:pt x="3025" y="604"/>
                    <a:pt x="2253" y="575"/>
                    <a:pt x="1635" y="534"/>
                  </a:cubicBezTo>
                  <a:cubicBezTo>
                    <a:pt x="1134" y="501"/>
                    <a:pt x="701" y="468"/>
                    <a:pt x="434" y="468"/>
                  </a:cubicBezTo>
                  <a:cubicBezTo>
                    <a:pt x="300" y="434"/>
                    <a:pt x="134" y="434"/>
                    <a:pt x="0" y="434"/>
                  </a:cubicBezTo>
                  <a:cubicBezTo>
                    <a:pt x="134" y="468"/>
                    <a:pt x="267" y="501"/>
                    <a:pt x="400" y="501"/>
                  </a:cubicBezTo>
                  <a:cubicBezTo>
                    <a:pt x="701" y="568"/>
                    <a:pt x="1101" y="601"/>
                    <a:pt x="1601" y="634"/>
                  </a:cubicBezTo>
                  <a:cubicBezTo>
                    <a:pt x="2309" y="681"/>
                    <a:pt x="3217" y="729"/>
                    <a:pt x="4242" y="729"/>
                  </a:cubicBezTo>
                  <a:cubicBezTo>
                    <a:pt x="4667" y="729"/>
                    <a:pt x="5112" y="721"/>
                    <a:pt x="5571" y="701"/>
                  </a:cubicBezTo>
                  <a:cubicBezTo>
                    <a:pt x="6905" y="701"/>
                    <a:pt x="8206" y="568"/>
                    <a:pt x="9507" y="367"/>
                  </a:cubicBezTo>
                  <a:cubicBezTo>
                    <a:pt x="9774" y="334"/>
                    <a:pt x="9974" y="267"/>
                    <a:pt x="10207" y="234"/>
                  </a:cubicBezTo>
                  <a:cubicBezTo>
                    <a:pt x="10408" y="201"/>
                    <a:pt x="10574" y="167"/>
                    <a:pt x="10708" y="134"/>
                  </a:cubicBezTo>
                  <a:cubicBezTo>
                    <a:pt x="10841" y="67"/>
                    <a:pt x="10975" y="34"/>
                    <a:pt x="111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2618588" y="1992387"/>
              <a:ext cx="190718" cy="6599"/>
            </a:xfrm>
            <a:custGeom>
              <a:rect b="b" l="l" r="r" t="t"/>
              <a:pathLst>
                <a:path extrusionOk="0" h="359" w="10375">
                  <a:moveTo>
                    <a:pt x="10146" y="0"/>
                  </a:moveTo>
                  <a:cubicBezTo>
                    <a:pt x="10075" y="0"/>
                    <a:pt x="10008" y="9"/>
                    <a:pt x="9941" y="25"/>
                  </a:cubicBezTo>
                  <a:lnTo>
                    <a:pt x="8807" y="92"/>
                  </a:lnTo>
                  <a:cubicBezTo>
                    <a:pt x="7873" y="125"/>
                    <a:pt x="6606" y="192"/>
                    <a:pt x="5171" y="226"/>
                  </a:cubicBezTo>
                  <a:cubicBezTo>
                    <a:pt x="3737" y="226"/>
                    <a:pt x="2469" y="192"/>
                    <a:pt x="1535" y="125"/>
                  </a:cubicBezTo>
                  <a:cubicBezTo>
                    <a:pt x="1068" y="92"/>
                    <a:pt x="701" y="59"/>
                    <a:pt x="434" y="59"/>
                  </a:cubicBezTo>
                  <a:cubicBezTo>
                    <a:pt x="301" y="25"/>
                    <a:pt x="134" y="25"/>
                    <a:pt x="1" y="25"/>
                  </a:cubicBezTo>
                  <a:cubicBezTo>
                    <a:pt x="134" y="59"/>
                    <a:pt x="301" y="92"/>
                    <a:pt x="434" y="92"/>
                  </a:cubicBezTo>
                  <a:cubicBezTo>
                    <a:pt x="701" y="125"/>
                    <a:pt x="1068" y="192"/>
                    <a:pt x="1535" y="226"/>
                  </a:cubicBezTo>
                  <a:cubicBezTo>
                    <a:pt x="2469" y="326"/>
                    <a:pt x="3770" y="359"/>
                    <a:pt x="5171" y="359"/>
                  </a:cubicBezTo>
                  <a:cubicBezTo>
                    <a:pt x="6606" y="326"/>
                    <a:pt x="7906" y="259"/>
                    <a:pt x="8840" y="192"/>
                  </a:cubicBezTo>
                  <a:cubicBezTo>
                    <a:pt x="9307" y="159"/>
                    <a:pt x="9674" y="92"/>
                    <a:pt x="9941" y="92"/>
                  </a:cubicBezTo>
                  <a:cubicBezTo>
                    <a:pt x="10075" y="59"/>
                    <a:pt x="10208" y="59"/>
                    <a:pt x="10375" y="25"/>
                  </a:cubicBezTo>
                  <a:cubicBezTo>
                    <a:pt x="10292" y="9"/>
                    <a:pt x="10216" y="0"/>
                    <a:pt x="10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2614305" y="2041891"/>
              <a:ext cx="206049" cy="6765"/>
            </a:xfrm>
            <a:custGeom>
              <a:rect b="b" l="l" r="r" t="t"/>
              <a:pathLst>
                <a:path extrusionOk="0" h="368" w="11209">
                  <a:moveTo>
                    <a:pt x="5571" y="1"/>
                  </a:moveTo>
                  <a:cubicBezTo>
                    <a:pt x="4037" y="1"/>
                    <a:pt x="2636" y="68"/>
                    <a:pt x="1635" y="168"/>
                  </a:cubicBezTo>
                  <a:cubicBezTo>
                    <a:pt x="1134" y="201"/>
                    <a:pt x="701" y="268"/>
                    <a:pt x="434" y="301"/>
                  </a:cubicBezTo>
                  <a:cubicBezTo>
                    <a:pt x="301" y="301"/>
                    <a:pt x="134" y="335"/>
                    <a:pt x="0" y="368"/>
                  </a:cubicBezTo>
                  <a:lnTo>
                    <a:pt x="467" y="368"/>
                  </a:lnTo>
                  <a:lnTo>
                    <a:pt x="1668" y="268"/>
                  </a:lnTo>
                  <a:cubicBezTo>
                    <a:pt x="2669" y="201"/>
                    <a:pt x="4070" y="134"/>
                    <a:pt x="5604" y="134"/>
                  </a:cubicBezTo>
                  <a:cubicBezTo>
                    <a:pt x="7139" y="134"/>
                    <a:pt x="8540" y="201"/>
                    <a:pt x="9574" y="268"/>
                  </a:cubicBezTo>
                  <a:lnTo>
                    <a:pt x="10775" y="368"/>
                  </a:lnTo>
                  <a:lnTo>
                    <a:pt x="11208" y="368"/>
                  </a:lnTo>
                  <a:cubicBezTo>
                    <a:pt x="11042" y="335"/>
                    <a:pt x="10908" y="301"/>
                    <a:pt x="10741" y="301"/>
                  </a:cubicBezTo>
                  <a:cubicBezTo>
                    <a:pt x="10474" y="268"/>
                    <a:pt x="10041" y="201"/>
                    <a:pt x="9540" y="168"/>
                  </a:cubicBezTo>
                  <a:cubicBezTo>
                    <a:pt x="8540" y="68"/>
                    <a:pt x="7139" y="1"/>
                    <a:pt x="55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2818498" y="1849352"/>
              <a:ext cx="23309" cy="36195"/>
            </a:xfrm>
            <a:custGeom>
              <a:rect b="b" l="l" r="r" t="t"/>
              <a:pathLst>
                <a:path extrusionOk="0" h="1969" w="1268">
                  <a:moveTo>
                    <a:pt x="1268" y="1"/>
                  </a:moveTo>
                  <a:cubicBezTo>
                    <a:pt x="1234" y="1"/>
                    <a:pt x="1001" y="434"/>
                    <a:pt x="667" y="1002"/>
                  </a:cubicBezTo>
                  <a:cubicBezTo>
                    <a:pt x="334" y="1535"/>
                    <a:pt x="0" y="1969"/>
                    <a:pt x="34" y="1969"/>
                  </a:cubicBezTo>
                  <a:cubicBezTo>
                    <a:pt x="334" y="1702"/>
                    <a:pt x="601" y="1402"/>
                    <a:pt x="767" y="1068"/>
                  </a:cubicBezTo>
                  <a:cubicBezTo>
                    <a:pt x="1001" y="735"/>
                    <a:pt x="1168" y="401"/>
                    <a:pt x="12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2596511" y="1875106"/>
              <a:ext cx="29467" cy="149027"/>
            </a:xfrm>
            <a:custGeom>
              <a:rect b="b" l="l" r="r" t="t"/>
              <a:pathLst>
                <a:path extrusionOk="0" h="8107" w="1603">
                  <a:moveTo>
                    <a:pt x="1" y="1"/>
                  </a:moveTo>
                  <a:cubicBezTo>
                    <a:pt x="1" y="101"/>
                    <a:pt x="1" y="201"/>
                    <a:pt x="34" y="301"/>
                  </a:cubicBezTo>
                  <a:cubicBezTo>
                    <a:pt x="68" y="501"/>
                    <a:pt x="101" y="801"/>
                    <a:pt x="168" y="1168"/>
                  </a:cubicBezTo>
                  <a:cubicBezTo>
                    <a:pt x="301" y="1936"/>
                    <a:pt x="501" y="2936"/>
                    <a:pt x="735" y="4037"/>
                  </a:cubicBezTo>
                  <a:cubicBezTo>
                    <a:pt x="968" y="5138"/>
                    <a:pt x="1168" y="6139"/>
                    <a:pt x="1335" y="6906"/>
                  </a:cubicBezTo>
                  <a:cubicBezTo>
                    <a:pt x="1402" y="7239"/>
                    <a:pt x="1469" y="7540"/>
                    <a:pt x="1502" y="7773"/>
                  </a:cubicBezTo>
                  <a:cubicBezTo>
                    <a:pt x="1535" y="7873"/>
                    <a:pt x="1569" y="7973"/>
                    <a:pt x="1602" y="8107"/>
                  </a:cubicBezTo>
                  <a:cubicBezTo>
                    <a:pt x="1602" y="7973"/>
                    <a:pt x="1602" y="7873"/>
                    <a:pt x="1569" y="7773"/>
                  </a:cubicBezTo>
                  <a:cubicBezTo>
                    <a:pt x="1535" y="7573"/>
                    <a:pt x="1502" y="7273"/>
                    <a:pt x="1435" y="6906"/>
                  </a:cubicBezTo>
                  <a:cubicBezTo>
                    <a:pt x="1269" y="6172"/>
                    <a:pt x="1102" y="5138"/>
                    <a:pt x="868" y="4037"/>
                  </a:cubicBezTo>
                  <a:cubicBezTo>
                    <a:pt x="635" y="2936"/>
                    <a:pt x="435" y="1936"/>
                    <a:pt x="268" y="1168"/>
                  </a:cubicBezTo>
                  <a:cubicBezTo>
                    <a:pt x="201" y="835"/>
                    <a:pt x="134" y="535"/>
                    <a:pt x="68" y="301"/>
                  </a:cubicBezTo>
                  <a:cubicBezTo>
                    <a:pt x="68" y="201"/>
                    <a:pt x="34" y="10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2810520" y="1899647"/>
              <a:ext cx="9210" cy="115902"/>
            </a:xfrm>
            <a:custGeom>
              <a:rect b="b" l="l" r="r" t="t"/>
              <a:pathLst>
                <a:path extrusionOk="0" h="6305" w="501">
                  <a:moveTo>
                    <a:pt x="501" y="0"/>
                  </a:moveTo>
                  <a:cubicBezTo>
                    <a:pt x="468" y="67"/>
                    <a:pt x="434" y="134"/>
                    <a:pt x="434" y="234"/>
                  </a:cubicBezTo>
                  <a:cubicBezTo>
                    <a:pt x="434" y="400"/>
                    <a:pt x="401" y="634"/>
                    <a:pt x="368" y="901"/>
                  </a:cubicBezTo>
                  <a:cubicBezTo>
                    <a:pt x="334" y="1468"/>
                    <a:pt x="267" y="2268"/>
                    <a:pt x="201" y="3136"/>
                  </a:cubicBezTo>
                  <a:cubicBezTo>
                    <a:pt x="134" y="4003"/>
                    <a:pt x="67" y="4804"/>
                    <a:pt x="34" y="5371"/>
                  </a:cubicBezTo>
                  <a:cubicBezTo>
                    <a:pt x="34" y="5671"/>
                    <a:pt x="34" y="5904"/>
                    <a:pt x="34" y="6038"/>
                  </a:cubicBezTo>
                  <a:cubicBezTo>
                    <a:pt x="1" y="6138"/>
                    <a:pt x="1" y="6205"/>
                    <a:pt x="34" y="6305"/>
                  </a:cubicBezTo>
                  <a:cubicBezTo>
                    <a:pt x="67" y="6238"/>
                    <a:pt x="67" y="6138"/>
                    <a:pt x="67" y="6071"/>
                  </a:cubicBezTo>
                  <a:cubicBezTo>
                    <a:pt x="101" y="5904"/>
                    <a:pt x="101" y="5671"/>
                    <a:pt x="134" y="5371"/>
                  </a:cubicBezTo>
                  <a:cubicBezTo>
                    <a:pt x="201" y="4804"/>
                    <a:pt x="267" y="4036"/>
                    <a:pt x="334" y="3136"/>
                  </a:cubicBezTo>
                  <a:cubicBezTo>
                    <a:pt x="368" y="2268"/>
                    <a:pt x="434" y="1501"/>
                    <a:pt x="468" y="901"/>
                  </a:cubicBezTo>
                  <a:cubicBezTo>
                    <a:pt x="501" y="634"/>
                    <a:pt x="501" y="400"/>
                    <a:pt x="501" y="234"/>
                  </a:cubicBezTo>
                  <a:cubicBezTo>
                    <a:pt x="501" y="167"/>
                    <a:pt x="501" y="67"/>
                    <a:pt x="501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2838112" y="1848746"/>
              <a:ext cx="30074" cy="94449"/>
            </a:xfrm>
            <a:custGeom>
              <a:rect b="b" l="l" r="r" t="t"/>
              <a:pathLst>
                <a:path extrusionOk="0" h="5138" w="1636">
                  <a:moveTo>
                    <a:pt x="1635" y="0"/>
                  </a:moveTo>
                  <a:lnTo>
                    <a:pt x="1635" y="0"/>
                  </a:lnTo>
                  <a:cubicBezTo>
                    <a:pt x="1602" y="34"/>
                    <a:pt x="1568" y="101"/>
                    <a:pt x="1535" y="167"/>
                  </a:cubicBezTo>
                  <a:cubicBezTo>
                    <a:pt x="1468" y="267"/>
                    <a:pt x="1368" y="467"/>
                    <a:pt x="1268" y="701"/>
                  </a:cubicBezTo>
                  <a:cubicBezTo>
                    <a:pt x="968" y="1268"/>
                    <a:pt x="735" y="1868"/>
                    <a:pt x="534" y="2502"/>
                  </a:cubicBezTo>
                  <a:cubicBezTo>
                    <a:pt x="334" y="3103"/>
                    <a:pt x="201" y="3736"/>
                    <a:pt x="67" y="4370"/>
                  </a:cubicBezTo>
                  <a:cubicBezTo>
                    <a:pt x="34" y="4604"/>
                    <a:pt x="1" y="4804"/>
                    <a:pt x="1" y="4937"/>
                  </a:cubicBezTo>
                  <a:lnTo>
                    <a:pt x="1" y="5137"/>
                  </a:lnTo>
                  <a:cubicBezTo>
                    <a:pt x="67" y="4904"/>
                    <a:pt x="134" y="4637"/>
                    <a:pt x="167" y="4370"/>
                  </a:cubicBezTo>
                  <a:cubicBezTo>
                    <a:pt x="301" y="3903"/>
                    <a:pt x="434" y="3236"/>
                    <a:pt x="668" y="2536"/>
                  </a:cubicBezTo>
                  <a:cubicBezTo>
                    <a:pt x="901" y="1802"/>
                    <a:pt x="1168" y="1168"/>
                    <a:pt x="1335" y="734"/>
                  </a:cubicBezTo>
                  <a:cubicBezTo>
                    <a:pt x="1468" y="501"/>
                    <a:pt x="1568" y="234"/>
                    <a:pt x="1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2591621" y="2080825"/>
              <a:ext cx="241601" cy="31618"/>
            </a:xfrm>
            <a:custGeom>
              <a:rect b="b" l="l" r="r" t="t"/>
              <a:pathLst>
                <a:path extrusionOk="0" h="1720" w="13143">
                  <a:moveTo>
                    <a:pt x="7779" y="1"/>
                  </a:moveTo>
                  <a:cubicBezTo>
                    <a:pt x="6476" y="1"/>
                    <a:pt x="5163" y="144"/>
                    <a:pt x="3870" y="418"/>
                  </a:cubicBezTo>
                  <a:cubicBezTo>
                    <a:pt x="3503" y="485"/>
                    <a:pt x="3102" y="585"/>
                    <a:pt x="2769" y="685"/>
                  </a:cubicBezTo>
                  <a:cubicBezTo>
                    <a:pt x="2435" y="752"/>
                    <a:pt x="2102" y="885"/>
                    <a:pt x="1801" y="952"/>
                  </a:cubicBezTo>
                  <a:cubicBezTo>
                    <a:pt x="1535" y="1052"/>
                    <a:pt x="1268" y="1152"/>
                    <a:pt x="1034" y="1252"/>
                  </a:cubicBezTo>
                  <a:cubicBezTo>
                    <a:pt x="801" y="1319"/>
                    <a:pt x="634" y="1419"/>
                    <a:pt x="467" y="1486"/>
                  </a:cubicBezTo>
                  <a:lnTo>
                    <a:pt x="100" y="1652"/>
                  </a:lnTo>
                  <a:cubicBezTo>
                    <a:pt x="33" y="1686"/>
                    <a:pt x="0" y="1719"/>
                    <a:pt x="0" y="1719"/>
                  </a:cubicBezTo>
                  <a:cubicBezTo>
                    <a:pt x="33" y="1719"/>
                    <a:pt x="67" y="1686"/>
                    <a:pt x="134" y="1686"/>
                  </a:cubicBezTo>
                  <a:lnTo>
                    <a:pt x="500" y="1552"/>
                  </a:lnTo>
                  <a:cubicBezTo>
                    <a:pt x="634" y="1486"/>
                    <a:pt x="834" y="1385"/>
                    <a:pt x="1068" y="1319"/>
                  </a:cubicBezTo>
                  <a:cubicBezTo>
                    <a:pt x="1301" y="1252"/>
                    <a:pt x="1535" y="1152"/>
                    <a:pt x="1835" y="1052"/>
                  </a:cubicBezTo>
                  <a:cubicBezTo>
                    <a:pt x="2135" y="952"/>
                    <a:pt x="2469" y="885"/>
                    <a:pt x="2802" y="785"/>
                  </a:cubicBezTo>
                  <a:cubicBezTo>
                    <a:pt x="3136" y="685"/>
                    <a:pt x="3503" y="618"/>
                    <a:pt x="3903" y="518"/>
                  </a:cubicBezTo>
                  <a:cubicBezTo>
                    <a:pt x="5165" y="271"/>
                    <a:pt x="6463" y="133"/>
                    <a:pt x="7757" y="133"/>
                  </a:cubicBezTo>
                  <a:cubicBezTo>
                    <a:pt x="8208" y="133"/>
                    <a:pt x="8658" y="150"/>
                    <a:pt x="9107" y="185"/>
                  </a:cubicBezTo>
                  <a:cubicBezTo>
                    <a:pt x="9507" y="218"/>
                    <a:pt x="9874" y="251"/>
                    <a:pt x="10241" y="285"/>
                  </a:cubicBezTo>
                  <a:cubicBezTo>
                    <a:pt x="10574" y="318"/>
                    <a:pt x="10908" y="385"/>
                    <a:pt x="11208" y="418"/>
                  </a:cubicBezTo>
                  <a:cubicBezTo>
                    <a:pt x="11508" y="485"/>
                    <a:pt x="11775" y="552"/>
                    <a:pt x="12009" y="585"/>
                  </a:cubicBezTo>
                  <a:cubicBezTo>
                    <a:pt x="12242" y="618"/>
                    <a:pt x="12476" y="685"/>
                    <a:pt x="12609" y="718"/>
                  </a:cubicBezTo>
                  <a:lnTo>
                    <a:pt x="13009" y="818"/>
                  </a:lnTo>
                  <a:cubicBezTo>
                    <a:pt x="13043" y="818"/>
                    <a:pt x="13109" y="852"/>
                    <a:pt x="13143" y="852"/>
                  </a:cubicBezTo>
                  <a:cubicBezTo>
                    <a:pt x="13109" y="818"/>
                    <a:pt x="13043" y="785"/>
                    <a:pt x="13009" y="785"/>
                  </a:cubicBezTo>
                  <a:lnTo>
                    <a:pt x="12642" y="685"/>
                  </a:lnTo>
                  <a:cubicBezTo>
                    <a:pt x="12476" y="618"/>
                    <a:pt x="12276" y="552"/>
                    <a:pt x="12042" y="518"/>
                  </a:cubicBezTo>
                  <a:cubicBezTo>
                    <a:pt x="11809" y="451"/>
                    <a:pt x="11542" y="385"/>
                    <a:pt x="11241" y="351"/>
                  </a:cubicBezTo>
                  <a:cubicBezTo>
                    <a:pt x="10941" y="285"/>
                    <a:pt x="10608" y="251"/>
                    <a:pt x="10241" y="185"/>
                  </a:cubicBezTo>
                  <a:cubicBezTo>
                    <a:pt x="9874" y="118"/>
                    <a:pt x="9507" y="85"/>
                    <a:pt x="9107" y="51"/>
                  </a:cubicBezTo>
                  <a:cubicBezTo>
                    <a:pt x="8666" y="17"/>
                    <a:pt x="8223" y="1"/>
                    <a:pt x="77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2952176" y="1760455"/>
              <a:ext cx="3695" cy="412687"/>
            </a:xfrm>
            <a:custGeom>
              <a:rect b="b" l="l" r="r" t="t"/>
              <a:pathLst>
                <a:path extrusionOk="0" h="22450" w="201">
                  <a:moveTo>
                    <a:pt x="100" y="0"/>
                  </a:moveTo>
                  <a:cubicBezTo>
                    <a:pt x="33" y="0"/>
                    <a:pt x="0" y="5004"/>
                    <a:pt x="0" y="11208"/>
                  </a:cubicBezTo>
                  <a:cubicBezTo>
                    <a:pt x="0" y="17446"/>
                    <a:pt x="33" y="22449"/>
                    <a:pt x="100" y="22449"/>
                  </a:cubicBezTo>
                  <a:cubicBezTo>
                    <a:pt x="167" y="22449"/>
                    <a:pt x="200" y="17446"/>
                    <a:pt x="200" y="11208"/>
                  </a:cubicBezTo>
                  <a:cubicBezTo>
                    <a:pt x="200" y="5004"/>
                    <a:pt x="167" y="0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2460389" y="1752238"/>
              <a:ext cx="969475" cy="417228"/>
            </a:xfrm>
            <a:custGeom>
              <a:rect b="b" l="l" r="r" t="t"/>
              <a:pathLst>
                <a:path extrusionOk="0" h="22697" w="52739">
                  <a:moveTo>
                    <a:pt x="51484" y="22557"/>
                  </a:moveTo>
                  <a:cubicBezTo>
                    <a:pt x="51393" y="22588"/>
                    <a:pt x="51300" y="22612"/>
                    <a:pt x="51204" y="22630"/>
                  </a:cubicBezTo>
                  <a:cubicBezTo>
                    <a:pt x="51161" y="22651"/>
                    <a:pt x="51118" y="22666"/>
                    <a:pt x="51075" y="22675"/>
                  </a:cubicBezTo>
                  <a:lnTo>
                    <a:pt x="51075" y="22675"/>
                  </a:lnTo>
                  <a:cubicBezTo>
                    <a:pt x="51105" y="22672"/>
                    <a:pt x="51137" y="22668"/>
                    <a:pt x="51171" y="22663"/>
                  </a:cubicBezTo>
                  <a:cubicBezTo>
                    <a:pt x="51278" y="22634"/>
                    <a:pt x="51383" y="22599"/>
                    <a:pt x="51484" y="22557"/>
                  </a:cubicBezTo>
                  <a:close/>
                  <a:moveTo>
                    <a:pt x="50912" y="1"/>
                  </a:moveTo>
                  <a:cubicBezTo>
                    <a:pt x="50854" y="1"/>
                    <a:pt x="50795" y="5"/>
                    <a:pt x="50737" y="13"/>
                  </a:cubicBezTo>
                  <a:lnTo>
                    <a:pt x="1935" y="13"/>
                  </a:lnTo>
                  <a:cubicBezTo>
                    <a:pt x="868" y="13"/>
                    <a:pt x="34" y="847"/>
                    <a:pt x="1" y="1881"/>
                  </a:cubicBezTo>
                  <a:lnTo>
                    <a:pt x="1" y="13790"/>
                  </a:lnTo>
                  <a:lnTo>
                    <a:pt x="1" y="20828"/>
                  </a:lnTo>
                  <a:cubicBezTo>
                    <a:pt x="1" y="21462"/>
                    <a:pt x="301" y="21996"/>
                    <a:pt x="835" y="22363"/>
                  </a:cubicBezTo>
                  <a:cubicBezTo>
                    <a:pt x="1068" y="22529"/>
                    <a:pt x="1368" y="22630"/>
                    <a:pt x="1669" y="22696"/>
                  </a:cubicBezTo>
                  <a:lnTo>
                    <a:pt x="5838" y="22696"/>
                  </a:lnTo>
                  <a:lnTo>
                    <a:pt x="29222" y="22663"/>
                  </a:lnTo>
                  <a:lnTo>
                    <a:pt x="44999" y="22630"/>
                  </a:lnTo>
                  <a:lnTo>
                    <a:pt x="49269" y="22596"/>
                  </a:lnTo>
                  <a:lnTo>
                    <a:pt x="44999" y="22596"/>
                  </a:lnTo>
                  <a:lnTo>
                    <a:pt x="29222" y="22563"/>
                  </a:lnTo>
                  <a:lnTo>
                    <a:pt x="5838" y="22529"/>
                  </a:lnTo>
                  <a:lnTo>
                    <a:pt x="2502" y="22529"/>
                  </a:lnTo>
                  <a:cubicBezTo>
                    <a:pt x="2369" y="22546"/>
                    <a:pt x="2236" y="22555"/>
                    <a:pt x="2098" y="22555"/>
                  </a:cubicBezTo>
                  <a:cubicBezTo>
                    <a:pt x="1960" y="22555"/>
                    <a:pt x="1819" y="22546"/>
                    <a:pt x="1669" y="22529"/>
                  </a:cubicBezTo>
                  <a:cubicBezTo>
                    <a:pt x="1402" y="22496"/>
                    <a:pt x="1168" y="22396"/>
                    <a:pt x="935" y="22263"/>
                  </a:cubicBezTo>
                  <a:cubicBezTo>
                    <a:pt x="468" y="21929"/>
                    <a:pt x="201" y="21429"/>
                    <a:pt x="167" y="20895"/>
                  </a:cubicBezTo>
                  <a:lnTo>
                    <a:pt x="167" y="13857"/>
                  </a:lnTo>
                  <a:lnTo>
                    <a:pt x="167" y="6551"/>
                  </a:lnTo>
                  <a:lnTo>
                    <a:pt x="167" y="1848"/>
                  </a:lnTo>
                  <a:cubicBezTo>
                    <a:pt x="201" y="1581"/>
                    <a:pt x="268" y="1281"/>
                    <a:pt x="434" y="1014"/>
                  </a:cubicBezTo>
                  <a:cubicBezTo>
                    <a:pt x="735" y="514"/>
                    <a:pt x="1302" y="180"/>
                    <a:pt x="1935" y="180"/>
                  </a:cubicBezTo>
                  <a:lnTo>
                    <a:pt x="50103" y="180"/>
                  </a:lnTo>
                  <a:cubicBezTo>
                    <a:pt x="50212" y="172"/>
                    <a:pt x="50320" y="168"/>
                    <a:pt x="50428" y="168"/>
                  </a:cubicBezTo>
                  <a:cubicBezTo>
                    <a:pt x="50752" y="168"/>
                    <a:pt x="51070" y="205"/>
                    <a:pt x="51371" y="280"/>
                  </a:cubicBezTo>
                  <a:cubicBezTo>
                    <a:pt x="51971" y="480"/>
                    <a:pt x="52438" y="981"/>
                    <a:pt x="52572" y="1615"/>
                  </a:cubicBezTo>
                  <a:cubicBezTo>
                    <a:pt x="52605" y="1815"/>
                    <a:pt x="52605" y="2015"/>
                    <a:pt x="52605" y="2215"/>
                  </a:cubicBezTo>
                  <a:cubicBezTo>
                    <a:pt x="52605" y="8853"/>
                    <a:pt x="52638" y="14257"/>
                    <a:pt x="52638" y="17993"/>
                  </a:cubicBezTo>
                  <a:lnTo>
                    <a:pt x="52638" y="20461"/>
                  </a:lnTo>
                  <a:cubicBezTo>
                    <a:pt x="52638" y="20762"/>
                    <a:pt x="52638" y="21095"/>
                    <a:pt x="52538" y="21429"/>
                  </a:cubicBezTo>
                  <a:cubicBezTo>
                    <a:pt x="52438" y="21696"/>
                    <a:pt x="52305" y="21929"/>
                    <a:pt x="52138" y="22129"/>
                  </a:cubicBezTo>
                  <a:cubicBezTo>
                    <a:pt x="51949" y="22318"/>
                    <a:pt x="51727" y="22456"/>
                    <a:pt x="51484" y="22557"/>
                  </a:cubicBezTo>
                  <a:lnTo>
                    <a:pt x="51484" y="22557"/>
                  </a:lnTo>
                  <a:cubicBezTo>
                    <a:pt x="51740" y="22469"/>
                    <a:pt x="51974" y="22326"/>
                    <a:pt x="52171" y="22129"/>
                  </a:cubicBezTo>
                  <a:cubicBezTo>
                    <a:pt x="52371" y="21896"/>
                    <a:pt x="52505" y="21662"/>
                    <a:pt x="52605" y="21395"/>
                  </a:cubicBezTo>
                  <a:cubicBezTo>
                    <a:pt x="52672" y="21095"/>
                    <a:pt x="52705" y="20762"/>
                    <a:pt x="52705" y="20428"/>
                  </a:cubicBezTo>
                  <a:lnTo>
                    <a:pt x="52705" y="17960"/>
                  </a:lnTo>
                  <a:cubicBezTo>
                    <a:pt x="52705" y="14224"/>
                    <a:pt x="52738" y="8853"/>
                    <a:pt x="52738" y="2182"/>
                  </a:cubicBezTo>
                  <a:cubicBezTo>
                    <a:pt x="52738" y="1948"/>
                    <a:pt x="52738" y="1748"/>
                    <a:pt x="52705" y="1548"/>
                  </a:cubicBezTo>
                  <a:cubicBezTo>
                    <a:pt x="52538" y="881"/>
                    <a:pt x="52071" y="314"/>
                    <a:pt x="51437" y="113"/>
                  </a:cubicBezTo>
                  <a:cubicBezTo>
                    <a:pt x="51262" y="38"/>
                    <a:pt x="51087" y="1"/>
                    <a:pt x="50912" y="1"/>
                  </a:cubicBezTo>
                  <a:close/>
                  <a:moveTo>
                    <a:pt x="51075" y="22675"/>
                  </a:moveTo>
                  <a:cubicBezTo>
                    <a:pt x="50901" y="22696"/>
                    <a:pt x="50804" y="22696"/>
                    <a:pt x="50804" y="22696"/>
                  </a:cubicBezTo>
                  <a:cubicBezTo>
                    <a:pt x="50894" y="22696"/>
                    <a:pt x="50985" y="22696"/>
                    <a:pt x="51075" y="22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2990797" y="1847514"/>
              <a:ext cx="176619" cy="4320"/>
            </a:xfrm>
            <a:custGeom>
              <a:rect b="b" l="l" r="r" t="t"/>
              <a:pathLst>
                <a:path extrusionOk="0" h="235" w="9608">
                  <a:moveTo>
                    <a:pt x="4804" y="1"/>
                  </a:moveTo>
                  <a:cubicBezTo>
                    <a:pt x="2169" y="1"/>
                    <a:pt x="1" y="67"/>
                    <a:pt x="1" y="101"/>
                  </a:cubicBezTo>
                  <a:cubicBezTo>
                    <a:pt x="1" y="168"/>
                    <a:pt x="2169" y="234"/>
                    <a:pt x="4804" y="234"/>
                  </a:cubicBezTo>
                  <a:cubicBezTo>
                    <a:pt x="7473" y="234"/>
                    <a:pt x="9607" y="168"/>
                    <a:pt x="9607" y="101"/>
                  </a:cubicBezTo>
                  <a:cubicBezTo>
                    <a:pt x="9607" y="34"/>
                    <a:pt x="7473" y="1"/>
                    <a:pt x="4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2988959" y="1902092"/>
              <a:ext cx="349543" cy="3695"/>
            </a:xfrm>
            <a:custGeom>
              <a:rect b="b" l="l" r="r" t="t"/>
              <a:pathLst>
                <a:path extrusionOk="0" h="201" w="19015">
                  <a:moveTo>
                    <a:pt x="9507" y="1"/>
                  </a:moveTo>
                  <a:cubicBezTo>
                    <a:pt x="4237" y="1"/>
                    <a:pt x="1" y="34"/>
                    <a:pt x="1" y="101"/>
                  </a:cubicBezTo>
                  <a:cubicBezTo>
                    <a:pt x="1" y="167"/>
                    <a:pt x="4237" y="201"/>
                    <a:pt x="9507" y="201"/>
                  </a:cubicBezTo>
                  <a:cubicBezTo>
                    <a:pt x="14744" y="201"/>
                    <a:pt x="19014" y="167"/>
                    <a:pt x="19014" y="101"/>
                  </a:cubicBezTo>
                  <a:cubicBezTo>
                    <a:pt x="19014" y="34"/>
                    <a:pt x="14744" y="1"/>
                    <a:pt x="9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2988959" y="1933986"/>
              <a:ext cx="349543" cy="4302"/>
            </a:xfrm>
            <a:custGeom>
              <a:rect b="b" l="l" r="r" t="t"/>
              <a:pathLst>
                <a:path extrusionOk="0" h="234" w="19015">
                  <a:moveTo>
                    <a:pt x="9507" y="0"/>
                  </a:moveTo>
                  <a:cubicBezTo>
                    <a:pt x="4237" y="0"/>
                    <a:pt x="1" y="67"/>
                    <a:pt x="1" y="134"/>
                  </a:cubicBezTo>
                  <a:cubicBezTo>
                    <a:pt x="1" y="167"/>
                    <a:pt x="4237" y="234"/>
                    <a:pt x="9507" y="234"/>
                  </a:cubicBezTo>
                  <a:cubicBezTo>
                    <a:pt x="14744" y="234"/>
                    <a:pt x="19014" y="167"/>
                    <a:pt x="19014" y="134"/>
                  </a:cubicBezTo>
                  <a:cubicBezTo>
                    <a:pt x="19014" y="67"/>
                    <a:pt x="14744" y="0"/>
                    <a:pt x="95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3242821" y="2076689"/>
              <a:ext cx="60111" cy="50460"/>
            </a:xfrm>
            <a:custGeom>
              <a:rect b="b" l="l" r="r" t="t"/>
              <a:pathLst>
                <a:path extrusionOk="0" h="2745" w="3270">
                  <a:moveTo>
                    <a:pt x="914" y="84"/>
                  </a:moveTo>
                  <a:cubicBezTo>
                    <a:pt x="934" y="84"/>
                    <a:pt x="951" y="93"/>
                    <a:pt x="968" y="109"/>
                  </a:cubicBezTo>
                  <a:cubicBezTo>
                    <a:pt x="998" y="103"/>
                    <a:pt x="1028" y="101"/>
                    <a:pt x="1056" y="101"/>
                  </a:cubicBezTo>
                  <a:cubicBezTo>
                    <a:pt x="1184" y="101"/>
                    <a:pt x="1292" y="155"/>
                    <a:pt x="1401" y="209"/>
                  </a:cubicBezTo>
                  <a:cubicBezTo>
                    <a:pt x="1468" y="276"/>
                    <a:pt x="1568" y="343"/>
                    <a:pt x="1602" y="443"/>
                  </a:cubicBezTo>
                  <a:lnTo>
                    <a:pt x="1635" y="543"/>
                  </a:lnTo>
                  <a:lnTo>
                    <a:pt x="1702" y="443"/>
                  </a:lnTo>
                  <a:cubicBezTo>
                    <a:pt x="1812" y="222"/>
                    <a:pt x="2060" y="92"/>
                    <a:pt x="2313" y="92"/>
                  </a:cubicBezTo>
                  <a:cubicBezTo>
                    <a:pt x="2365" y="92"/>
                    <a:pt x="2417" y="98"/>
                    <a:pt x="2469" y="109"/>
                  </a:cubicBezTo>
                  <a:cubicBezTo>
                    <a:pt x="2636" y="143"/>
                    <a:pt x="2802" y="276"/>
                    <a:pt x="2936" y="410"/>
                  </a:cubicBezTo>
                  <a:cubicBezTo>
                    <a:pt x="3036" y="543"/>
                    <a:pt x="3136" y="710"/>
                    <a:pt x="3136" y="910"/>
                  </a:cubicBezTo>
                  <a:cubicBezTo>
                    <a:pt x="3169" y="1143"/>
                    <a:pt x="3103" y="1377"/>
                    <a:pt x="2969" y="1610"/>
                  </a:cubicBezTo>
                  <a:cubicBezTo>
                    <a:pt x="2836" y="1811"/>
                    <a:pt x="2636" y="1977"/>
                    <a:pt x="2402" y="2111"/>
                  </a:cubicBezTo>
                  <a:cubicBezTo>
                    <a:pt x="2102" y="2278"/>
                    <a:pt x="1735" y="2544"/>
                    <a:pt x="1635" y="2611"/>
                  </a:cubicBezTo>
                  <a:cubicBezTo>
                    <a:pt x="1501" y="2544"/>
                    <a:pt x="1101" y="2278"/>
                    <a:pt x="801" y="2077"/>
                  </a:cubicBezTo>
                  <a:cubicBezTo>
                    <a:pt x="567" y="1944"/>
                    <a:pt x="401" y="1777"/>
                    <a:pt x="267" y="1544"/>
                  </a:cubicBezTo>
                  <a:cubicBezTo>
                    <a:pt x="134" y="1344"/>
                    <a:pt x="100" y="1110"/>
                    <a:pt x="134" y="843"/>
                  </a:cubicBezTo>
                  <a:cubicBezTo>
                    <a:pt x="201" y="476"/>
                    <a:pt x="467" y="176"/>
                    <a:pt x="834" y="109"/>
                  </a:cubicBezTo>
                  <a:cubicBezTo>
                    <a:pt x="868" y="93"/>
                    <a:pt x="893" y="84"/>
                    <a:pt x="914" y="84"/>
                  </a:cubicBezTo>
                  <a:close/>
                  <a:moveTo>
                    <a:pt x="940" y="1"/>
                  </a:moveTo>
                  <a:cubicBezTo>
                    <a:pt x="904" y="1"/>
                    <a:pt x="869" y="4"/>
                    <a:pt x="834" y="9"/>
                  </a:cubicBezTo>
                  <a:cubicBezTo>
                    <a:pt x="634" y="76"/>
                    <a:pt x="434" y="176"/>
                    <a:pt x="301" y="310"/>
                  </a:cubicBezTo>
                  <a:cubicBezTo>
                    <a:pt x="167" y="476"/>
                    <a:pt x="67" y="676"/>
                    <a:pt x="34" y="877"/>
                  </a:cubicBezTo>
                  <a:cubicBezTo>
                    <a:pt x="0" y="1143"/>
                    <a:pt x="34" y="1410"/>
                    <a:pt x="167" y="1644"/>
                  </a:cubicBezTo>
                  <a:cubicBezTo>
                    <a:pt x="301" y="1877"/>
                    <a:pt x="501" y="2077"/>
                    <a:pt x="734" y="2211"/>
                  </a:cubicBezTo>
                  <a:cubicBezTo>
                    <a:pt x="1101" y="2444"/>
                    <a:pt x="1602" y="2745"/>
                    <a:pt x="1602" y="2745"/>
                  </a:cubicBezTo>
                  <a:lnTo>
                    <a:pt x="1635" y="2745"/>
                  </a:lnTo>
                  <a:cubicBezTo>
                    <a:pt x="1635" y="2745"/>
                    <a:pt x="2069" y="2444"/>
                    <a:pt x="2435" y="2244"/>
                  </a:cubicBezTo>
                  <a:cubicBezTo>
                    <a:pt x="2702" y="2111"/>
                    <a:pt x="2902" y="1911"/>
                    <a:pt x="3069" y="1677"/>
                  </a:cubicBezTo>
                  <a:cubicBezTo>
                    <a:pt x="3203" y="1444"/>
                    <a:pt x="3269" y="1210"/>
                    <a:pt x="3236" y="943"/>
                  </a:cubicBezTo>
                  <a:cubicBezTo>
                    <a:pt x="3203" y="710"/>
                    <a:pt x="3136" y="543"/>
                    <a:pt x="2969" y="376"/>
                  </a:cubicBezTo>
                  <a:cubicBezTo>
                    <a:pt x="2869" y="209"/>
                    <a:pt x="2669" y="109"/>
                    <a:pt x="2469" y="43"/>
                  </a:cubicBezTo>
                  <a:cubicBezTo>
                    <a:pt x="2409" y="29"/>
                    <a:pt x="2347" y="23"/>
                    <a:pt x="2286" y="23"/>
                  </a:cubicBezTo>
                  <a:cubicBezTo>
                    <a:pt x="2041" y="23"/>
                    <a:pt x="1795" y="129"/>
                    <a:pt x="1635" y="343"/>
                  </a:cubicBezTo>
                  <a:cubicBezTo>
                    <a:pt x="1602" y="276"/>
                    <a:pt x="1535" y="209"/>
                    <a:pt x="1468" y="176"/>
                  </a:cubicBezTo>
                  <a:cubicBezTo>
                    <a:pt x="1302" y="66"/>
                    <a:pt x="1114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3337252" y="2077461"/>
              <a:ext cx="5533" cy="39265"/>
            </a:xfrm>
            <a:custGeom>
              <a:rect b="b" l="l" r="r" t="t"/>
              <a:pathLst>
                <a:path extrusionOk="0" h="2136" w="301">
                  <a:moveTo>
                    <a:pt x="0" y="1"/>
                  </a:moveTo>
                  <a:lnTo>
                    <a:pt x="0" y="1"/>
                  </a:lnTo>
                  <a:cubicBezTo>
                    <a:pt x="67" y="468"/>
                    <a:pt x="134" y="1135"/>
                    <a:pt x="234" y="1869"/>
                  </a:cubicBezTo>
                  <a:lnTo>
                    <a:pt x="267" y="2136"/>
                  </a:lnTo>
                  <a:lnTo>
                    <a:pt x="301" y="2136"/>
                  </a:lnTo>
                  <a:cubicBezTo>
                    <a:pt x="267" y="2035"/>
                    <a:pt x="267" y="1969"/>
                    <a:pt x="267" y="1869"/>
                  </a:cubicBezTo>
                  <a:cubicBezTo>
                    <a:pt x="167" y="1101"/>
                    <a:pt x="67" y="4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3326829" y="2076854"/>
              <a:ext cx="55809" cy="40478"/>
            </a:xfrm>
            <a:custGeom>
              <a:rect b="b" l="l" r="r" t="t"/>
              <a:pathLst>
                <a:path extrusionOk="0" h="2202" w="3036">
                  <a:moveTo>
                    <a:pt x="67" y="0"/>
                  </a:moveTo>
                  <a:cubicBezTo>
                    <a:pt x="34" y="17"/>
                    <a:pt x="17" y="17"/>
                    <a:pt x="9" y="17"/>
                  </a:cubicBezTo>
                  <a:cubicBezTo>
                    <a:pt x="0" y="17"/>
                    <a:pt x="0" y="17"/>
                    <a:pt x="0" y="34"/>
                  </a:cubicBezTo>
                  <a:cubicBezTo>
                    <a:pt x="0" y="100"/>
                    <a:pt x="0" y="100"/>
                    <a:pt x="67" y="100"/>
                  </a:cubicBezTo>
                  <a:lnTo>
                    <a:pt x="534" y="100"/>
                  </a:lnTo>
                  <a:lnTo>
                    <a:pt x="768" y="1902"/>
                  </a:lnTo>
                  <a:lnTo>
                    <a:pt x="801" y="2169"/>
                  </a:lnTo>
                  <a:cubicBezTo>
                    <a:pt x="801" y="2202"/>
                    <a:pt x="834" y="2202"/>
                    <a:pt x="834" y="2202"/>
                  </a:cubicBezTo>
                  <a:lnTo>
                    <a:pt x="2969" y="2202"/>
                  </a:lnTo>
                  <a:cubicBezTo>
                    <a:pt x="3002" y="2202"/>
                    <a:pt x="3036" y="2202"/>
                    <a:pt x="3036" y="2169"/>
                  </a:cubicBezTo>
                  <a:cubicBezTo>
                    <a:pt x="3036" y="2135"/>
                    <a:pt x="3002" y="2135"/>
                    <a:pt x="2969" y="2135"/>
                  </a:cubicBezTo>
                  <a:lnTo>
                    <a:pt x="868" y="2102"/>
                  </a:lnTo>
                  <a:cubicBezTo>
                    <a:pt x="868" y="2035"/>
                    <a:pt x="868" y="2002"/>
                    <a:pt x="868" y="1935"/>
                  </a:cubicBezTo>
                  <a:lnTo>
                    <a:pt x="601" y="34"/>
                  </a:lnTo>
                  <a:cubicBezTo>
                    <a:pt x="601" y="0"/>
                    <a:pt x="567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3385084" y="2083601"/>
              <a:ext cx="1232" cy="8603"/>
            </a:xfrm>
            <a:custGeom>
              <a:rect b="b" l="l" r="r" t="t"/>
              <a:pathLst>
                <a:path extrusionOk="0" h="468" w="67">
                  <a:moveTo>
                    <a:pt x="67" y="0"/>
                  </a:moveTo>
                  <a:lnTo>
                    <a:pt x="0" y="467"/>
                  </a:lnTo>
                  <a:cubicBezTo>
                    <a:pt x="34" y="300"/>
                    <a:pt x="67" y="167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3337859" y="2082976"/>
              <a:ext cx="49688" cy="26397"/>
            </a:xfrm>
            <a:custGeom>
              <a:rect b="b" l="l" r="r" t="t"/>
              <a:pathLst>
                <a:path extrusionOk="0" h="1436" w="2703">
                  <a:moveTo>
                    <a:pt x="34" y="1"/>
                  </a:moveTo>
                  <a:cubicBezTo>
                    <a:pt x="34" y="1"/>
                    <a:pt x="1" y="1"/>
                    <a:pt x="1" y="34"/>
                  </a:cubicBezTo>
                  <a:cubicBezTo>
                    <a:pt x="1" y="68"/>
                    <a:pt x="34" y="68"/>
                    <a:pt x="34" y="68"/>
                  </a:cubicBezTo>
                  <a:lnTo>
                    <a:pt x="2603" y="101"/>
                  </a:lnTo>
                  <a:lnTo>
                    <a:pt x="2369" y="1335"/>
                  </a:lnTo>
                  <a:lnTo>
                    <a:pt x="168" y="1335"/>
                  </a:lnTo>
                  <a:cubicBezTo>
                    <a:pt x="168" y="1369"/>
                    <a:pt x="201" y="1369"/>
                    <a:pt x="201" y="1369"/>
                  </a:cubicBezTo>
                  <a:lnTo>
                    <a:pt x="2436" y="1435"/>
                  </a:lnTo>
                  <a:cubicBezTo>
                    <a:pt x="2436" y="1435"/>
                    <a:pt x="2469" y="1402"/>
                    <a:pt x="2436" y="1369"/>
                  </a:cubicBezTo>
                  <a:lnTo>
                    <a:pt x="2503" y="1068"/>
                  </a:lnTo>
                  <a:cubicBezTo>
                    <a:pt x="2536" y="902"/>
                    <a:pt x="2569" y="701"/>
                    <a:pt x="2603" y="501"/>
                  </a:cubicBezTo>
                  <a:lnTo>
                    <a:pt x="2703" y="34"/>
                  </a:lnTo>
                  <a:cubicBezTo>
                    <a:pt x="2703" y="34"/>
                    <a:pt x="2703" y="34"/>
                    <a:pt x="2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3343374" y="2122847"/>
              <a:ext cx="8603" cy="8235"/>
            </a:xfrm>
            <a:custGeom>
              <a:rect b="b" l="l" r="r" t="t"/>
              <a:pathLst>
                <a:path extrusionOk="0" h="448" w="468">
                  <a:moveTo>
                    <a:pt x="201" y="0"/>
                  </a:moveTo>
                  <a:cubicBezTo>
                    <a:pt x="1" y="100"/>
                    <a:pt x="1" y="367"/>
                    <a:pt x="201" y="434"/>
                  </a:cubicBezTo>
                  <a:cubicBezTo>
                    <a:pt x="221" y="444"/>
                    <a:pt x="240" y="448"/>
                    <a:pt x="260" y="448"/>
                  </a:cubicBezTo>
                  <a:cubicBezTo>
                    <a:pt x="307" y="448"/>
                    <a:pt x="354" y="424"/>
                    <a:pt x="401" y="400"/>
                  </a:cubicBezTo>
                  <a:cubicBezTo>
                    <a:pt x="434" y="368"/>
                    <a:pt x="466" y="335"/>
                    <a:pt x="468" y="272"/>
                  </a:cubicBezTo>
                  <a:lnTo>
                    <a:pt x="468" y="272"/>
                  </a:lnTo>
                  <a:cubicBezTo>
                    <a:pt x="466" y="335"/>
                    <a:pt x="434" y="367"/>
                    <a:pt x="401" y="367"/>
                  </a:cubicBezTo>
                  <a:cubicBezTo>
                    <a:pt x="362" y="406"/>
                    <a:pt x="323" y="422"/>
                    <a:pt x="284" y="422"/>
                  </a:cubicBezTo>
                  <a:cubicBezTo>
                    <a:pt x="256" y="422"/>
                    <a:pt x="229" y="414"/>
                    <a:pt x="201" y="400"/>
                  </a:cubicBezTo>
                  <a:cubicBezTo>
                    <a:pt x="134" y="367"/>
                    <a:pt x="68" y="300"/>
                    <a:pt x="68" y="200"/>
                  </a:cubicBezTo>
                  <a:cubicBezTo>
                    <a:pt x="68" y="134"/>
                    <a:pt x="134" y="67"/>
                    <a:pt x="201" y="33"/>
                  </a:cubicBezTo>
                  <a:cubicBezTo>
                    <a:pt x="229" y="20"/>
                    <a:pt x="256" y="12"/>
                    <a:pt x="284" y="12"/>
                  </a:cubicBezTo>
                  <a:cubicBezTo>
                    <a:pt x="323" y="12"/>
                    <a:pt x="361" y="27"/>
                    <a:pt x="400" y="65"/>
                  </a:cubicBezTo>
                  <a:lnTo>
                    <a:pt x="400" y="65"/>
                  </a:lnTo>
                  <a:cubicBezTo>
                    <a:pt x="333" y="0"/>
                    <a:pt x="267" y="0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3343374" y="2122461"/>
              <a:ext cx="9835" cy="9449"/>
            </a:xfrm>
            <a:custGeom>
              <a:rect b="b" l="l" r="r" t="t"/>
              <a:pathLst>
                <a:path extrusionOk="0" h="514" w="535">
                  <a:moveTo>
                    <a:pt x="268" y="54"/>
                  </a:moveTo>
                  <a:cubicBezTo>
                    <a:pt x="301" y="88"/>
                    <a:pt x="335" y="88"/>
                    <a:pt x="368" y="121"/>
                  </a:cubicBezTo>
                  <a:cubicBezTo>
                    <a:pt x="401" y="155"/>
                    <a:pt x="435" y="188"/>
                    <a:pt x="435" y="221"/>
                  </a:cubicBezTo>
                  <a:cubicBezTo>
                    <a:pt x="435" y="221"/>
                    <a:pt x="435" y="255"/>
                    <a:pt x="435" y="255"/>
                  </a:cubicBezTo>
                  <a:lnTo>
                    <a:pt x="435" y="288"/>
                  </a:lnTo>
                  <a:cubicBezTo>
                    <a:pt x="435" y="321"/>
                    <a:pt x="401" y="355"/>
                    <a:pt x="368" y="388"/>
                  </a:cubicBezTo>
                  <a:cubicBezTo>
                    <a:pt x="351" y="405"/>
                    <a:pt x="326" y="413"/>
                    <a:pt x="297" y="413"/>
                  </a:cubicBezTo>
                  <a:cubicBezTo>
                    <a:pt x="268" y="413"/>
                    <a:pt x="234" y="405"/>
                    <a:pt x="201" y="388"/>
                  </a:cubicBezTo>
                  <a:cubicBezTo>
                    <a:pt x="134" y="388"/>
                    <a:pt x="101" y="321"/>
                    <a:pt x="101" y="255"/>
                  </a:cubicBezTo>
                  <a:cubicBezTo>
                    <a:pt x="101" y="155"/>
                    <a:pt x="134" y="121"/>
                    <a:pt x="201" y="88"/>
                  </a:cubicBezTo>
                  <a:lnTo>
                    <a:pt x="268" y="88"/>
                  </a:lnTo>
                  <a:lnTo>
                    <a:pt x="268" y="54"/>
                  </a:lnTo>
                  <a:close/>
                  <a:moveTo>
                    <a:pt x="279" y="1"/>
                  </a:moveTo>
                  <a:cubicBezTo>
                    <a:pt x="140" y="1"/>
                    <a:pt x="1" y="110"/>
                    <a:pt x="1" y="255"/>
                  </a:cubicBezTo>
                  <a:cubicBezTo>
                    <a:pt x="1" y="355"/>
                    <a:pt x="68" y="455"/>
                    <a:pt x="168" y="488"/>
                  </a:cubicBezTo>
                  <a:cubicBezTo>
                    <a:pt x="184" y="505"/>
                    <a:pt x="201" y="513"/>
                    <a:pt x="218" y="513"/>
                  </a:cubicBezTo>
                  <a:cubicBezTo>
                    <a:pt x="234" y="513"/>
                    <a:pt x="251" y="505"/>
                    <a:pt x="268" y="488"/>
                  </a:cubicBezTo>
                  <a:cubicBezTo>
                    <a:pt x="287" y="498"/>
                    <a:pt x="304" y="502"/>
                    <a:pt x="320" y="502"/>
                  </a:cubicBezTo>
                  <a:cubicBezTo>
                    <a:pt x="357" y="502"/>
                    <a:pt x="387" y="478"/>
                    <a:pt x="435" y="455"/>
                  </a:cubicBezTo>
                  <a:cubicBezTo>
                    <a:pt x="468" y="421"/>
                    <a:pt x="501" y="388"/>
                    <a:pt x="501" y="321"/>
                  </a:cubicBezTo>
                  <a:cubicBezTo>
                    <a:pt x="535" y="288"/>
                    <a:pt x="535" y="288"/>
                    <a:pt x="501" y="255"/>
                  </a:cubicBezTo>
                  <a:cubicBezTo>
                    <a:pt x="501" y="255"/>
                    <a:pt x="501" y="221"/>
                    <a:pt x="501" y="188"/>
                  </a:cubicBezTo>
                  <a:cubicBezTo>
                    <a:pt x="501" y="155"/>
                    <a:pt x="468" y="88"/>
                    <a:pt x="435" y="54"/>
                  </a:cubicBezTo>
                  <a:cubicBezTo>
                    <a:pt x="388" y="17"/>
                    <a:pt x="334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3369753" y="2123050"/>
              <a:ext cx="7978" cy="8291"/>
            </a:xfrm>
            <a:custGeom>
              <a:rect b="b" l="l" r="r" t="t"/>
              <a:pathLst>
                <a:path extrusionOk="0" h="451" w="434">
                  <a:moveTo>
                    <a:pt x="434" y="290"/>
                  </a:moveTo>
                  <a:cubicBezTo>
                    <a:pt x="434" y="323"/>
                    <a:pt x="400" y="356"/>
                    <a:pt x="367" y="389"/>
                  </a:cubicBezTo>
                  <a:cubicBezTo>
                    <a:pt x="400" y="389"/>
                    <a:pt x="434" y="323"/>
                    <a:pt x="434" y="290"/>
                  </a:cubicBezTo>
                  <a:close/>
                  <a:moveTo>
                    <a:pt x="243" y="1"/>
                  </a:moveTo>
                  <a:cubicBezTo>
                    <a:pt x="211" y="1"/>
                    <a:pt x="175" y="9"/>
                    <a:pt x="134" y="22"/>
                  </a:cubicBezTo>
                  <a:cubicBezTo>
                    <a:pt x="67" y="22"/>
                    <a:pt x="0" y="123"/>
                    <a:pt x="0" y="223"/>
                  </a:cubicBezTo>
                  <a:cubicBezTo>
                    <a:pt x="0" y="360"/>
                    <a:pt x="95" y="450"/>
                    <a:pt x="208" y="450"/>
                  </a:cubicBezTo>
                  <a:cubicBezTo>
                    <a:pt x="259" y="450"/>
                    <a:pt x="315" y="431"/>
                    <a:pt x="367" y="389"/>
                  </a:cubicBezTo>
                  <a:lnTo>
                    <a:pt x="367" y="389"/>
                  </a:lnTo>
                  <a:cubicBezTo>
                    <a:pt x="301" y="423"/>
                    <a:pt x="234" y="423"/>
                    <a:pt x="167" y="423"/>
                  </a:cubicBezTo>
                  <a:cubicBezTo>
                    <a:pt x="67" y="389"/>
                    <a:pt x="34" y="289"/>
                    <a:pt x="34" y="223"/>
                  </a:cubicBezTo>
                  <a:cubicBezTo>
                    <a:pt x="34" y="123"/>
                    <a:pt x="100" y="56"/>
                    <a:pt x="167" y="22"/>
                  </a:cubicBezTo>
                  <a:cubicBezTo>
                    <a:pt x="234" y="22"/>
                    <a:pt x="301" y="22"/>
                    <a:pt x="367" y="56"/>
                  </a:cubicBezTo>
                  <a:cubicBezTo>
                    <a:pt x="328" y="17"/>
                    <a:pt x="289" y="1"/>
                    <a:pt x="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3367914" y="2122590"/>
              <a:ext cx="10441" cy="9467"/>
            </a:xfrm>
            <a:custGeom>
              <a:rect b="b" l="l" r="r" t="t"/>
              <a:pathLst>
                <a:path extrusionOk="0" h="515" w="568">
                  <a:moveTo>
                    <a:pt x="334" y="81"/>
                  </a:moveTo>
                  <a:cubicBezTo>
                    <a:pt x="367" y="81"/>
                    <a:pt x="401" y="114"/>
                    <a:pt x="434" y="114"/>
                  </a:cubicBezTo>
                  <a:cubicBezTo>
                    <a:pt x="434" y="148"/>
                    <a:pt x="467" y="181"/>
                    <a:pt x="501" y="214"/>
                  </a:cubicBezTo>
                  <a:cubicBezTo>
                    <a:pt x="467" y="248"/>
                    <a:pt x="467" y="248"/>
                    <a:pt x="501" y="248"/>
                  </a:cubicBezTo>
                  <a:cubicBezTo>
                    <a:pt x="501" y="281"/>
                    <a:pt x="501" y="281"/>
                    <a:pt x="501" y="281"/>
                  </a:cubicBezTo>
                  <a:cubicBezTo>
                    <a:pt x="467" y="348"/>
                    <a:pt x="434" y="381"/>
                    <a:pt x="434" y="381"/>
                  </a:cubicBezTo>
                  <a:cubicBezTo>
                    <a:pt x="387" y="405"/>
                    <a:pt x="340" y="428"/>
                    <a:pt x="304" y="428"/>
                  </a:cubicBezTo>
                  <a:cubicBezTo>
                    <a:pt x="290" y="428"/>
                    <a:pt x="277" y="424"/>
                    <a:pt x="267" y="414"/>
                  </a:cubicBezTo>
                  <a:cubicBezTo>
                    <a:pt x="200" y="381"/>
                    <a:pt x="134" y="314"/>
                    <a:pt x="134" y="248"/>
                  </a:cubicBezTo>
                  <a:cubicBezTo>
                    <a:pt x="134" y="181"/>
                    <a:pt x="200" y="114"/>
                    <a:pt x="267" y="81"/>
                  </a:cubicBezTo>
                  <a:close/>
                  <a:moveTo>
                    <a:pt x="299" y="0"/>
                  </a:moveTo>
                  <a:cubicBezTo>
                    <a:pt x="276" y="0"/>
                    <a:pt x="253" y="4"/>
                    <a:pt x="234" y="14"/>
                  </a:cubicBezTo>
                  <a:cubicBezTo>
                    <a:pt x="0" y="114"/>
                    <a:pt x="0" y="414"/>
                    <a:pt x="234" y="514"/>
                  </a:cubicBezTo>
                  <a:lnTo>
                    <a:pt x="300" y="514"/>
                  </a:lnTo>
                  <a:cubicBezTo>
                    <a:pt x="367" y="514"/>
                    <a:pt x="434" y="481"/>
                    <a:pt x="467" y="481"/>
                  </a:cubicBezTo>
                  <a:cubicBezTo>
                    <a:pt x="501" y="448"/>
                    <a:pt x="534" y="381"/>
                    <a:pt x="567" y="314"/>
                  </a:cubicBezTo>
                  <a:cubicBezTo>
                    <a:pt x="567" y="314"/>
                    <a:pt x="567" y="281"/>
                    <a:pt x="567" y="248"/>
                  </a:cubicBezTo>
                  <a:cubicBezTo>
                    <a:pt x="567" y="248"/>
                    <a:pt x="567" y="214"/>
                    <a:pt x="567" y="214"/>
                  </a:cubicBezTo>
                  <a:cubicBezTo>
                    <a:pt x="534" y="148"/>
                    <a:pt x="501" y="114"/>
                    <a:pt x="467" y="47"/>
                  </a:cubicBezTo>
                  <a:cubicBezTo>
                    <a:pt x="420" y="24"/>
                    <a:pt x="356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3369128" y="2068876"/>
              <a:ext cx="27004" cy="22574"/>
            </a:xfrm>
            <a:custGeom>
              <a:rect b="b" l="l" r="r" t="t"/>
              <a:pathLst>
                <a:path extrusionOk="0" h="1228" w="1469">
                  <a:moveTo>
                    <a:pt x="835" y="1"/>
                  </a:moveTo>
                  <a:cubicBezTo>
                    <a:pt x="301" y="1"/>
                    <a:pt x="1" y="668"/>
                    <a:pt x="401" y="1035"/>
                  </a:cubicBezTo>
                  <a:cubicBezTo>
                    <a:pt x="524" y="1168"/>
                    <a:pt x="679" y="1227"/>
                    <a:pt x="834" y="1227"/>
                  </a:cubicBezTo>
                  <a:cubicBezTo>
                    <a:pt x="1143" y="1227"/>
                    <a:pt x="1446" y="990"/>
                    <a:pt x="1469" y="634"/>
                  </a:cubicBezTo>
                  <a:cubicBezTo>
                    <a:pt x="1469" y="268"/>
                    <a:pt x="1168" y="1"/>
                    <a:pt x="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3384459" y="2074391"/>
              <a:ext cx="1250" cy="12298"/>
            </a:xfrm>
            <a:custGeom>
              <a:rect b="b" l="l" r="r" t="t"/>
              <a:pathLst>
                <a:path extrusionOk="0" h="669" w="68">
                  <a:moveTo>
                    <a:pt x="34" y="1"/>
                  </a:moveTo>
                  <a:cubicBezTo>
                    <a:pt x="34" y="134"/>
                    <a:pt x="1" y="234"/>
                    <a:pt x="34" y="334"/>
                  </a:cubicBezTo>
                  <a:cubicBezTo>
                    <a:pt x="68" y="234"/>
                    <a:pt x="68" y="134"/>
                    <a:pt x="34" y="1"/>
                  </a:cubicBezTo>
                  <a:close/>
                  <a:moveTo>
                    <a:pt x="34" y="334"/>
                  </a:moveTo>
                  <a:cubicBezTo>
                    <a:pt x="1" y="435"/>
                    <a:pt x="1" y="535"/>
                    <a:pt x="34" y="668"/>
                  </a:cubicBezTo>
                  <a:cubicBezTo>
                    <a:pt x="34" y="535"/>
                    <a:pt x="34" y="435"/>
                    <a:pt x="34" y="3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3378944" y="2080531"/>
              <a:ext cx="12280" cy="625"/>
            </a:xfrm>
            <a:custGeom>
              <a:rect b="b" l="l" r="r" t="t"/>
              <a:pathLst>
                <a:path extrusionOk="0" h="34" w="668">
                  <a:moveTo>
                    <a:pt x="1" y="0"/>
                  </a:moveTo>
                  <a:cubicBezTo>
                    <a:pt x="101" y="34"/>
                    <a:pt x="234" y="34"/>
                    <a:pt x="334" y="34"/>
                  </a:cubicBezTo>
                  <a:lnTo>
                    <a:pt x="668" y="34"/>
                  </a:lnTo>
                  <a:cubicBezTo>
                    <a:pt x="534" y="0"/>
                    <a:pt x="434" y="0"/>
                    <a:pt x="3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3000614" y="2104446"/>
              <a:ext cx="160663" cy="4302"/>
            </a:xfrm>
            <a:custGeom>
              <a:rect b="b" l="l" r="r" t="t"/>
              <a:pathLst>
                <a:path extrusionOk="0" h="234" w="8740">
                  <a:moveTo>
                    <a:pt x="4370" y="0"/>
                  </a:moveTo>
                  <a:cubicBezTo>
                    <a:pt x="1968" y="0"/>
                    <a:pt x="0" y="67"/>
                    <a:pt x="0" y="134"/>
                  </a:cubicBezTo>
                  <a:cubicBezTo>
                    <a:pt x="0" y="167"/>
                    <a:pt x="1968" y="234"/>
                    <a:pt x="4370" y="234"/>
                  </a:cubicBezTo>
                  <a:cubicBezTo>
                    <a:pt x="6805" y="234"/>
                    <a:pt x="8740" y="167"/>
                    <a:pt x="8740" y="134"/>
                  </a:cubicBezTo>
                  <a:cubicBezTo>
                    <a:pt x="8740" y="67"/>
                    <a:pt x="6772" y="0"/>
                    <a:pt x="4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2462227" y="2234447"/>
              <a:ext cx="965798" cy="415132"/>
            </a:xfrm>
            <a:custGeom>
              <a:rect b="b" l="l" r="r" t="t"/>
              <a:pathLst>
                <a:path extrusionOk="0" h="22583" w="52539">
                  <a:moveTo>
                    <a:pt x="1835" y="0"/>
                  </a:moveTo>
                  <a:cubicBezTo>
                    <a:pt x="801" y="0"/>
                    <a:pt x="1" y="834"/>
                    <a:pt x="1" y="1835"/>
                  </a:cubicBezTo>
                  <a:lnTo>
                    <a:pt x="1" y="20748"/>
                  </a:lnTo>
                  <a:cubicBezTo>
                    <a:pt x="1" y="21749"/>
                    <a:pt x="801" y="22583"/>
                    <a:pt x="1835" y="22583"/>
                  </a:cubicBezTo>
                  <a:lnTo>
                    <a:pt x="50704" y="22583"/>
                  </a:lnTo>
                  <a:cubicBezTo>
                    <a:pt x="51704" y="22583"/>
                    <a:pt x="52538" y="21749"/>
                    <a:pt x="52538" y="20748"/>
                  </a:cubicBezTo>
                  <a:lnTo>
                    <a:pt x="52538" y="1835"/>
                  </a:lnTo>
                  <a:cubicBezTo>
                    <a:pt x="52538" y="834"/>
                    <a:pt x="51704" y="0"/>
                    <a:pt x="507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2461620" y="2235054"/>
              <a:ext cx="491180" cy="414525"/>
            </a:xfrm>
            <a:custGeom>
              <a:rect b="b" l="l" r="r" t="t"/>
              <a:pathLst>
                <a:path extrusionOk="0" h="22550" w="26720">
                  <a:moveTo>
                    <a:pt x="1668" y="0"/>
                  </a:moveTo>
                  <a:cubicBezTo>
                    <a:pt x="768" y="0"/>
                    <a:pt x="0" y="734"/>
                    <a:pt x="0" y="1668"/>
                  </a:cubicBezTo>
                  <a:lnTo>
                    <a:pt x="0" y="20882"/>
                  </a:lnTo>
                  <a:cubicBezTo>
                    <a:pt x="0" y="21816"/>
                    <a:pt x="768" y="22550"/>
                    <a:pt x="1668" y="22550"/>
                  </a:cubicBezTo>
                  <a:lnTo>
                    <a:pt x="26719" y="22550"/>
                  </a:lnTo>
                  <a:lnTo>
                    <a:pt x="267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2952176" y="2240569"/>
              <a:ext cx="3695" cy="412081"/>
            </a:xfrm>
            <a:custGeom>
              <a:rect b="b" l="l" r="r" t="t"/>
              <a:pathLst>
                <a:path extrusionOk="0" h="22417" w="201">
                  <a:moveTo>
                    <a:pt x="100" y="1"/>
                  </a:moveTo>
                  <a:cubicBezTo>
                    <a:pt x="33" y="1"/>
                    <a:pt x="0" y="5004"/>
                    <a:pt x="0" y="11209"/>
                  </a:cubicBezTo>
                  <a:cubicBezTo>
                    <a:pt x="0" y="17413"/>
                    <a:pt x="33" y="22417"/>
                    <a:pt x="100" y="22417"/>
                  </a:cubicBezTo>
                  <a:cubicBezTo>
                    <a:pt x="167" y="22417"/>
                    <a:pt x="200" y="17447"/>
                    <a:pt x="200" y="11209"/>
                  </a:cubicBezTo>
                  <a:cubicBezTo>
                    <a:pt x="200" y="5004"/>
                    <a:pt x="167" y="1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2460389" y="2232609"/>
              <a:ext cx="969475" cy="416970"/>
            </a:xfrm>
            <a:custGeom>
              <a:rect b="b" l="l" r="r" t="t"/>
              <a:pathLst>
                <a:path extrusionOk="0" h="22683" w="52739">
                  <a:moveTo>
                    <a:pt x="1935" y="0"/>
                  </a:moveTo>
                  <a:cubicBezTo>
                    <a:pt x="901" y="0"/>
                    <a:pt x="34" y="834"/>
                    <a:pt x="1" y="1868"/>
                  </a:cubicBezTo>
                  <a:lnTo>
                    <a:pt x="1" y="13777"/>
                  </a:lnTo>
                  <a:lnTo>
                    <a:pt x="1" y="20815"/>
                  </a:lnTo>
                  <a:cubicBezTo>
                    <a:pt x="34" y="21782"/>
                    <a:pt x="735" y="22550"/>
                    <a:pt x="1669" y="22683"/>
                  </a:cubicBezTo>
                  <a:lnTo>
                    <a:pt x="5838" y="22683"/>
                  </a:lnTo>
                  <a:lnTo>
                    <a:pt x="29222" y="22650"/>
                  </a:lnTo>
                  <a:lnTo>
                    <a:pt x="44999" y="22616"/>
                  </a:lnTo>
                  <a:lnTo>
                    <a:pt x="29222" y="22583"/>
                  </a:lnTo>
                  <a:lnTo>
                    <a:pt x="5838" y="22550"/>
                  </a:lnTo>
                  <a:lnTo>
                    <a:pt x="2502" y="22550"/>
                  </a:lnTo>
                  <a:cubicBezTo>
                    <a:pt x="2325" y="22550"/>
                    <a:pt x="2132" y="22564"/>
                    <a:pt x="1944" y="22564"/>
                  </a:cubicBezTo>
                  <a:cubicBezTo>
                    <a:pt x="1850" y="22564"/>
                    <a:pt x="1757" y="22561"/>
                    <a:pt x="1669" y="22550"/>
                  </a:cubicBezTo>
                  <a:cubicBezTo>
                    <a:pt x="835" y="22416"/>
                    <a:pt x="201" y="21716"/>
                    <a:pt x="167" y="20882"/>
                  </a:cubicBezTo>
                  <a:lnTo>
                    <a:pt x="167" y="13843"/>
                  </a:lnTo>
                  <a:lnTo>
                    <a:pt x="167" y="6538"/>
                  </a:lnTo>
                  <a:lnTo>
                    <a:pt x="167" y="1835"/>
                  </a:lnTo>
                  <a:cubicBezTo>
                    <a:pt x="201" y="1568"/>
                    <a:pt x="268" y="1268"/>
                    <a:pt x="434" y="1001"/>
                  </a:cubicBezTo>
                  <a:cubicBezTo>
                    <a:pt x="735" y="500"/>
                    <a:pt x="1302" y="167"/>
                    <a:pt x="1935" y="167"/>
                  </a:cubicBezTo>
                  <a:lnTo>
                    <a:pt x="50103" y="167"/>
                  </a:lnTo>
                  <a:cubicBezTo>
                    <a:pt x="50212" y="159"/>
                    <a:pt x="50320" y="154"/>
                    <a:pt x="50428" y="154"/>
                  </a:cubicBezTo>
                  <a:cubicBezTo>
                    <a:pt x="50752" y="154"/>
                    <a:pt x="51070" y="192"/>
                    <a:pt x="51371" y="267"/>
                  </a:cubicBezTo>
                  <a:cubicBezTo>
                    <a:pt x="51971" y="467"/>
                    <a:pt x="52438" y="967"/>
                    <a:pt x="52572" y="1568"/>
                  </a:cubicBezTo>
                  <a:cubicBezTo>
                    <a:pt x="52605" y="1801"/>
                    <a:pt x="52605" y="2001"/>
                    <a:pt x="52605" y="2202"/>
                  </a:cubicBezTo>
                  <a:cubicBezTo>
                    <a:pt x="52605" y="8840"/>
                    <a:pt x="52638" y="14244"/>
                    <a:pt x="52638" y="17946"/>
                  </a:cubicBezTo>
                  <a:lnTo>
                    <a:pt x="52638" y="20448"/>
                  </a:lnTo>
                  <a:cubicBezTo>
                    <a:pt x="52638" y="20748"/>
                    <a:pt x="52638" y="21082"/>
                    <a:pt x="52538" y="21415"/>
                  </a:cubicBezTo>
                  <a:cubicBezTo>
                    <a:pt x="52438" y="21649"/>
                    <a:pt x="52305" y="21916"/>
                    <a:pt x="52138" y="22116"/>
                  </a:cubicBezTo>
                  <a:cubicBezTo>
                    <a:pt x="51871" y="22383"/>
                    <a:pt x="51537" y="22550"/>
                    <a:pt x="51171" y="22650"/>
                  </a:cubicBezTo>
                  <a:cubicBezTo>
                    <a:pt x="50937" y="22683"/>
                    <a:pt x="50804" y="22683"/>
                    <a:pt x="50804" y="22683"/>
                  </a:cubicBezTo>
                  <a:cubicBezTo>
                    <a:pt x="50937" y="22683"/>
                    <a:pt x="51070" y="22683"/>
                    <a:pt x="51204" y="22650"/>
                  </a:cubicBezTo>
                  <a:cubicBezTo>
                    <a:pt x="51571" y="22550"/>
                    <a:pt x="51938" y="22383"/>
                    <a:pt x="52205" y="22116"/>
                  </a:cubicBezTo>
                  <a:cubicBezTo>
                    <a:pt x="52371" y="21916"/>
                    <a:pt x="52505" y="21649"/>
                    <a:pt x="52605" y="21415"/>
                  </a:cubicBezTo>
                  <a:cubicBezTo>
                    <a:pt x="52705" y="21082"/>
                    <a:pt x="52738" y="20748"/>
                    <a:pt x="52705" y="20415"/>
                  </a:cubicBezTo>
                  <a:lnTo>
                    <a:pt x="52705" y="17946"/>
                  </a:lnTo>
                  <a:cubicBezTo>
                    <a:pt x="52705" y="14210"/>
                    <a:pt x="52738" y="8840"/>
                    <a:pt x="52738" y="2168"/>
                  </a:cubicBezTo>
                  <a:cubicBezTo>
                    <a:pt x="52738" y="1968"/>
                    <a:pt x="52738" y="1735"/>
                    <a:pt x="52705" y="1534"/>
                  </a:cubicBezTo>
                  <a:cubicBezTo>
                    <a:pt x="52572" y="867"/>
                    <a:pt x="52071" y="300"/>
                    <a:pt x="51437" y="100"/>
                  </a:cubicBezTo>
                  <a:cubicBezTo>
                    <a:pt x="51204" y="33"/>
                    <a:pt x="50970" y="0"/>
                    <a:pt x="50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2990797" y="2327647"/>
              <a:ext cx="176619" cy="3695"/>
            </a:xfrm>
            <a:custGeom>
              <a:rect b="b" l="l" r="r" t="t"/>
              <a:pathLst>
                <a:path extrusionOk="0" h="201" w="9608">
                  <a:moveTo>
                    <a:pt x="4804" y="0"/>
                  </a:moveTo>
                  <a:cubicBezTo>
                    <a:pt x="2169" y="0"/>
                    <a:pt x="1" y="34"/>
                    <a:pt x="1" y="101"/>
                  </a:cubicBezTo>
                  <a:cubicBezTo>
                    <a:pt x="1" y="167"/>
                    <a:pt x="2169" y="201"/>
                    <a:pt x="4804" y="201"/>
                  </a:cubicBezTo>
                  <a:cubicBezTo>
                    <a:pt x="7473" y="201"/>
                    <a:pt x="9607" y="167"/>
                    <a:pt x="9607" y="101"/>
                  </a:cubicBezTo>
                  <a:cubicBezTo>
                    <a:pt x="9607" y="34"/>
                    <a:pt x="7473" y="0"/>
                    <a:pt x="4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2988959" y="2382224"/>
              <a:ext cx="349543" cy="3695"/>
            </a:xfrm>
            <a:custGeom>
              <a:rect b="b" l="l" r="r" t="t"/>
              <a:pathLst>
                <a:path extrusionOk="0" h="201" w="19015">
                  <a:moveTo>
                    <a:pt x="9507" y="0"/>
                  </a:moveTo>
                  <a:cubicBezTo>
                    <a:pt x="4237" y="0"/>
                    <a:pt x="1" y="34"/>
                    <a:pt x="1" y="100"/>
                  </a:cubicBezTo>
                  <a:cubicBezTo>
                    <a:pt x="1" y="167"/>
                    <a:pt x="4237" y="200"/>
                    <a:pt x="9507" y="200"/>
                  </a:cubicBezTo>
                  <a:cubicBezTo>
                    <a:pt x="14744" y="200"/>
                    <a:pt x="19014" y="167"/>
                    <a:pt x="19014" y="100"/>
                  </a:cubicBezTo>
                  <a:cubicBezTo>
                    <a:pt x="19014" y="34"/>
                    <a:pt x="14744" y="0"/>
                    <a:pt x="9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2988959" y="2414100"/>
              <a:ext cx="349543" cy="3695"/>
            </a:xfrm>
            <a:custGeom>
              <a:rect b="b" l="l" r="r" t="t"/>
              <a:pathLst>
                <a:path extrusionOk="0" h="201" w="19015">
                  <a:moveTo>
                    <a:pt x="9507" y="1"/>
                  </a:moveTo>
                  <a:cubicBezTo>
                    <a:pt x="4237" y="1"/>
                    <a:pt x="1" y="34"/>
                    <a:pt x="1" y="101"/>
                  </a:cubicBezTo>
                  <a:cubicBezTo>
                    <a:pt x="1" y="168"/>
                    <a:pt x="4237" y="201"/>
                    <a:pt x="9507" y="201"/>
                  </a:cubicBezTo>
                  <a:cubicBezTo>
                    <a:pt x="14744" y="201"/>
                    <a:pt x="19014" y="168"/>
                    <a:pt x="19014" y="101"/>
                  </a:cubicBezTo>
                  <a:cubicBezTo>
                    <a:pt x="19014" y="34"/>
                    <a:pt x="14744" y="1"/>
                    <a:pt x="9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3243428" y="2557428"/>
              <a:ext cx="58273" cy="48622"/>
            </a:xfrm>
            <a:custGeom>
              <a:rect b="b" l="l" r="r" t="t"/>
              <a:pathLst>
                <a:path extrusionOk="0" h="2645" w="3170">
                  <a:moveTo>
                    <a:pt x="910" y="1"/>
                  </a:moveTo>
                  <a:cubicBezTo>
                    <a:pt x="873" y="1"/>
                    <a:pt x="837" y="3"/>
                    <a:pt x="801" y="9"/>
                  </a:cubicBezTo>
                  <a:cubicBezTo>
                    <a:pt x="601" y="76"/>
                    <a:pt x="434" y="176"/>
                    <a:pt x="301" y="310"/>
                  </a:cubicBezTo>
                  <a:cubicBezTo>
                    <a:pt x="168" y="443"/>
                    <a:pt x="101" y="643"/>
                    <a:pt x="67" y="810"/>
                  </a:cubicBezTo>
                  <a:cubicBezTo>
                    <a:pt x="1" y="1077"/>
                    <a:pt x="67" y="1344"/>
                    <a:pt x="168" y="1544"/>
                  </a:cubicBezTo>
                  <a:cubicBezTo>
                    <a:pt x="301" y="1777"/>
                    <a:pt x="501" y="1977"/>
                    <a:pt x="735" y="2111"/>
                  </a:cubicBezTo>
                  <a:cubicBezTo>
                    <a:pt x="1102" y="2344"/>
                    <a:pt x="1602" y="2645"/>
                    <a:pt x="1602" y="2645"/>
                  </a:cubicBezTo>
                  <a:cubicBezTo>
                    <a:pt x="1602" y="2645"/>
                    <a:pt x="2002" y="2344"/>
                    <a:pt x="2402" y="2111"/>
                  </a:cubicBezTo>
                  <a:cubicBezTo>
                    <a:pt x="2636" y="2011"/>
                    <a:pt x="2836" y="1811"/>
                    <a:pt x="3003" y="1611"/>
                  </a:cubicBezTo>
                  <a:cubicBezTo>
                    <a:pt x="3136" y="1377"/>
                    <a:pt x="3170" y="1144"/>
                    <a:pt x="3170" y="877"/>
                  </a:cubicBezTo>
                  <a:cubicBezTo>
                    <a:pt x="3136" y="677"/>
                    <a:pt x="3070" y="510"/>
                    <a:pt x="2936" y="343"/>
                  </a:cubicBezTo>
                  <a:cubicBezTo>
                    <a:pt x="2803" y="210"/>
                    <a:pt x="2636" y="76"/>
                    <a:pt x="2436" y="43"/>
                  </a:cubicBezTo>
                  <a:cubicBezTo>
                    <a:pt x="2369" y="21"/>
                    <a:pt x="2302" y="9"/>
                    <a:pt x="2237" y="9"/>
                  </a:cubicBezTo>
                  <a:cubicBezTo>
                    <a:pt x="2106" y="9"/>
                    <a:pt x="1980" y="54"/>
                    <a:pt x="1869" y="143"/>
                  </a:cubicBezTo>
                  <a:cubicBezTo>
                    <a:pt x="1769" y="210"/>
                    <a:pt x="1669" y="276"/>
                    <a:pt x="1602" y="410"/>
                  </a:cubicBezTo>
                  <a:cubicBezTo>
                    <a:pt x="1569" y="310"/>
                    <a:pt x="1468" y="210"/>
                    <a:pt x="1402" y="143"/>
                  </a:cubicBezTo>
                  <a:cubicBezTo>
                    <a:pt x="1265" y="60"/>
                    <a:pt x="1082" y="1"/>
                    <a:pt x="9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3242821" y="2556821"/>
              <a:ext cx="60111" cy="50460"/>
            </a:xfrm>
            <a:custGeom>
              <a:rect b="b" l="l" r="r" t="t"/>
              <a:pathLst>
                <a:path extrusionOk="0" h="2745" w="3270">
                  <a:moveTo>
                    <a:pt x="968" y="76"/>
                  </a:moveTo>
                  <a:cubicBezTo>
                    <a:pt x="1135" y="76"/>
                    <a:pt x="1268" y="142"/>
                    <a:pt x="1401" y="209"/>
                  </a:cubicBezTo>
                  <a:cubicBezTo>
                    <a:pt x="1501" y="276"/>
                    <a:pt x="1568" y="343"/>
                    <a:pt x="1602" y="443"/>
                  </a:cubicBezTo>
                  <a:lnTo>
                    <a:pt x="1635" y="509"/>
                  </a:lnTo>
                  <a:lnTo>
                    <a:pt x="1702" y="443"/>
                  </a:lnTo>
                  <a:cubicBezTo>
                    <a:pt x="1735" y="343"/>
                    <a:pt x="1835" y="276"/>
                    <a:pt x="1935" y="209"/>
                  </a:cubicBezTo>
                  <a:cubicBezTo>
                    <a:pt x="2046" y="120"/>
                    <a:pt x="2172" y="91"/>
                    <a:pt x="2293" y="91"/>
                  </a:cubicBezTo>
                  <a:cubicBezTo>
                    <a:pt x="2354" y="91"/>
                    <a:pt x="2413" y="98"/>
                    <a:pt x="2469" y="109"/>
                  </a:cubicBezTo>
                  <a:cubicBezTo>
                    <a:pt x="2636" y="142"/>
                    <a:pt x="2802" y="243"/>
                    <a:pt x="2936" y="409"/>
                  </a:cubicBezTo>
                  <a:cubicBezTo>
                    <a:pt x="3036" y="543"/>
                    <a:pt x="3136" y="710"/>
                    <a:pt x="3136" y="910"/>
                  </a:cubicBezTo>
                  <a:cubicBezTo>
                    <a:pt x="3169" y="1143"/>
                    <a:pt x="3103" y="1377"/>
                    <a:pt x="2969" y="1610"/>
                  </a:cubicBezTo>
                  <a:cubicBezTo>
                    <a:pt x="2836" y="1810"/>
                    <a:pt x="2636" y="1977"/>
                    <a:pt x="2402" y="2111"/>
                  </a:cubicBezTo>
                  <a:cubicBezTo>
                    <a:pt x="2102" y="2277"/>
                    <a:pt x="1735" y="2544"/>
                    <a:pt x="1635" y="2611"/>
                  </a:cubicBezTo>
                  <a:cubicBezTo>
                    <a:pt x="1501" y="2544"/>
                    <a:pt x="1101" y="2277"/>
                    <a:pt x="801" y="2077"/>
                  </a:cubicBezTo>
                  <a:cubicBezTo>
                    <a:pt x="567" y="1944"/>
                    <a:pt x="401" y="1777"/>
                    <a:pt x="267" y="1543"/>
                  </a:cubicBezTo>
                  <a:cubicBezTo>
                    <a:pt x="134" y="1343"/>
                    <a:pt x="100" y="1076"/>
                    <a:pt x="134" y="843"/>
                  </a:cubicBezTo>
                  <a:cubicBezTo>
                    <a:pt x="167" y="676"/>
                    <a:pt x="267" y="509"/>
                    <a:pt x="367" y="376"/>
                  </a:cubicBezTo>
                  <a:cubicBezTo>
                    <a:pt x="501" y="209"/>
                    <a:pt x="668" y="142"/>
                    <a:pt x="834" y="76"/>
                  </a:cubicBezTo>
                  <a:close/>
                  <a:moveTo>
                    <a:pt x="940" y="1"/>
                  </a:moveTo>
                  <a:cubicBezTo>
                    <a:pt x="904" y="1"/>
                    <a:pt x="869" y="3"/>
                    <a:pt x="834" y="9"/>
                  </a:cubicBezTo>
                  <a:cubicBezTo>
                    <a:pt x="634" y="76"/>
                    <a:pt x="434" y="176"/>
                    <a:pt x="301" y="309"/>
                  </a:cubicBezTo>
                  <a:cubicBezTo>
                    <a:pt x="167" y="476"/>
                    <a:pt x="67" y="676"/>
                    <a:pt x="34" y="876"/>
                  </a:cubicBezTo>
                  <a:cubicBezTo>
                    <a:pt x="0" y="1143"/>
                    <a:pt x="34" y="1410"/>
                    <a:pt x="167" y="1644"/>
                  </a:cubicBezTo>
                  <a:cubicBezTo>
                    <a:pt x="301" y="1877"/>
                    <a:pt x="501" y="2077"/>
                    <a:pt x="734" y="2211"/>
                  </a:cubicBezTo>
                  <a:cubicBezTo>
                    <a:pt x="1101" y="2444"/>
                    <a:pt x="1602" y="2744"/>
                    <a:pt x="1602" y="2744"/>
                  </a:cubicBezTo>
                  <a:lnTo>
                    <a:pt x="1668" y="2744"/>
                  </a:lnTo>
                  <a:cubicBezTo>
                    <a:pt x="1668" y="2744"/>
                    <a:pt x="2069" y="2444"/>
                    <a:pt x="2469" y="2211"/>
                  </a:cubicBezTo>
                  <a:cubicBezTo>
                    <a:pt x="2702" y="2077"/>
                    <a:pt x="2902" y="1910"/>
                    <a:pt x="3069" y="1677"/>
                  </a:cubicBezTo>
                  <a:cubicBezTo>
                    <a:pt x="3203" y="1443"/>
                    <a:pt x="3269" y="1177"/>
                    <a:pt x="3236" y="943"/>
                  </a:cubicBezTo>
                  <a:cubicBezTo>
                    <a:pt x="3236" y="710"/>
                    <a:pt x="3136" y="509"/>
                    <a:pt x="3003" y="376"/>
                  </a:cubicBezTo>
                  <a:cubicBezTo>
                    <a:pt x="2869" y="209"/>
                    <a:pt x="2702" y="76"/>
                    <a:pt x="2502" y="42"/>
                  </a:cubicBezTo>
                  <a:cubicBezTo>
                    <a:pt x="2424" y="20"/>
                    <a:pt x="2347" y="9"/>
                    <a:pt x="2271" y="9"/>
                  </a:cubicBezTo>
                  <a:cubicBezTo>
                    <a:pt x="2120" y="9"/>
                    <a:pt x="1980" y="54"/>
                    <a:pt x="1868" y="142"/>
                  </a:cubicBezTo>
                  <a:cubicBezTo>
                    <a:pt x="1768" y="209"/>
                    <a:pt x="1702" y="276"/>
                    <a:pt x="1635" y="343"/>
                  </a:cubicBezTo>
                  <a:cubicBezTo>
                    <a:pt x="1602" y="276"/>
                    <a:pt x="1535" y="209"/>
                    <a:pt x="1468" y="176"/>
                  </a:cubicBezTo>
                  <a:cubicBezTo>
                    <a:pt x="1302" y="65"/>
                    <a:pt x="1114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3337252" y="2557612"/>
              <a:ext cx="44780" cy="39247"/>
            </a:xfrm>
            <a:custGeom>
              <a:rect b="b" l="l" r="r" t="t"/>
              <a:pathLst>
                <a:path extrusionOk="0" h="2135" w="2436">
                  <a:moveTo>
                    <a:pt x="1" y="0"/>
                  </a:moveTo>
                  <a:cubicBezTo>
                    <a:pt x="67" y="467"/>
                    <a:pt x="134" y="1101"/>
                    <a:pt x="234" y="1867"/>
                  </a:cubicBezTo>
                  <a:lnTo>
                    <a:pt x="267" y="2101"/>
                  </a:lnTo>
                  <a:lnTo>
                    <a:pt x="301" y="2101"/>
                  </a:lnTo>
                  <a:cubicBezTo>
                    <a:pt x="267" y="2034"/>
                    <a:pt x="267" y="1934"/>
                    <a:pt x="267" y="1867"/>
                  </a:cubicBezTo>
                  <a:lnTo>
                    <a:pt x="1" y="0"/>
                  </a:lnTo>
                  <a:close/>
                  <a:moveTo>
                    <a:pt x="301" y="2101"/>
                  </a:moveTo>
                  <a:lnTo>
                    <a:pt x="1835" y="2134"/>
                  </a:lnTo>
                  <a:lnTo>
                    <a:pt x="2435" y="2134"/>
                  </a:lnTo>
                  <a:lnTo>
                    <a:pt x="2435" y="210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3326829" y="2556987"/>
              <a:ext cx="55809" cy="40478"/>
            </a:xfrm>
            <a:custGeom>
              <a:rect b="b" l="l" r="r" t="t"/>
              <a:pathLst>
                <a:path extrusionOk="0" h="2202" w="3036">
                  <a:moveTo>
                    <a:pt x="67" y="0"/>
                  </a:moveTo>
                  <a:cubicBezTo>
                    <a:pt x="0" y="0"/>
                    <a:pt x="0" y="0"/>
                    <a:pt x="0" y="33"/>
                  </a:cubicBezTo>
                  <a:cubicBezTo>
                    <a:pt x="0" y="67"/>
                    <a:pt x="0" y="67"/>
                    <a:pt x="67" y="67"/>
                  </a:cubicBezTo>
                  <a:lnTo>
                    <a:pt x="534" y="67"/>
                  </a:lnTo>
                  <a:lnTo>
                    <a:pt x="801" y="2168"/>
                  </a:lnTo>
                  <a:cubicBezTo>
                    <a:pt x="801" y="2168"/>
                    <a:pt x="801" y="2202"/>
                    <a:pt x="834" y="2202"/>
                  </a:cubicBezTo>
                  <a:lnTo>
                    <a:pt x="2969" y="2202"/>
                  </a:lnTo>
                  <a:cubicBezTo>
                    <a:pt x="3002" y="2202"/>
                    <a:pt x="3036" y="2202"/>
                    <a:pt x="3036" y="2168"/>
                  </a:cubicBezTo>
                  <a:cubicBezTo>
                    <a:pt x="3036" y="2135"/>
                    <a:pt x="3002" y="2135"/>
                    <a:pt x="2969" y="2135"/>
                  </a:cubicBezTo>
                  <a:lnTo>
                    <a:pt x="868" y="2102"/>
                  </a:lnTo>
                  <a:cubicBezTo>
                    <a:pt x="868" y="2035"/>
                    <a:pt x="868" y="1968"/>
                    <a:pt x="868" y="1935"/>
                  </a:cubicBezTo>
                  <a:lnTo>
                    <a:pt x="601" y="33"/>
                  </a:lnTo>
                  <a:cubicBezTo>
                    <a:pt x="601" y="0"/>
                    <a:pt x="567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3341535" y="2587024"/>
              <a:ext cx="40497" cy="625"/>
            </a:xfrm>
            <a:custGeom>
              <a:rect b="b" l="l" r="r" t="t"/>
              <a:pathLst>
                <a:path extrusionOk="0" h="34" w="2203">
                  <a:moveTo>
                    <a:pt x="1" y="1"/>
                  </a:moveTo>
                  <a:lnTo>
                    <a:pt x="1" y="34"/>
                  </a:lnTo>
                  <a:lnTo>
                    <a:pt x="2202" y="34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3337859" y="2563108"/>
              <a:ext cx="49688" cy="25772"/>
            </a:xfrm>
            <a:custGeom>
              <a:rect b="b" l="l" r="r" t="t"/>
              <a:pathLst>
                <a:path extrusionOk="0" h="1402" w="2703">
                  <a:moveTo>
                    <a:pt x="34" y="1"/>
                  </a:moveTo>
                  <a:cubicBezTo>
                    <a:pt x="34" y="1"/>
                    <a:pt x="1" y="1"/>
                    <a:pt x="1" y="34"/>
                  </a:cubicBezTo>
                  <a:cubicBezTo>
                    <a:pt x="1" y="67"/>
                    <a:pt x="34" y="67"/>
                    <a:pt x="34" y="67"/>
                  </a:cubicBezTo>
                  <a:lnTo>
                    <a:pt x="2603" y="101"/>
                  </a:lnTo>
                  <a:lnTo>
                    <a:pt x="2369" y="1335"/>
                  </a:lnTo>
                  <a:lnTo>
                    <a:pt x="168" y="1335"/>
                  </a:lnTo>
                  <a:cubicBezTo>
                    <a:pt x="168" y="1368"/>
                    <a:pt x="168" y="1368"/>
                    <a:pt x="201" y="1368"/>
                  </a:cubicBezTo>
                  <a:lnTo>
                    <a:pt x="2436" y="1402"/>
                  </a:lnTo>
                  <a:cubicBezTo>
                    <a:pt x="2436" y="1402"/>
                    <a:pt x="2436" y="1368"/>
                    <a:pt x="2436" y="1368"/>
                  </a:cubicBezTo>
                  <a:lnTo>
                    <a:pt x="2503" y="1068"/>
                  </a:lnTo>
                  <a:cubicBezTo>
                    <a:pt x="2536" y="868"/>
                    <a:pt x="2569" y="701"/>
                    <a:pt x="2603" y="501"/>
                  </a:cubicBezTo>
                  <a:lnTo>
                    <a:pt x="2703" y="34"/>
                  </a:lnTo>
                  <a:cubicBezTo>
                    <a:pt x="2703" y="34"/>
                    <a:pt x="2703" y="1"/>
                    <a:pt x="2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43999" y="2602722"/>
              <a:ext cx="7978" cy="8346"/>
            </a:xfrm>
            <a:custGeom>
              <a:rect b="b" l="l" r="r" t="t"/>
              <a:pathLst>
                <a:path extrusionOk="0" h="454" w="434">
                  <a:moveTo>
                    <a:pt x="226" y="0"/>
                  </a:moveTo>
                  <a:cubicBezTo>
                    <a:pt x="206" y="0"/>
                    <a:pt x="187" y="4"/>
                    <a:pt x="167" y="14"/>
                  </a:cubicBezTo>
                  <a:cubicBezTo>
                    <a:pt x="67" y="47"/>
                    <a:pt x="0" y="114"/>
                    <a:pt x="0" y="214"/>
                  </a:cubicBezTo>
                  <a:cubicBezTo>
                    <a:pt x="0" y="360"/>
                    <a:pt x="108" y="453"/>
                    <a:pt x="231" y="453"/>
                  </a:cubicBezTo>
                  <a:cubicBezTo>
                    <a:pt x="275" y="453"/>
                    <a:pt x="323" y="441"/>
                    <a:pt x="367" y="414"/>
                  </a:cubicBezTo>
                  <a:cubicBezTo>
                    <a:pt x="401" y="381"/>
                    <a:pt x="434" y="347"/>
                    <a:pt x="434" y="281"/>
                  </a:cubicBezTo>
                  <a:lnTo>
                    <a:pt x="434" y="281"/>
                  </a:lnTo>
                  <a:cubicBezTo>
                    <a:pt x="434" y="314"/>
                    <a:pt x="401" y="381"/>
                    <a:pt x="367" y="381"/>
                  </a:cubicBezTo>
                  <a:cubicBezTo>
                    <a:pt x="328" y="420"/>
                    <a:pt x="289" y="436"/>
                    <a:pt x="250" y="436"/>
                  </a:cubicBezTo>
                  <a:cubicBezTo>
                    <a:pt x="222" y="436"/>
                    <a:pt x="195" y="428"/>
                    <a:pt x="167" y="414"/>
                  </a:cubicBezTo>
                  <a:cubicBezTo>
                    <a:pt x="100" y="381"/>
                    <a:pt x="34" y="314"/>
                    <a:pt x="34" y="214"/>
                  </a:cubicBezTo>
                  <a:cubicBezTo>
                    <a:pt x="34" y="101"/>
                    <a:pt x="126" y="34"/>
                    <a:pt x="227" y="34"/>
                  </a:cubicBezTo>
                  <a:cubicBezTo>
                    <a:pt x="275" y="34"/>
                    <a:pt x="324" y="48"/>
                    <a:pt x="367" y="81"/>
                  </a:cubicBezTo>
                  <a:cubicBezTo>
                    <a:pt x="401" y="81"/>
                    <a:pt x="434" y="147"/>
                    <a:pt x="434" y="181"/>
                  </a:cubicBezTo>
                  <a:cubicBezTo>
                    <a:pt x="434" y="114"/>
                    <a:pt x="401" y="81"/>
                    <a:pt x="367" y="47"/>
                  </a:cubicBezTo>
                  <a:cubicBezTo>
                    <a:pt x="320" y="24"/>
                    <a:pt x="273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343374" y="2602557"/>
              <a:ext cx="9835" cy="9007"/>
            </a:xfrm>
            <a:custGeom>
              <a:rect b="b" l="l" r="r" t="t"/>
              <a:pathLst>
                <a:path extrusionOk="0" h="490" w="535">
                  <a:moveTo>
                    <a:pt x="268" y="56"/>
                  </a:moveTo>
                  <a:cubicBezTo>
                    <a:pt x="301" y="56"/>
                    <a:pt x="335" y="90"/>
                    <a:pt x="368" y="123"/>
                  </a:cubicBezTo>
                  <a:cubicBezTo>
                    <a:pt x="401" y="156"/>
                    <a:pt x="435" y="190"/>
                    <a:pt x="435" y="223"/>
                  </a:cubicBezTo>
                  <a:cubicBezTo>
                    <a:pt x="435" y="223"/>
                    <a:pt x="435" y="256"/>
                    <a:pt x="435" y="256"/>
                  </a:cubicBezTo>
                  <a:cubicBezTo>
                    <a:pt x="435" y="256"/>
                    <a:pt x="435" y="290"/>
                    <a:pt x="435" y="290"/>
                  </a:cubicBezTo>
                  <a:cubicBezTo>
                    <a:pt x="435" y="323"/>
                    <a:pt x="401" y="356"/>
                    <a:pt x="368" y="390"/>
                  </a:cubicBezTo>
                  <a:cubicBezTo>
                    <a:pt x="351" y="406"/>
                    <a:pt x="326" y="415"/>
                    <a:pt x="297" y="415"/>
                  </a:cubicBezTo>
                  <a:cubicBezTo>
                    <a:pt x="268" y="415"/>
                    <a:pt x="234" y="406"/>
                    <a:pt x="201" y="390"/>
                  </a:cubicBezTo>
                  <a:cubicBezTo>
                    <a:pt x="134" y="390"/>
                    <a:pt x="101" y="323"/>
                    <a:pt x="101" y="256"/>
                  </a:cubicBezTo>
                  <a:cubicBezTo>
                    <a:pt x="101" y="156"/>
                    <a:pt x="134" y="123"/>
                    <a:pt x="201" y="90"/>
                  </a:cubicBezTo>
                  <a:lnTo>
                    <a:pt x="268" y="90"/>
                  </a:lnTo>
                  <a:lnTo>
                    <a:pt x="268" y="56"/>
                  </a:lnTo>
                  <a:close/>
                  <a:moveTo>
                    <a:pt x="296" y="1"/>
                  </a:moveTo>
                  <a:cubicBezTo>
                    <a:pt x="262" y="1"/>
                    <a:pt x="229" y="9"/>
                    <a:pt x="201" y="23"/>
                  </a:cubicBezTo>
                  <a:cubicBezTo>
                    <a:pt x="68" y="56"/>
                    <a:pt x="1" y="156"/>
                    <a:pt x="1" y="256"/>
                  </a:cubicBezTo>
                  <a:cubicBezTo>
                    <a:pt x="1" y="356"/>
                    <a:pt x="68" y="456"/>
                    <a:pt x="168" y="490"/>
                  </a:cubicBezTo>
                  <a:lnTo>
                    <a:pt x="268" y="490"/>
                  </a:lnTo>
                  <a:cubicBezTo>
                    <a:pt x="335" y="490"/>
                    <a:pt x="368" y="490"/>
                    <a:pt x="435" y="456"/>
                  </a:cubicBezTo>
                  <a:cubicBezTo>
                    <a:pt x="468" y="423"/>
                    <a:pt x="501" y="390"/>
                    <a:pt x="501" y="323"/>
                  </a:cubicBezTo>
                  <a:cubicBezTo>
                    <a:pt x="535" y="290"/>
                    <a:pt x="535" y="290"/>
                    <a:pt x="501" y="256"/>
                  </a:cubicBezTo>
                  <a:cubicBezTo>
                    <a:pt x="535" y="223"/>
                    <a:pt x="535" y="223"/>
                    <a:pt x="501" y="190"/>
                  </a:cubicBezTo>
                  <a:cubicBezTo>
                    <a:pt x="501" y="156"/>
                    <a:pt x="468" y="90"/>
                    <a:pt x="435" y="56"/>
                  </a:cubicBezTo>
                  <a:cubicBezTo>
                    <a:pt x="396" y="17"/>
                    <a:pt x="345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369753" y="2602961"/>
              <a:ext cx="7978" cy="8401"/>
            </a:xfrm>
            <a:custGeom>
              <a:rect b="b" l="l" r="r" t="t"/>
              <a:pathLst>
                <a:path extrusionOk="0" h="457" w="434">
                  <a:moveTo>
                    <a:pt x="367" y="68"/>
                  </a:moveTo>
                  <a:cubicBezTo>
                    <a:pt x="401" y="101"/>
                    <a:pt x="434" y="134"/>
                    <a:pt x="434" y="168"/>
                  </a:cubicBezTo>
                  <a:cubicBezTo>
                    <a:pt x="434" y="134"/>
                    <a:pt x="401" y="68"/>
                    <a:pt x="367" y="68"/>
                  </a:cubicBezTo>
                  <a:close/>
                  <a:moveTo>
                    <a:pt x="134" y="1"/>
                  </a:moveTo>
                  <a:cubicBezTo>
                    <a:pt x="67" y="34"/>
                    <a:pt x="0" y="134"/>
                    <a:pt x="0" y="234"/>
                  </a:cubicBezTo>
                  <a:cubicBezTo>
                    <a:pt x="0" y="334"/>
                    <a:pt x="34" y="401"/>
                    <a:pt x="134" y="434"/>
                  </a:cubicBezTo>
                  <a:cubicBezTo>
                    <a:pt x="161" y="448"/>
                    <a:pt x="195" y="456"/>
                    <a:pt x="229" y="456"/>
                  </a:cubicBezTo>
                  <a:cubicBezTo>
                    <a:pt x="278" y="456"/>
                    <a:pt x="328" y="440"/>
                    <a:pt x="367" y="401"/>
                  </a:cubicBezTo>
                  <a:lnTo>
                    <a:pt x="367" y="401"/>
                  </a:lnTo>
                  <a:cubicBezTo>
                    <a:pt x="301" y="434"/>
                    <a:pt x="234" y="434"/>
                    <a:pt x="167" y="434"/>
                  </a:cubicBezTo>
                  <a:cubicBezTo>
                    <a:pt x="67" y="401"/>
                    <a:pt x="34" y="301"/>
                    <a:pt x="34" y="234"/>
                  </a:cubicBezTo>
                  <a:cubicBezTo>
                    <a:pt x="34" y="134"/>
                    <a:pt x="100" y="68"/>
                    <a:pt x="167" y="34"/>
                  </a:cubicBezTo>
                  <a:cubicBezTo>
                    <a:pt x="187" y="24"/>
                    <a:pt x="206" y="20"/>
                    <a:pt x="226" y="20"/>
                  </a:cubicBezTo>
                  <a:cubicBezTo>
                    <a:pt x="273" y="20"/>
                    <a:pt x="320" y="44"/>
                    <a:pt x="367" y="68"/>
                  </a:cubicBezTo>
                  <a:cubicBezTo>
                    <a:pt x="301" y="1"/>
                    <a:pt x="234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367914" y="2602722"/>
              <a:ext cx="10441" cy="9467"/>
            </a:xfrm>
            <a:custGeom>
              <a:rect b="b" l="l" r="r" t="t"/>
              <a:pathLst>
                <a:path extrusionOk="0" h="515" w="568">
                  <a:moveTo>
                    <a:pt x="334" y="81"/>
                  </a:moveTo>
                  <a:cubicBezTo>
                    <a:pt x="367" y="81"/>
                    <a:pt x="401" y="81"/>
                    <a:pt x="434" y="114"/>
                  </a:cubicBezTo>
                  <a:cubicBezTo>
                    <a:pt x="434" y="147"/>
                    <a:pt x="467" y="181"/>
                    <a:pt x="501" y="214"/>
                  </a:cubicBezTo>
                  <a:cubicBezTo>
                    <a:pt x="467" y="214"/>
                    <a:pt x="467" y="247"/>
                    <a:pt x="501" y="247"/>
                  </a:cubicBezTo>
                  <a:cubicBezTo>
                    <a:pt x="501" y="281"/>
                    <a:pt x="501" y="281"/>
                    <a:pt x="501" y="281"/>
                  </a:cubicBezTo>
                  <a:cubicBezTo>
                    <a:pt x="467" y="314"/>
                    <a:pt x="434" y="347"/>
                    <a:pt x="434" y="381"/>
                  </a:cubicBezTo>
                  <a:cubicBezTo>
                    <a:pt x="387" y="404"/>
                    <a:pt x="340" y="428"/>
                    <a:pt x="304" y="428"/>
                  </a:cubicBezTo>
                  <a:cubicBezTo>
                    <a:pt x="290" y="428"/>
                    <a:pt x="277" y="424"/>
                    <a:pt x="267" y="414"/>
                  </a:cubicBezTo>
                  <a:cubicBezTo>
                    <a:pt x="200" y="381"/>
                    <a:pt x="134" y="314"/>
                    <a:pt x="134" y="247"/>
                  </a:cubicBezTo>
                  <a:cubicBezTo>
                    <a:pt x="134" y="181"/>
                    <a:pt x="200" y="114"/>
                    <a:pt x="267" y="81"/>
                  </a:cubicBezTo>
                  <a:close/>
                  <a:moveTo>
                    <a:pt x="299" y="0"/>
                  </a:moveTo>
                  <a:cubicBezTo>
                    <a:pt x="276" y="0"/>
                    <a:pt x="253" y="4"/>
                    <a:pt x="234" y="14"/>
                  </a:cubicBezTo>
                  <a:cubicBezTo>
                    <a:pt x="0" y="81"/>
                    <a:pt x="0" y="414"/>
                    <a:pt x="234" y="514"/>
                  </a:cubicBezTo>
                  <a:lnTo>
                    <a:pt x="300" y="514"/>
                  </a:lnTo>
                  <a:cubicBezTo>
                    <a:pt x="367" y="514"/>
                    <a:pt x="434" y="481"/>
                    <a:pt x="467" y="481"/>
                  </a:cubicBezTo>
                  <a:cubicBezTo>
                    <a:pt x="501" y="414"/>
                    <a:pt x="534" y="381"/>
                    <a:pt x="567" y="314"/>
                  </a:cubicBezTo>
                  <a:cubicBezTo>
                    <a:pt x="567" y="314"/>
                    <a:pt x="567" y="281"/>
                    <a:pt x="567" y="281"/>
                  </a:cubicBezTo>
                  <a:cubicBezTo>
                    <a:pt x="567" y="247"/>
                    <a:pt x="567" y="214"/>
                    <a:pt x="567" y="214"/>
                  </a:cubicBezTo>
                  <a:cubicBezTo>
                    <a:pt x="534" y="147"/>
                    <a:pt x="501" y="81"/>
                    <a:pt x="467" y="47"/>
                  </a:cubicBezTo>
                  <a:cubicBezTo>
                    <a:pt x="420" y="24"/>
                    <a:pt x="356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3369128" y="2549009"/>
              <a:ext cx="27004" cy="22574"/>
            </a:xfrm>
            <a:custGeom>
              <a:rect b="b" l="l" r="r" t="t"/>
              <a:pathLst>
                <a:path extrusionOk="0" h="1228" w="1469">
                  <a:moveTo>
                    <a:pt x="835" y="0"/>
                  </a:moveTo>
                  <a:cubicBezTo>
                    <a:pt x="301" y="0"/>
                    <a:pt x="1" y="668"/>
                    <a:pt x="401" y="1034"/>
                  </a:cubicBezTo>
                  <a:cubicBezTo>
                    <a:pt x="524" y="1168"/>
                    <a:pt x="679" y="1227"/>
                    <a:pt x="834" y="1227"/>
                  </a:cubicBezTo>
                  <a:cubicBezTo>
                    <a:pt x="1143" y="1227"/>
                    <a:pt x="1446" y="990"/>
                    <a:pt x="1469" y="634"/>
                  </a:cubicBezTo>
                  <a:cubicBezTo>
                    <a:pt x="1469" y="267"/>
                    <a:pt x="1168" y="0"/>
                    <a:pt x="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3384459" y="2554524"/>
              <a:ext cx="1250" cy="11673"/>
            </a:xfrm>
            <a:custGeom>
              <a:rect b="b" l="l" r="r" t="t"/>
              <a:pathLst>
                <a:path extrusionOk="0" h="635" w="68">
                  <a:moveTo>
                    <a:pt x="34" y="1"/>
                  </a:moveTo>
                  <a:cubicBezTo>
                    <a:pt x="34" y="101"/>
                    <a:pt x="1" y="234"/>
                    <a:pt x="34" y="334"/>
                  </a:cubicBezTo>
                  <a:cubicBezTo>
                    <a:pt x="68" y="234"/>
                    <a:pt x="68" y="101"/>
                    <a:pt x="34" y="1"/>
                  </a:cubicBezTo>
                  <a:close/>
                  <a:moveTo>
                    <a:pt x="34" y="334"/>
                  </a:moveTo>
                  <a:cubicBezTo>
                    <a:pt x="1" y="434"/>
                    <a:pt x="1" y="534"/>
                    <a:pt x="34" y="634"/>
                  </a:cubicBezTo>
                  <a:cubicBezTo>
                    <a:pt x="34" y="534"/>
                    <a:pt x="34" y="434"/>
                    <a:pt x="34" y="3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3378944" y="2560204"/>
              <a:ext cx="12280" cy="1085"/>
            </a:xfrm>
            <a:custGeom>
              <a:rect b="b" l="l" r="r" t="t"/>
              <a:pathLst>
                <a:path extrusionOk="0" h="59" w="668">
                  <a:moveTo>
                    <a:pt x="167" y="0"/>
                  </a:moveTo>
                  <a:cubicBezTo>
                    <a:pt x="109" y="0"/>
                    <a:pt x="51" y="8"/>
                    <a:pt x="1" y="25"/>
                  </a:cubicBezTo>
                  <a:cubicBezTo>
                    <a:pt x="101" y="25"/>
                    <a:pt x="234" y="59"/>
                    <a:pt x="334" y="59"/>
                  </a:cubicBezTo>
                  <a:lnTo>
                    <a:pt x="668" y="59"/>
                  </a:lnTo>
                  <a:cubicBezTo>
                    <a:pt x="534" y="25"/>
                    <a:pt x="434" y="25"/>
                    <a:pt x="334" y="25"/>
                  </a:cubicBezTo>
                  <a:cubicBezTo>
                    <a:pt x="284" y="8"/>
                    <a:pt x="226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3000614" y="2584579"/>
              <a:ext cx="160663" cy="4540"/>
            </a:xfrm>
            <a:custGeom>
              <a:rect b="b" l="l" r="r" t="t"/>
              <a:pathLst>
                <a:path extrusionOk="0" h="247" w="8740">
                  <a:moveTo>
                    <a:pt x="4370" y="0"/>
                  </a:moveTo>
                  <a:cubicBezTo>
                    <a:pt x="1968" y="0"/>
                    <a:pt x="0" y="67"/>
                    <a:pt x="0" y="134"/>
                  </a:cubicBezTo>
                  <a:cubicBezTo>
                    <a:pt x="1101" y="209"/>
                    <a:pt x="2183" y="246"/>
                    <a:pt x="3275" y="246"/>
                  </a:cubicBezTo>
                  <a:cubicBezTo>
                    <a:pt x="3638" y="246"/>
                    <a:pt x="4003" y="242"/>
                    <a:pt x="4370" y="234"/>
                  </a:cubicBezTo>
                  <a:cubicBezTo>
                    <a:pt x="4737" y="242"/>
                    <a:pt x="5104" y="246"/>
                    <a:pt x="5470" y="246"/>
                  </a:cubicBezTo>
                  <a:cubicBezTo>
                    <a:pt x="6570" y="246"/>
                    <a:pt x="7664" y="209"/>
                    <a:pt x="8740" y="134"/>
                  </a:cubicBezTo>
                  <a:cubicBezTo>
                    <a:pt x="8740" y="67"/>
                    <a:pt x="6772" y="0"/>
                    <a:pt x="4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2462227" y="2708440"/>
              <a:ext cx="965798" cy="415150"/>
            </a:xfrm>
            <a:custGeom>
              <a:rect b="b" l="l" r="r" t="t"/>
              <a:pathLst>
                <a:path extrusionOk="0" h="22584" w="52539">
                  <a:moveTo>
                    <a:pt x="1835" y="0"/>
                  </a:moveTo>
                  <a:cubicBezTo>
                    <a:pt x="801" y="0"/>
                    <a:pt x="1" y="834"/>
                    <a:pt x="1" y="1868"/>
                  </a:cubicBezTo>
                  <a:lnTo>
                    <a:pt x="1" y="20748"/>
                  </a:lnTo>
                  <a:cubicBezTo>
                    <a:pt x="1" y="21783"/>
                    <a:pt x="801" y="22583"/>
                    <a:pt x="1835" y="22583"/>
                  </a:cubicBezTo>
                  <a:lnTo>
                    <a:pt x="50704" y="22583"/>
                  </a:lnTo>
                  <a:cubicBezTo>
                    <a:pt x="51704" y="22583"/>
                    <a:pt x="52538" y="21783"/>
                    <a:pt x="52538" y="20748"/>
                  </a:cubicBezTo>
                  <a:lnTo>
                    <a:pt x="52538" y="1868"/>
                  </a:lnTo>
                  <a:cubicBezTo>
                    <a:pt x="52538" y="834"/>
                    <a:pt x="51704" y="0"/>
                    <a:pt x="507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2461620" y="2709047"/>
              <a:ext cx="491180" cy="414544"/>
            </a:xfrm>
            <a:custGeom>
              <a:rect b="b" l="l" r="r" t="t"/>
              <a:pathLst>
                <a:path extrusionOk="0" h="22551" w="26720">
                  <a:moveTo>
                    <a:pt x="1668" y="1"/>
                  </a:moveTo>
                  <a:cubicBezTo>
                    <a:pt x="768" y="1"/>
                    <a:pt x="0" y="768"/>
                    <a:pt x="0" y="1668"/>
                  </a:cubicBezTo>
                  <a:lnTo>
                    <a:pt x="0" y="20882"/>
                  </a:lnTo>
                  <a:cubicBezTo>
                    <a:pt x="0" y="21816"/>
                    <a:pt x="768" y="22550"/>
                    <a:pt x="1668" y="22550"/>
                  </a:cubicBezTo>
                  <a:lnTo>
                    <a:pt x="26719" y="22550"/>
                  </a:lnTo>
                  <a:lnTo>
                    <a:pt x="267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2952176" y="2714562"/>
              <a:ext cx="3695" cy="412706"/>
            </a:xfrm>
            <a:custGeom>
              <a:rect b="b" l="l" r="r" t="t"/>
              <a:pathLst>
                <a:path extrusionOk="0" h="22451" w="201">
                  <a:moveTo>
                    <a:pt x="100" y="1"/>
                  </a:moveTo>
                  <a:cubicBezTo>
                    <a:pt x="33" y="1"/>
                    <a:pt x="0" y="5038"/>
                    <a:pt x="0" y="11209"/>
                  </a:cubicBezTo>
                  <a:cubicBezTo>
                    <a:pt x="0" y="17413"/>
                    <a:pt x="33" y="22450"/>
                    <a:pt x="100" y="22450"/>
                  </a:cubicBezTo>
                  <a:cubicBezTo>
                    <a:pt x="167" y="22450"/>
                    <a:pt x="200" y="17413"/>
                    <a:pt x="200" y="11209"/>
                  </a:cubicBezTo>
                  <a:cubicBezTo>
                    <a:pt x="200" y="5004"/>
                    <a:pt x="167" y="1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2460389" y="2705977"/>
              <a:ext cx="969475" cy="418220"/>
            </a:xfrm>
            <a:custGeom>
              <a:rect b="b" l="l" r="r" t="t"/>
              <a:pathLst>
                <a:path extrusionOk="0" h="22751" w="52739">
                  <a:moveTo>
                    <a:pt x="1935" y="1"/>
                  </a:moveTo>
                  <a:cubicBezTo>
                    <a:pt x="901" y="1"/>
                    <a:pt x="34" y="835"/>
                    <a:pt x="1" y="1902"/>
                  </a:cubicBezTo>
                  <a:lnTo>
                    <a:pt x="1" y="13811"/>
                  </a:lnTo>
                  <a:lnTo>
                    <a:pt x="1" y="20849"/>
                  </a:lnTo>
                  <a:cubicBezTo>
                    <a:pt x="1" y="21783"/>
                    <a:pt x="735" y="22584"/>
                    <a:pt x="1669" y="22717"/>
                  </a:cubicBezTo>
                  <a:cubicBezTo>
                    <a:pt x="1846" y="22717"/>
                    <a:pt x="2039" y="22732"/>
                    <a:pt x="2227" y="22732"/>
                  </a:cubicBezTo>
                  <a:cubicBezTo>
                    <a:pt x="2321" y="22732"/>
                    <a:pt x="2414" y="22728"/>
                    <a:pt x="2502" y="22717"/>
                  </a:cubicBezTo>
                  <a:lnTo>
                    <a:pt x="29222" y="22717"/>
                  </a:lnTo>
                  <a:lnTo>
                    <a:pt x="44999" y="22684"/>
                  </a:lnTo>
                  <a:lnTo>
                    <a:pt x="49269" y="22650"/>
                  </a:lnTo>
                  <a:lnTo>
                    <a:pt x="44999" y="22650"/>
                  </a:lnTo>
                  <a:lnTo>
                    <a:pt x="29222" y="22617"/>
                  </a:lnTo>
                  <a:lnTo>
                    <a:pt x="5838" y="22584"/>
                  </a:lnTo>
                  <a:lnTo>
                    <a:pt x="2502" y="22584"/>
                  </a:lnTo>
                  <a:cubicBezTo>
                    <a:pt x="2325" y="22584"/>
                    <a:pt x="2132" y="22598"/>
                    <a:pt x="1944" y="22598"/>
                  </a:cubicBezTo>
                  <a:cubicBezTo>
                    <a:pt x="1850" y="22598"/>
                    <a:pt x="1757" y="22595"/>
                    <a:pt x="1669" y="22584"/>
                  </a:cubicBezTo>
                  <a:cubicBezTo>
                    <a:pt x="1402" y="22550"/>
                    <a:pt x="1168" y="22450"/>
                    <a:pt x="935" y="22317"/>
                  </a:cubicBezTo>
                  <a:cubicBezTo>
                    <a:pt x="468" y="21983"/>
                    <a:pt x="201" y="21483"/>
                    <a:pt x="167" y="20949"/>
                  </a:cubicBezTo>
                  <a:lnTo>
                    <a:pt x="167" y="13877"/>
                  </a:lnTo>
                  <a:lnTo>
                    <a:pt x="167" y="6572"/>
                  </a:lnTo>
                  <a:lnTo>
                    <a:pt x="167" y="1902"/>
                  </a:lnTo>
                  <a:cubicBezTo>
                    <a:pt x="201" y="968"/>
                    <a:pt x="968" y="234"/>
                    <a:pt x="1935" y="234"/>
                  </a:cubicBezTo>
                  <a:lnTo>
                    <a:pt x="50103" y="234"/>
                  </a:lnTo>
                  <a:cubicBezTo>
                    <a:pt x="50212" y="226"/>
                    <a:pt x="50320" y="222"/>
                    <a:pt x="50428" y="222"/>
                  </a:cubicBezTo>
                  <a:cubicBezTo>
                    <a:pt x="50752" y="222"/>
                    <a:pt x="51070" y="259"/>
                    <a:pt x="51371" y="334"/>
                  </a:cubicBezTo>
                  <a:cubicBezTo>
                    <a:pt x="51971" y="535"/>
                    <a:pt x="52405" y="1035"/>
                    <a:pt x="52538" y="1635"/>
                  </a:cubicBezTo>
                  <a:cubicBezTo>
                    <a:pt x="52572" y="1835"/>
                    <a:pt x="52605" y="2069"/>
                    <a:pt x="52572" y="2269"/>
                  </a:cubicBezTo>
                  <a:cubicBezTo>
                    <a:pt x="52605" y="8907"/>
                    <a:pt x="52605" y="14311"/>
                    <a:pt x="52605" y="18014"/>
                  </a:cubicBezTo>
                  <a:lnTo>
                    <a:pt x="52605" y="20482"/>
                  </a:lnTo>
                  <a:cubicBezTo>
                    <a:pt x="52638" y="20816"/>
                    <a:pt x="52605" y="21149"/>
                    <a:pt x="52538" y="21483"/>
                  </a:cubicBezTo>
                  <a:cubicBezTo>
                    <a:pt x="52416" y="21848"/>
                    <a:pt x="52171" y="22164"/>
                    <a:pt x="51856" y="22393"/>
                  </a:cubicBezTo>
                  <a:lnTo>
                    <a:pt x="51856" y="22393"/>
                  </a:lnTo>
                  <a:cubicBezTo>
                    <a:pt x="51983" y="22313"/>
                    <a:pt x="52101" y="22220"/>
                    <a:pt x="52205" y="22117"/>
                  </a:cubicBezTo>
                  <a:cubicBezTo>
                    <a:pt x="52371" y="21917"/>
                    <a:pt x="52505" y="21683"/>
                    <a:pt x="52605" y="21416"/>
                  </a:cubicBezTo>
                  <a:cubicBezTo>
                    <a:pt x="52705" y="21116"/>
                    <a:pt x="52738" y="20782"/>
                    <a:pt x="52705" y="20449"/>
                  </a:cubicBezTo>
                  <a:lnTo>
                    <a:pt x="52705" y="17947"/>
                  </a:lnTo>
                  <a:cubicBezTo>
                    <a:pt x="52705" y="14244"/>
                    <a:pt x="52738" y="8874"/>
                    <a:pt x="52738" y="2202"/>
                  </a:cubicBezTo>
                  <a:cubicBezTo>
                    <a:pt x="52738" y="1969"/>
                    <a:pt x="52738" y="1769"/>
                    <a:pt x="52705" y="1569"/>
                  </a:cubicBezTo>
                  <a:cubicBezTo>
                    <a:pt x="52572" y="868"/>
                    <a:pt x="52071" y="334"/>
                    <a:pt x="51437" y="134"/>
                  </a:cubicBezTo>
                  <a:cubicBezTo>
                    <a:pt x="51204" y="34"/>
                    <a:pt x="50970" y="1"/>
                    <a:pt x="50770" y="1"/>
                  </a:cubicBezTo>
                  <a:close/>
                  <a:moveTo>
                    <a:pt x="51856" y="22393"/>
                  </a:moveTo>
                  <a:lnTo>
                    <a:pt x="51856" y="22393"/>
                  </a:lnTo>
                  <a:cubicBezTo>
                    <a:pt x="51654" y="22518"/>
                    <a:pt x="51429" y="22609"/>
                    <a:pt x="51204" y="22650"/>
                  </a:cubicBezTo>
                  <a:cubicBezTo>
                    <a:pt x="51087" y="22709"/>
                    <a:pt x="50969" y="22742"/>
                    <a:pt x="50852" y="22749"/>
                  </a:cubicBezTo>
                  <a:lnTo>
                    <a:pt x="50852" y="22749"/>
                  </a:lnTo>
                  <a:cubicBezTo>
                    <a:pt x="50911" y="22746"/>
                    <a:pt x="51020" y="22739"/>
                    <a:pt x="51171" y="22717"/>
                  </a:cubicBezTo>
                  <a:cubicBezTo>
                    <a:pt x="51419" y="22652"/>
                    <a:pt x="51652" y="22540"/>
                    <a:pt x="51856" y="22393"/>
                  </a:cubicBezTo>
                  <a:close/>
                  <a:moveTo>
                    <a:pt x="50852" y="22749"/>
                  </a:moveTo>
                  <a:cubicBezTo>
                    <a:pt x="50820" y="22750"/>
                    <a:pt x="50804" y="22750"/>
                    <a:pt x="50804" y="22750"/>
                  </a:cubicBezTo>
                  <a:cubicBezTo>
                    <a:pt x="50820" y="22750"/>
                    <a:pt x="50836" y="22750"/>
                    <a:pt x="50852" y="227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2990797" y="2801640"/>
              <a:ext cx="176619" cy="4320"/>
            </a:xfrm>
            <a:custGeom>
              <a:rect b="b" l="l" r="r" t="t"/>
              <a:pathLst>
                <a:path extrusionOk="0" h="235" w="9608">
                  <a:moveTo>
                    <a:pt x="4804" y="1"/>
                  </a:moveTo>
                  <a:cubicBezTo>
                    <a:pt x="2169" y="1"/>
                    <a:pt x="1" y="34"/>
                    <a:pt x="1" y="101"/>
                  </a:cubicBezTo>
                  <a:cubicBezTo>
                    <a:pt x="1" y="167"/>
                    <a:pt x="2169" y="234"/>
                    <a:pt x="4804" y="234"/>
                  </a:cubicBezTo>
                  <a:cubicBezTo>
                    <a:pt x="7473" y="234"/>
                    <a:pt x="9607" y="167"/>
                    <a:pt x="9607" y="101"/>
                  </a:cubicBezTo>
                  <a:cubicBezTo>
                    <a:pt x="9607" y="34"/>
                    <a:pt x="7473" y="1"/>
                    <a:pt x="4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2988959" y="2856217"/>
              <a:ext cx="349543" cy="4302"/>
            </a:xfrm>
            <a:custGeom>
              <a:rect b="b" l="l" r="r" t="t"/>
              <a:pathLst>
                <a:path extrusionOk="0" h="234" w="19015">
                  <a:moveTo>
                    <a:pt x="9507" y="0"/>
                  </a:moveTo>
                  <a:cubicBezTo>
                    <a:pt x="4237" y="0"/>
                    <a:pt x="1" y="67"/>
                    <a:pt x="1" y="100"/>
                  </a:cubicBezTo>
                  <a:cubicBezTo>
                    <a:pt x="1" y="167"/>
                    <a:pt x="4237" y="234"/>
                    <a:pt x="9507" y="234"/>
                  </a:cubicBezTo>
                  <a:cubicBezTo>
                    <a:pt x="14744" y="234"/>
                    <a:pt x="19014" y="167"/>
                    <a:pt x="19014" y="100"/>
                  </a:cubicBezTo>
                  <a:cubicBezTo>
                    <a:pt x="19014" y="34"/>
                    <a:pt x="14744" y="0"/>
                    <a:pt x="9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2988959" y="2888092"/>
              <a:ext cx="349543" cy="4320"/>
            </a:xfrm>
            <a:custGeom>
              <a:rect b="b" l="l" r="r" t="t"/>
              <a:pathLst>
                <a:path extrusionOk="0" h="235" w="19015">
                  <a:moveTo>
                    <a:pt x="9507" y="1"/>
                  </a:moveTo>
                  <a:cubicBezTo>
                    <a:pt x="4237" y="1"/>
                    <a:pt x="1" y="68"/>
                    <a:pt x="1" y="101"/>
                  </a:cubicBezTo>
                  <a:cubicBezTo>
                    <a:pt x="1" y="168"/>
                    <a:pt x="4237" y="234"/>
                    <a:pt x="9507" y="234"/>
                  </a:cubicBezTo>
                  <a:cubicBezTo>
                    <a:pt x="14744" y="234"/>
                    <a:pt x="19014" y="168"/>
                    <a:pt x="19014" y="101"/>
                  </a:cubicBezTo>
                  <a:cubicBezTo>
                    <a:pt x="19014" y="68"/>
                    <a:pt x="14744" y="1"/>
                    <a:pt x="9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3243428" y="3031366"/>
              <a:ext cx="58273" cy="48677"/>
            </a:xfrm>
            <a:custGeom>
              <a:rect b="b" l="l" r="r" t="t"/>
              <a:pathLst>
                <a:path extrusionOk="0" h="2648" w="3170">
                  <a:moveTo>
                    <a:pt x="947" y="0"/>
                  </a:moveTo>
                  <a:cubicBezTo>
                    <a:pt x="898" y="0"/>
                    <a:pt x="849" y="5"/>
                    <a:pt x="801" y="13"/>
                  </a:cubicBezTo>
                  <a:cubicBezTo>
                    <a:pt x="635" y="46"/>
                    <a:pt x="434" y="146"/>
                    <a:pt x="334" y="313"/>
                  </a:cubicBezTo>
                  <a:cubicBezTo>
                    <a:pt x="168" y="446"/>
                    <a:pt x="101" y="613"/>
                    <a:pt x="67" y="813"/>
                  </a:cubicBezTo>
                  <a:cubicBezTo>
                    <a:pt x="1" y="1080"/>
                    <a:pt x="67" y="1347"/>
                    <a:pt x="168" y="1547"/>
                  </a:cubicBezTo>
                  <a:cubicBezTo>
                    <a:pt x="334" y="1780"/>
                    <a:pt x="501" y="1981"/>
                    <a:pt x="735" y="2114"/>
                  </a:cubicBezTo>
                  <a:lnTo>
                    <a:pt x="1602" y="2648"/>
                  </a:lnTo>
                  <a:cubicBezTo>
                    <a:pt x="1602" y="2648"/>
                    <a:pt x="2002" y="2348"/>
                    <a:pt x="2402" y="2114"/>
                  </a:cubicBezTo>
                  <a:cubicBezTo>
                    <a:pt x="2636" y="2014"/>
                    <a:pt x="2836" y="1814"/>
                    <a:pt x="3003" y="1614"/>
                  </a:cubicBezTo>
                  <a:cubicBezTo>
                    <a:pt x="3136" y="1380"/>
                    <a:pt x="3170" y="1147"/>
                    <a:pt x="3170" y="880"/>
                  </a:cubicBezTo>
                  <a:cubicBezTo>
                    <a:pt x="3136" y="680"/>
                    <a:pt x="3036" y="513"/>
                    <a:pt x="2936" y="346"/>
                  </a:cubicBezTo>
                  <a:cubicBezTo>
                    <a:pt x="2803" y="213"/>
                    <a:pt x="2636" y="79"/>
                    <a:pt x="2436" y="46"/>
                  </a:cubicBezTo>
                  <a:cubicBezTo>
                    <a:pt x="2370" y="26"/>
                    <a:pt x="2304" y="17"/>
                    <a:pt x="2240" y="17"/>
                  </a:cubicBezTo>
                  <a:cubicBezTo>
                    <a:pt x="1977" y="17"/>
                    <a:pt x="1736" y="172"/>
                    <a:pt x="1602" y="413"/>
                  </a:cubicBezTo>
                  <a:cubicBezTo>
                    <a:pt x="1569" y="313"/>
                    <a:pt x="1468" y="213"/>
                    <a:pt x="1402" y="146"/>
                  </a:cubicBezTo>
                  <a:cubicBezTo>
                    <a:pt x="1274" y="44"/>
                    <a:pt x="1108" y="0"/>
                    <a:pt x="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3242821" y="3030814"/>
              <a:ext cx="60111" cy="50460"/>
            </a:xfrm>
            <a:custGeom>
              <a:rect b="b" l="l" r="r" t="t"/>
              <a:pathLst>
                <a:path extrusionOk="0" h="2745" w="3270">
                  <a:moveTo>
                    <a:pt x="2313" y="92"/>
                  </a:moveTo>
                  <a:cubicBezTo>
                    <a:pt x="2365" y="92"/>
                    <a:pt x="2417" y="98"/>
                    <a:pt x="2469" y="109"/>
                  </a:cubicBezTo>
                  <a:cubicBezTo>
                    <a:pt x="2636" y="176"/>
                    <a:pt x="2802" y="276"/>
                    <a:pt x="2936" y="409"/>
                  </a:cubicBezTo>
                  <a:cubicBezTo>
                    <a:pt x="3036" y="543"/>
                    <a:pt x="3136" y="710"/>
                    <a:pt x="3136" y="910"/>
                  </a:cubicBezTo>
                  <a:cubicBezTo>
                    <a:pt x="3169" y="1143"/>
                    <a:pt x="3103" y="1410"/>
                    <a:pt x="2969" y="1610"/>
                  </a:cubicBezTo>
                  <a:cubicBezTo>
                    <a:pt x="2836" y="1810"/>
                    <a:pt x="2636" y="1977"/>
                    <a:pt x="2402" y="2111"/>
                  </a:cubicBezTo>
                  <a:cubicBezTo>
                    <a:pt x="2102" y="2277"/>
                    <a:pt x="1735" y="2544"/>
                    <a:pt x="1635" y="2611"/>
                  </a:cubicBezTo>
                  <a:cubicBezTo>
                    <a:pt x="1501" y="2544"/>
                    <a:pt x="1101" y="2277"/>
                    <a:pt x="801" y="2077"/>
                  </a:cubicBezTo>
                  <a:cubicBezTo>
                    <a:pt x="567" y="1944"/>
                    <a:pt x="401" y="1777"/>
                    <a:pt x="267" y="1544"/>
                  </a:cubicBezTo>
                  <a:cubicBezTo>
                    <a:pt x="134" y="1343"/>
                    <a:pt x="100" y="1110"/>
                    <a:pt x="134" y="843"/>
                  </a:cubicBezTo>
                  <a:cubicBezTo>
                    <a:pt x="167" y="676"/>
                    <a:pt x="267" y="510"/>
                    <a:pt x="367" y="376"/>
                  </a:cubicBezTo>
                  <a:cubicBezTo>
                    <a:pt x="501" y="243"/>
                    <a:pt x="668" y="143"/>
                    <a:pt x="834" y="109"/>
                  </a:cubicBezTo>
                  <a:lnTo>
                    <a:pt x="968" y="109"/>
                  </a:lnTo>
                  <a:cubicBezTo>
                    <a:pt x="998" y="103"/>
                    <a:pt x="1028" y="100"/>
                    <a:pt x="1056" y="100"/>
                  </a:cubicBezTo>
                  <a:cubicBezTo>
                    <a:pt x="1184" y="100"/>
                    <a:pt x="1292" y="155"/>
                    <a:pt x="1401" y="209"/>
                  </a:cubicBezTo>
                  <a:cubicBezTo>
                    <a:pt x="1501" y="276"/>
                    <a:pt x="1568" y="376"/>
                    <a:pt x="1602" y="443"/>
                  </a:cubicBezTo>
                  <a:lnTo>
                    <a:pt x="1635" y="543"/>
                  </a:lnTo>
                  <a:lnTo>
                    <a:pt x="1702" y="443"/>
                  </a:lnTo>
                  <a:cubicBezTo>
                    <a:pt x="1812" y="222"/>
                    <a:pt x="2060" y="92"/>
                    <a:pt x="2313" y="92"/>
                  </a:cubicBezTo>
                  <a:close/>
                  <a:moveTo>
                    <a:pt x="940" y="1"/>
                  </a:moveTo>
                  <a:cubicBezTo>
                    <a:pt x="904" y="1"/>
                    <a:pt x="869" y="3"/>
                    <a:pt x="834" y="9"/>
                  </a:cubicBezTo>
                  <a:cubicBezTo>
                    <a:pt x="634" y="76"/>
                    <a:pt x="434" y="176"/>
                    <a:pt x="301" y="343"/>
                  </a:cubicBezTo>
                  <a:cubicBezTo>
                    <a:pt x="167" y="476"/>
                    <a:pt x="67" y="676"/>
                    <a:pt x="34" y="876"/>
                  </a:cubicBezTo>
                  <a:cubicBezTo>
                    <a:pt x="0" y="1143"/>
                    <a:pt x="34" y="1410"/>
                    <a:pt x="167" y="1644"/>
                  </a:cubicBezTo>
                  <a:cubicBezTo>
                    <a:pt x="301" y="1877"/>
                    <a:pt x="501" y="2077"/>
                    <a:pt x="734" y="2211"/>
                  </a:cubicBezTo>
                  <a:cubicBezTo>
                    <a:pt x="1101" y="2444"/>
                    <a:pt x="1602" y="2744"/>
                    <a:pt x="1602" y="2744"/>
                  </a:cubicBezTo>
                  <a:lnTo>
                    <a:pt x="1635" y="2744"/>
                  </a:lnTo>
                  <a:lnTo>
                    <a:pt x="1668" y="2711"/>
                  </a:lnTo>
                  <a:cubicBezTo>
                    <a:pt x="1668" y="2711"/>
                    <a:pt x="2069" y="2411"/>
                    <a:pt x="2469" y="2211"/>
                  </a:cubicBezTo>
                  <a:cubicBezTo>
                    <a:pt x="2702" y="2077"/>
                    <a:pt x="2902" y="1877"/>
                    <a:pt x="3069" y="1677"/>
                  </a:cubicBezTo>
                  <a:cubicBezTo>
                    <a:pt x="3203" y="1444"/>
                    <a:pt x="3269" y="1177"/>
                    <a:pt x="3236" y="910"/>
                  </a:cubicBezTo>
                  <a:cubicBezTo>
                    <a:pt x="3203" y="710"/>
                    <a:pt x="3136" y="510"/>
                    <a:pt x="3003" y="376"/>
                  </a:cubicBezTo>
                  <a:cubicBezTo>
                    <a:pt x="2869" y="209"/>
                    <a:pt x="2702" y="109"/>
                    <a:pt x="2502" y="43"/>
                  </a:cubicBezTo>
                  <a:cubicBezTo>
                    <a:pt x="2437" y="24"/>
                    <a:pt x="2372" y="16"/>
                    <a:pt x="2308" y="16"/>
                  </a:cubicBezTo>
                  <a:cubicBezTo>
                    <a:pt x="2143" y="16"/>
                    <a:pt x="1989" y="70"/>
                    <a:pt x="1868" y="143"/>
                  </a:cubicBezTo>
                  <a:cubicBezTo>
                    <a:pt x="1768" y="209"/>
                    <a:pt x="1702" y="276"/>
                    <a:pt x="1635" y="343"/>
                  </a:cubicBezTo>
                  <a:cubicBezTo>
                    <a:pt x="1602" y="276"/>
                    <a:pt x="1535" y="209"/>
                    <a:pt x="1468" y="176"/>
                  </a:cubicBezTo>
                  <a:cubicBezTo>
                    <a:pt x="1302" y="65"/>
                    <a:pt x="1114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3337252" y="3031605"/>
              <a:ext cx="5533" cy="39247"/>
            </a:xfrm>
            <a:custGeom>
              <a:rect b="b" l="l" r="r" t="t"/>
              <a:pathLst>
                <a:path extrusionOk="0" h="2135" w="301">
                  <a:moveTo>
                    <a:pt x="0" y="0"/>
                  </a:moveTo>
                  <a:lnTo>
                    <a:pt x="0" y="0"/>
                  </a:lnTo>
                  <a:cubicBezTo>
                    <a:pt x="67" y="467"/>
                    <a:pt x="134" y="1101"/>
                    <a:pt x="234" y="1868"/>
                  </a:cubicBezTo>
                  <a:lnTo>
                    <a:pt x="267" y="2134"/>
                  </a:lnTo>
                  <a:lnTo>
                    <a:pt x="301" y="2134"/>
                  </a:lnTo>
                  <a:cubicBezTo>
                    <a:pt x="267" y="2034"/>
                    <a:pt x="267" y="1934"/>
                    <a:pt x="267" y="1868"/>
                  </a:cubicBezTo>
                  <a:cubicBezTo>
                    <a:pt x="167" y="1101"/>
                    <a:pt x="67" y="4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3326829" y="3030980"/>
              <a:ext cx="55809" cy="40478"/>
            </a:xfrm>
            <a:custGeom>
              <a:rect b="b" l="l" r="r" t="t"/>
              <a:pathLst>
                <a:path extrusionOk="0" h="2202" w="3036">
                  <a:moveTo>
                    <a:pt x="67" y="0"/>
                  </a:moveTo>
                  <a:cubicBezTo>
                    <a:pt x="34" y="17"/>
                    <a:pt x="17" y="17"/>
                    <a:pt x="9" y="17"/>
                  </a:cubicBezTo>
                  <a:cubicBezTo>
                    <a:pt x="0" y="17"/>
                    <a:pt x="0" y="17"/>
                    <a:pt x="0" y="34"/>
                  </a:cubicBezTo>
                  <a:cubicBezTo>
                    <a:pt x="0" y="100"/>
                    <a:pt x="0" y="100"/>
                    <a:pt x="67" y="100"/>
                  </a:cubicBezTo>
                  <a:lnTo>
                    <a:pt x="534" y="100"/>
                  </a:lnTo>
                  <a:lnTo>
                    <a:pt x="801" y="2168"/>
                  </a:lnTo>
                  <a:cubicBezTo>
                    <a:pt x="801" y="2202"/>
                    <a:pt x="834" y="2202"/>
                    <a:pt x="834" y="2202"/>
                  </a:cubicBezTo>
                  <a:lnTo>
                    <a:pt x="2969" y="2202"/>
                  </a:lnTo>
                  <a:cubicBezTo>
                    <a:pt x="3002" y="2202"/>
                    <a:pt x="3036" y="2202"/>
                    <a:pt x="3036" y="2168"/>
                  </a:cubicBezTo>
                  <a:cubicBezTo>
                    <a:pt x="3036" y="2135"/>
                    <a:pt x="3002" y="2135"/>
                    <a:pt x="2969" y="2135"/>
                  </a:cubicBezTo>
                  <a:lnTo>
                    <a:pt x="868" y="2102"/>
                  </a:lnTo>
                  <a:cubicBezTo>
                    <a:pt x="868" y="2035"/>
                    <a:pt x="868" y="2002"/>
                    <a:pt x="868" y="1935"/>
                  </a:cubicBezTo>
                  <a:lnTo>
                    <a:pt x="601" y="34"/>
                  </a:lnTo>
                  <a:cubicBezTo>
                    <a:pt x="601" y="0"/>
                    <a:pt x="567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3341535" y="3038333"/>
              <a:ext cx="44780" cy="23934"/>
            </a:xfrm>
            <a:custGeom>
              <a:rect b="b" l="l" r="r" t="t"/>
              <a:pathLst>
                <a:path extrusionOk="0" h="1302" w="2436">
                  <a:moveTo>
                    <a:pt x="2436" y="0"/>
                  </a:moveTo>
                  <a:lnTo>
                    <a:pt x="2369" y="434"/>
                  </a:lnTo>
                  <a:cubicBezTo>
                    <a:pt x="2403" y="267"/>
                    <a:pt x="2436" y="134"/>
                    <a:pt x="2436" y="0"/>
                  </a:cubicBezTo>
                  <a:close/>
                  <a:moveTo>
                    <a:pt x="1" y="1268"/>
                  </a:moveTo>
                  <a:lnTo>
                    <a:pt x="1" y="1301"/>
                  </a:lnTo>
                  <a:lnTo>
                    <a:pt x="2202" y="1301"/>
                  </a:lnTo>
                  <a:lnTo>
                    <a:pt x="601" y="126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3337859" y="3037726"/>
              <a:ext cx="49688" cy="25772"/>
            </a:xfrm>
            <a:custGeom>
              <a:rect b="b" l="l" r="r" t="t"/>
              <a:pathLst>
                <a:path extrusionOk="0" h="1402" w="2703">
                  <a:moveTo>
                    <a:pt x="34" y="0"/>
                  </a:moveTo>
                  <a:cubicBezTo>
                    <a:pt x="34" y="0"/>
                    <a:pt x="1" y="0"/>
                    <a:pt x="1" y="33"/>
                  </a:cubicBezTo>
                  <a:cubicBezTo>
                    <a:pt x="1" y="67"/>
                    <a:pt x="1" y="67"/>
                    <a:pt x="34" y="67"/>
                  </a:cubicBezTo>
                  <a:lnTo>
                    <a:pt x="501" y="67"/>
                  </a:lnTo>
                  <a:lnTo>
                    <a:pt x="2603" y="100"/>
                  </a:lnTo>
                  <a:lnTo>
                    <a:pt x="2369" y="1301"/>
                  </a:lnTo>
                  <a:lnTo>
                    <a:pt x="168" y="1301"/>
                  </a:lnTo>
                  <a:cubicBezTo>
                    <a:pt x="168" y="1334"/>
                    <a:pt x="168" y="1334"/>
                    <a:pt x="168" y="1334"/>
                  </a:cubicBezTo>
                  <a:cubicBezTo>
                    <a:pt x="168" y="1368"/>
                    <a:pt x="168" y="1368"/>
                    <a:pt x="201" y="1368"/>
                  </a:cubicBezTo>
                  <a:lnTo>
                    <a:pt x="835" y="1368"/>
                  </a:lnTo>
                  <a:lnTo>
                    <a:pt x="2436" y="1401"/>
                  </a:lnTo>
                  <a:cubicBezTo>
                    <a:pt x="2436" y="1401"/>
                    <a:pt x="2436" y="1368"/>
                    <a:pt x="2436" y="1368"/>
                  </a:cubicBezTo>
                  <a:lnTo>
                    <a:pt x="2603" y="500"/>
                  </a:lnTo>
                  <a:lnTo>
                    <a:pt x="2703" y="33"/>
                  </a:lnTo>
                  <a:cubicBezTo>
                    <a:pt x="2703" y="33"/>
                    <a:pt x="2703" y="0"/>
                    <a:pt x="2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3343999" y="3076862"/>
              <a:ext cx="7978" cy="8346"/>
            </a:xfrm>
            <a:custGeom>
              <a:rect b="b" l="l" r="r" t="t"/>
              <a:pathLst>
                <a:path extrusionOk="0" h="454" w="434">
                  <a:moveTo>
                    <a:pt x="245" y="0"/>
                  </a:moveTo>
                  <a:cubicBezTo>
                    <a:pt x="125" y="0"/>
                    <a:pt x="0" y="93"/>
                    <a:pt x="0" y="239"/>
                  </a:cubicBezTo>
                  <a:cubicBezTo>
                    <a:pt x="0" y="340"/>
                    <a:pt x="67" y="406"/>
                    <a:pt x="167" y="440"/>
                  </a:cubicBezTo>
                  <a:cubicBezTo>
                    <a:pt x="187" y="449"/>
                    <a:pt x="206" y="453"/>
                    <a:pt x="226" y="453"/>
                  </a:cubicBezTo>
                  <a:cubicBezTo>
                    <a:pt x="273" y="453"/>
                    <a:pt x="320" y="430"/>
                    <a:pt x="367" y="406"/>
                  </a:cubicBezTo>
                  <a:lnTo>
                    <a:pt x="367" y="406"/>
                  </a:lnTo>
                  <a:cubicBezTo>
                    <a:pt x="334" y="423"/>
                    <a:pt x="301" y="431"/>
                    <a:pt x="267" y="431"/>
                  </a:cubicBezTo>
                  <a:cubicBezTo>
                    <a:pt x="234" y="431"/>
                    <a:pt x="200" y="423"/>
                    <a:pt x="167" y="406"/>
                  </a:cubicBezTo>
                  <a:cubicBezTo>
                    <a:pt x="100" y="373"/>
                    <a:pt x="34" y="306"/>
                    <a:pt x="34" y="239"/>
                  </a:cubicBezTo>
                  <a:cubicBezTo>
                    <a:pt x="34" y="139"/>
                    <a:pt x="100" y="73"/>
                    <a:pt x="167" y="39"/>
                  </a:cubicBezTo>
                  <a:cubicBezTo>
                    <a:pt x="187" y="30"/>
                    <a:pt x="206" y="25"/>
                    <a:pt x="226" y="25"/>
                  </a:cubicBezTo>
                  <a:cubicBezTo>
                    <a:pt x="273" y="25"/>
                    <a:pt x="320" y="49"/>
                    <a:pt x="367" y="73"/>
                  </a:cubicBezTo>
                  <a:cubicBezTo>
                    <a:pt x="400" y="106"/>
                    <a:pt x="434" y="139"/>
                    <a:pt x="434" y="172"/>
                  </a:cubicBezTo>
                  <a:lnTo>
                    <a:pt x="434" y="172"/>
                  </a:lnTo>
                  <a:cubicBezTo>
                    <a:pt x="434" y="139"/>
                    <a:pt x="400" y="73"/>
                    <a:pt x="367" y="39"/>
                  </a:cubicBezTo>
                  <a:cubicBezTo>
                    <a:pt x="332" y="12"/>
                    <a:pt x="289" y="0"/>
                    <a:pt x="2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3342160" y="3076568"/>
              <a:ext cx="11048" cy="9614"/>
            </a:xfrm>
            <a:custGeom>
              <a:rect b="b" l="l" r="r" t="t"/>
              <a:pathLst>
                <a:path extrusionOk="0" h="523" w="601">
                  <a:moveTo>
                    <a:pt x="334" y="89"/>
                  </a:moveTo>
                  <a:cubicBezTo>
                    <a:pt x="367" y="89"/>
                    <a:pt x="401" y="89"/>
                    <a:pt x="434" y="122"/>
                  </a:cubicBezTo>
                  <a:cubicBezTo>
                    <a:pt x="467" y="155"/>
                    <a:pt x="501" y="189"/>
                    <a:pt x="501" y="222"/>
                  </a:cubicBezTo>
                  <a:cubicBezTo>
                    <a:pt x="501" y="222"/>
                    <a:pt x="501" y="255"/>
                    <a:pt x="501" y="255"/>
                  </a:cubicBezTo>
                  <a:cubicBezTo>
                    <a:pt x="501" y="255"/>
                    <a:pt x="501" y="289"/>
                    <a:pt x="501" y="289"/>
                  </a:cubicBezTo>
                  <a:cubicBezTo>
                    <a:pt x="501" y="322"/>
                    <a:pt x="467" y="356"/>
                    <a:pt x="434" y="389"/>
                  </a:cubicBezTo>
                  <a:cubicBezTo>
                    <a:pt x="401" y="422"/>
                    <a:pt x="334" y="422"/>
                    <a:pt x="267" y="422"/>
                  </a:cubicBezTo>
                  <a:cubicBezTo>
                    <a:pt x="200" y="389"/>
                    <a:pt x="167" y="322"/>
                    <a:pt x="167" y="255"/>
                  </a:cubicBezTo>
                  <a:cubicBezTo>
                    <a:pt x="167" y="189"/>
                    <a:pt x="200" y="122"/>
                    <a:pt x="267" y="89"/>
                  </a:cubicBezTo>
                  <a:close/>
                  <a:moveTo>
                    <a:pt x="356" y="0"/>
                  </a:moveTo>
                  <a:cubicBezTo>
                    <a:pt x="317" y="0"/>
                    <a:pt x="275" y="8"/>
                    <a:pt x="234" y="22"/>
                  </a:cubicBezTo>
                  <a:cubicBezTo>
                    <a:pt x="0" y="89"/>
                    <a:pt x="0" y="422"/>
                    <a:pt x="234" y="522"/>
                  </a:cubicBezTo>
                  <a:lnTo>
                    <a:pt x="334" y="522"/>
                  </a:lnTo>
                  <a:cubicBezTo>
                    <a:pt x="401" y="522"/>
                    <a:pt x="434" y="489"/>
                    <a:pt x="501" y="456"/>
                  </a:cubicBezTo>
                  <a:cubicBezTo>
                    <a:pt x="534" y="422"/>
                    <a:pt x="567" y="389"/>
                    <a:pt x="567" y="322"/>
                  </a:cubicBezTo>
                  <a:cubicBezTo>
                    <a:pt x="601" y="289"/>
                    <a:pt x="601" y="289"/>
                    <a:pt x="567" y="255"/>
                  </a:cubicBezTo>
                  <a:cubicBezTo>
                    <a:pt x="601" y="255"/>
                    <a:pt x="601" y="222"/>
                    <a:pt x="567" y="222"/>
                  </a:cubicBezTo>
                  <a:cubicBezTo>
                    <a:pt x="567" y="155"/>
                    <a:pt x="534" y="89"/>
                    <a:pt x="501" y="55"/>
                  </a:cubicBezTo>
                  <a:cubicBezTo>
                    <a:pt x="462" y="16"/>
                    <a:pt x="411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3369753" y="3077175"/>
              <a:ext cx="7978" cy="8382"/>
            </a:xfrm>
            <a:custGeom>
              <a:rect b="b" l="l" r="r" t="t"/>
              <a:pathLst>
                <a:path extrusionOk="0" h="456" w="434">
                  <a:moveTo>
                    <a:pt x="243" y="0"/>
                  </a:moveTo>
                  <a:cubicBezTo>
                    <a:pt x="211" y="0"/>
                    <a:pt x="175" y="8"/>
                    <a:pt x="134" y="22"/>
                  </a:cubicBezTo>
                  <a:cubicBezTo>
                    <a:pt x="67" y="56"/>
                    <a:pt x="0" y="122"/>
                    <a:pt x="0" y="222"/>
                  </a:cubicBezTo>
                  <a:cubicBezTo>
                    <a:pt x="0" y="323"/>
                    <a:pt x="67" y="423"/>
                    <a:pt x="134" y="456"/>
                  </a:cubicBezTo>
                  <a:cubicBezTo>
                    <a:pt x="200" y="456"/>
                    <a:pt x="301" y="456"/>
                    <a:pt x="367" y="423"/>
                  </a:cubicBezTo>
                  <a:cubicBezTo>
                    <a:pt x="400" y="389"/>
                    <a:pt x="434" y="323"/>
                    <a:pt x="434" y="290"/>
                  </a:cubicBezTo>
                  <a:lnTo>
                    <a:pt x="434" y="290"/>
                  </a:lnTo>
                  <a:cubicBezTo>
                    <a:pt x="434" y="323"/>
                    <a:pt x="400" y="356"/>
                    <a:pt x="367" y="389"/>
                  </a:cubicBezTo>
                  <a:cubicBezTo>
                    <a:pt x="321" y="417"/>
                    <a:pt x="275" y="429"/>
                    <a:pt x="233" y="429"/>
                  </a:cubicBezTo>
                  <a:cubicBezTo>
                    <a:pt x="121" y="429"/>
                    <a:pt x="34" y="343"/>
                    <a:pt x="34" y="222"/>
                  </a:cubicBezTo>
                  <a:cubicBezTo>
                    <a:pt x="34" y="122"/>
                    <a:pt x="100" y="56"/>
                    <a:pt x="167" y="22"/>
                  </a:cubicBezTo>
                  <a:cubicBezTo>
                    <a:pt x="234" y="22"/>
                    <a:pt x="301" y="22"/>
                    <a:pt x="367" y="56"/>
                  </a:cubicBezTo>
                  <a:cubicBezTo>
                    <a:pt x="328" y="17"/>
                    <a:pt x="289" y="0"/>
                    <a:pt x="2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3369128" y="3076568"/>
              <a:ext cx="9228" cy="9614"/>
            </a:xfrm>
            <a:custGeom>
              <a:rect b="b" l="l" r="r" t="t"/>
              <a:pathLst>
                <a:path extrusionOk="0" h="523" w="502">
                  <a:moveTo>
                    <a:pt x="268" y="89"/>
                  </a:moveTo>
                  <a:cubicBezTo>
                    <a:pt x="301" y="89"/>
                    <a:pt x="335" y="89"/>
                    <a:pt x="368" y="122"/>
                  </a:cubicBezTo>
                  <a:cubicBezTo>
                    <a:pt x="368" y="155"/>
                    <a:pt x="401" y="189"/>
                    <a:pt x="435" y="222"/>
                  </a:cubicBezTo>
                  <a:cubicBezTo>
                    <a:pt x="401" y="222"/>
                    <a:pt x="401" y="255"/>
                    <a:pt x="435" y="255"/>
                  </a:cubicBezTo>
                  <a:cubicBezTo>
                    <a:pt x="435" y="255"/>
                    <a:pt x="435" y="289"/>
                    <a:pt x="435" y="289"/>
                  </a:cubicBezTo>
                  <a:cubicBezTo>
                    <a:pt x="401" y="322"/>
                    <a:pt x="368" y="356"/>
                    <a:pt x="368" y="389"/>
                  </a:cubicBezTo>
                  <a:cubicBezTo>
                    <a:pt x="301" y="422"/>
                    <a:pt x="234" y="422"/>
                    <a:pt x="201" y="422"/>
                  </a:cubicBezTo>
                  <a:cubicBezTo>
                    <a:pt x="134" y="389"/>
                    <a:pt x="68" y="322"/>
                    <a:pt x="68" y="255"/>
                  </a:cubicBezTo>
                  <a:cubicBezTo>
                    <a:pt x="68" y="189"/>
                    <a:pt x="134" y="122"/>
                    <a:pt x="201" y="89"/>
                  </a:cubicBezTo>
                  <a:close/>
                  <a:moveTo>
                    <a:pt x="263" y="0"/>
                  </a:moveTo>
                  <a:cubicBezTo>
                    <a:pt x="229" y="0"/>
                    <a:pt x="195" y="8"/>
                    <a:pt x="168" y="22"/>
                  </a:cubicBezTo>
                  <a:cubicBezTo>
                    <a:pt x="68" y="55"/>
                    <a:pt x="1" y="155"/>
                    <a:pt x="1" y="255"/>
                  </a:cubicBezTo>
                  <a:cubicBezTo>
                    <a:pt x="1" y="356"/>
                    <a:pt x="68" y="456"/>
                    <a:pt x="168" y="522"/>
                  </a:cubicBezTo>
                  <a:lnTo>
                    <a:pt x="234" y="522"/>
                  </a:lnTo>
                  <a:cubicBezTo>
                    <a:pt x="301" y="522"/>
                    <a:pt x="368" y="489"/>
                    <a:pt x="401" y="456"/>
                  </a:cubicBezTo>
                  <a:cubicBezTo>
                    <a:pt x="435" y="422"/>
                    <a:pt x="468" y="389"/>
                    <a:pt x="501" y="322"/>
                  </a:cubicBezTo>
                  <a:cubicBezTo>
                    <a:pt x="501" y="322"/>
                    <a:pt x="501" y="289"/>
                    <a:pt x="501" y="255"/>
                  </a:cubicBezTo>
                  <a:cubicBezTo>
                    <a:pt x="501" y="255"/>
                    <a:pt x="501" y="222"/>
                    <a:pt x="501" y="222"/>
                  </a:cubicBezTo>
                  <a:cubicBezTo>
                    <a:pt x="501" y="155"/>
                    <a:pt x="468" y="89"/>
                    <a:pt x="401" y="55"/>
                  </a:cubicBezTo>
                  <a:cubicBezTo>
                    <a:pt x="362" y="16"/>
                    <a:pt x="31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3369128" y="3023002"/>
              <a:ext cx="27004" cy="22574"/>
            </a:xfrm>
            <a:custGeom>
              <a:rect b="b" l="l" r="r" t="t"/>
              <a:pathLst>
                <a:path extrusionOk="0" h="1228" w="1469">
                  <a:moveTo>
                    <a:pt x="835" y="1"/>
                  </a:moveTo>
                  <a:cubicBezTo>
                    <a:pt x="301" y="1"/>
                    <a:pt x="1" y="668"/>
                    <a:pt x="401" y="1035"/>
                  </a:cubicBezTo>
                  <a:cubicBezTo>
                    <a:pt x="524" y="1168"/>
                    <a:pt x="679" y="1227"/>
                    <a:pt x="834" y="1227"/>
                  </a:cubicBezTo>
                  <a:cubicBezTo>
                    <a:pt x="1143" y="1227"/>
                    <a:pt x="1446" y="990"/>
                    <a:pt x="1469" y="634"/>
                  </a:cubicBezTo>
                  <a:cubicBezTo>
                    <a:pt x="1469" y="267"/>
                    <a:pt x="1168" y="1"/>
                    <a:pt x="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3384459" y="3029141"/>
              <a:ext cx="1250" cy="11655"/>
            </a:xfrm>
            <a:custGeom>
              <a:rect b="b" l="l" r="r" t="t"/>
              <a:pathLst>
                <a:path extrusionOk="0" h="634" w="68">
                  <a:moveTo>
                    <a:pt x="34" y="0"/>
                  </a:moveTo>
                  <a:cubicBezTo>
                    <a:pt x="34" y="100"/>
                    <a:pt x="1" y="200"/>
                    <a:pt x="34" y="300"/>
                  </a:cubicBezTo>
                  <a:cubicBezTo>
                    <a:pt x="68" y="200"/>
                    <a:pt x="68" y="100"/>
                    <a:pt x="34" y="0"/>
                  </a:cubicBezTo>
                  <a:close/>
                  <a:moveTo>
                    <a:pt x="34" y="300"/>
                  </a:moveTo>
                  <a:cubicBezTo>
                    <a:pt x="1" y="400"/>
                    <a:pt x="1" y="534"/>
                    <a:pt x="34" y="634"/>
                  </a:cubicBezTo>
                  <a:cubicBezTo>
                    <a:pt x="34" y="534"/>
                    <a:pt x="34" y="400"/>
                    <a:pt x="34" y="3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3378944" y="3034197"/>
              <a:ext cx="12280" cy="1085"/>
            </a:xfrm>
            <a:custGeom>
              <a:rect b="b" l="l" r="r" t="t"/>
              <a:pathLst>
                <a:path extrusionOk="0" h="59" w="668">
                  <a:moveTo>
                    <a:pt x="334" y="0"/>
                  </a:moveTo>
                  <a:cubicBezTo>
                    <a:pt x="226" y="0"/>
                    <a:pt x="117" y="9"/>
                    <a:pt x="1" y="25"/>
                  </a:cubicBezTo>
                  <a:cubicBezTo>
                    <a:pt x="101" y="59"/>
                    <a:pt x="234" y="59"/>
                    <a:pt x="334" y="59"/>
                  </a:cubicBezTo>
                  <a:lnTo>
                    <a:pt x="668" y="59"/>
                  </a:lnTo>
                  <a:lnTo>
                    <a:pt x="668" y="25"/>
                  </a:lnTo>
                  <a:cubicBezTo>
                    <a:pt x="551" y="9"/>
                    <a:pt x="443" y="0"/>
                    <a:pt x="3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3000614" y="3059178"/>
              <a:ext cx="160663" cy="3695"/>
            </a:xfrm>
            <a:custGeom>
              <a:rect b="b" l="l" r="r" t="t"/>
              <a:pathLst>
                <a:path extrusionOk="0" h="201" w="8740">
                  <a:moveTo>
                    <a:pt x="4370" y="1"/>
                  </a:moveTo>
                  <a:cubicBezTo>
                    <a:pt x="1968" y="1"/>
                    <a:pt x="0" y="34"/>
                    <a:pt x="0" y="101"/>
                  </a:cubicBezTo>
                  <a:cubicBezTo>
                    <a:pt x="0" y="167"/>
                    <a:pt x="1968" y="201"/>
                    <a:pt x="4370" y="201"/>
                  </a:cubicBezTo>
                  <a:cubicBezTo>
                    <a:pt x="6805" y="201"/>
                    <a:pt x="8740" y="167"/>
                    <a:pt x="8740" y="101"/>
                  </a:cubicBezTo>
                  <a:cubicBezTo>
                    <a:pt x="8740" y="34"/>
                    <a:pt x="6772" y="1"/>
                    <a:pt x="4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2462227" y="3185503"/>
              <a:ext cx="965798" cy="415132"/>
            </a:xfrm>
            <a:custGeom>
              <a:rect b="b" l="l" r="r" t="t"/>
              <a:pathLst>
                <a:path extrusionOk="0" h="22583" w="52539">
                  <a:moveTo>
                    <a:pt x="1835" y="0"/>
                  </a:moveTo>
                  <a:cubicBezTo>
                    <a:pt x="801" y="0"/>
                    <a:pt x="1" y="834"/>
                    <a:pt x="1" y="1868"/>
                  </a:cubicBezTo>
                  <a:lnTo>
                    <a:pt x="1" y="20748"/>
                  </a:lnTo>
                  <a:cubicBezTo>
                    <a:pt x="1" y="21782"/>
                    <a:pt x="801" y="22583"/>
                    <a:pt x="1835" y="22583"/>
                  </a:cubicBezTo>
                  <a:lnTo>
                    <a:pt x="50704" y="22583"/>
                  </a:lnTo>
                  <a:cubicBezTo>
                    <a:pt x="51704" y="22583"/>
                    <a:pt x="52538" y="21782"/>
                    <a:pt x="52538" y="20748"/>
                  </a:cubicBezTo>
                  <a:lnTo>
                    <a:pt x="52538" y="1868"/>
                  </a:lnTo>
                  <a:cubicBezTo>
                    <a:pt x="52538" y="834"/>
                    <a:pt x="51704" y="0"/>
                    <a:pt x="507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2461620" y="3186110"/>
              <a:ext cx="491180" cy="415150"/>
            </a:xfrm>
            <a:custGeom>
              <a:rect b="b" l="l" r="r" t="t"/>
              <a:pathLst>
                <a:path extrusionOk="0" h="22584" w="26720">
                  <a:moveTo>
                    <a:pt x="1668" y="1"/>
                  </a:moveTo>
                  <a:cubicBezTo>
                    <a:pt x="768" y="1"/>
                    <a:pt x="0" y="768"/>
                    <a:pt x="0" y="1668"/>
                  </a:cubicBezTo>
                  <a:lnTo>
                    <a:pt x="0" y="20916"/>
                  </a:lnTo>
                  <a:cubicBezTo>
                    <a:pt x="0" y="21816"/>
                    <a:pt x="768" y="22583"/>
                    <a:pt x="1668" y="22583"/>
                  </a:cubicBezTo>
                  <a:lnTo>
                    <a:pt x="26719" y="22583"/>
                  </a:lnTo>
                  <a:lnTo>
                    <a:pt x="267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2952176" y="3191624"/>
              <a:ext cx="3695" cy="412706"/>
            </a:xfrm>
            <a:custGeom>
              <a:rect b="b" l="l" r="r" t="t"/>
              <a:pathLst>
                <a:path extrusionOk="0" h="22451" w="201">
                  <a:moveTo>
                    <a:pt x="100" y="1"/>
                  </a:moveTo>
                  <a:cubicBezTo>
                    <a:pt x="33" y="1"/>
                    <a:pt x="0" y="5004"/>
                    <a:pt x="0" y="11209"/>
                  </a:cubicBezTo>
                  <a:cubicBezTo>
                    <a:pt x="0" y="17413"/>
                    <a:pt x="33" y="22450"/>
                    <a:pt x="100" y="22450"/>
                  </a:cubicBezTo>
                  <a:cubicBezTo>
                    <a:pt x="167" y="22450"/>
                    <a:pt x="200" y="17447"/>
                    <a:pt x="200" y="11209"/>
                  </a:cubicBezTo>
                  <a:cubicBezTo>
                    <a:pt x="200" y="5004"/>
                    <a:pt x="167" y="1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2460389" y="3183628"/>
              <a:ext cx="969475" cy="417632"/>
            </a:xfrm>
            <a:custGeom>
              <a:rect b="b" l="l" r="r" t="t"/>
              <a:pathLst>
                <a:path extrusionOk="0" h="22719" w="52739">
                  <a:moveTo>
                    <a:pt x="50854" y="0"/>
                  </a:moveTo>
                  <a:cubicBezTo>
                    <a:pt x="50826" y="0"/>
                    <a:pt x="50798" y="1"/>
                    <a:pt x="50770" y="2"/>
                  </a:cubicBezTo>
                  <a:lnTo>
                    <a:pt x="1935" y="2"/>
                  </a:lnTo>
                  <a:cubicBezTo>
                    <a:pt x="901" y="2"/>
                    <a:pt x="34" y="836"/>
                    <a:pt x="1" y="1903"/>
                  </a:cubicBezTo>
                  <a:lnTo>
                    <a:pt x="1" y="13779"/>
                  </a:lnTo>
                  <a:lnTo>
                    <a:pt x="1" y="20850"/>
                  </a:lnTo>
                  <a:cubicBezTo>
                    <a:pt x="34" y="21784"/>
                    <a:pt x="735" y="22552"/>
                    <a:pt x="1669" y="22685"/>
                  </a:cubicBezTo>
                  <a:cubicBezTo>
                    <a:pt x="1969" y="22718"/>
                    <a:pt x="2236" y="22718"/>
                    <a:pt x="2502" y="22718"/>
                  </a:cubicBezTo>
                  <a:lnTo>
                    <a:pt x="5838" y="22718"/>
                  </a:lnTo>
                  <a:lnTo>
                    <a:pt x="29222" y="22685"/>
                  </a:lnTo>
                  <a:lnTo>
                    <a:pt x="44999" y="22652"/>
                  </a:lnTo>
                  <a:lnTo>
                    <a:pt x="49269" y="22652"/>
                  </a:lnTo>
                  <a:lnTo>
                    <a:pt x="44999" y="22618"/>
                  </a:lnTo>
                  <a:lnTo>
                    <a:pt x="29222" y="22585"/>
                  </a:lnTo>
                  <a:lnTo>
                    <a:pt x="5838" y="22552"/>
                  </a:lnTo>
                  <a:lnTo>
                    <a:pt x="2502" y="22552"/>
                  </a:lnTo>
                  <a:cubicBezTo>
                    <a:pt x="2325" y="22552"/>
                    <a:pt x="2132" y="22566"/>
                    <a:pt x="1944" y="22566"/>
                  </a:cubicBezTo>
                  <a:cubicBezTo>
                    <a:pt x="1850" y="22566"/>
                    <a:pt x="1757" y="22563"/>
                    <a:pt x="1669" y="22552"/>
                  </a:cubicBezTo>
                  <a:cubicBezTo>
                    <a:pt x="1402" y="22518"/>
                    <a:pt x="1168" y="22418"/>
                    <a:pt x="935" y="22251"/>
                  </a:cubicBezTo>
                  <a:cubicBezTo>
                    <a:pt x="468" y="21951"/>
                    <a:pt x="201" y="21451"/>
                    <a:pt x="167" y="20884"/>
                  </a:cubicBezTo>
                  <a:lnTo>
                    <a:pt x="167" y="13845"/>
                  </a:lnTo>
                  <a:lnTo>
                    <a:pt x="167" y="6540"/>
                  </a:lnTo>
                  <a:lnTo>
                    <a:pt x="167" y="1870"/>
                  </a:lnTo>
                  <a:cubicBezTo>
                    <a:pt x="201" y="1570"/>
                    <a:pt x="268" y="1270"/>
                    <a:pt x="434" y="1036"/>
                  </a:cubicBezTo>
                  <a:cubicBezTo>
                    <a:pt x="735" y="502"/>
                    <a:pt x="1302" y="202"/>
                    <a:pt x="1935" y="202"/>
                  </a:cubicBezTo>
                  <a:lnTo>
                    <a:pt x="50103" y="202"/>
                  </a:lnTo>
                  <a:cubicBezTo>
                    <a:pt x="50262" y="190"/>
                    <a:pt x="50421" y="182"/>
                    <a:pt x="50578" y="182"/>
                  </a:cubicBezTo>
                  <a:cubicBezTo>
                    <a:pt x="50850" y="182"/>
                    <a:pt x="51117" y="206"/>
                    <a:pt x="51371" y="269"/>
                  </a:cubicBezTo>
                  <a:cubicBezTo>
                    <a:pt x="51771" y="402"/>
                    <a:pt x="52105" y="669"/>
                    <a:pt x="52338" y="1036"/>
                  </a:cubicBezTo>
                  <a:cubicBezTo>
                    <a:pt x="52438" y="1203"/>
                    <a:pt x="52505" y="1403"/>
                    <a:pt x="52572" y="1603"/>
                  </a:cubicBezTo>
                  <a:cubicBezTo>
                    <a:pt x="52605" y="1803"/>
                    <a:pt x="52605" y="2004"/>
                    <a:pt x="52605" y="2204"/>
                  </a:cubicBezTo>
                  <a:cubicBezTo>
                    <a:pt x="52605" y="8842"/>
                    <a:pt x="52638" y="14246"/>
                    <a:pt x="52638" y="17982"/>
                  </a:cubicBezTo>
                  <a:lnTo>
                    <a:pt x="52638" y="20450"/>
                  </a:lnTo>
                  <a:cubicBezTo>
                    <a:pt x="52638" y="20784"/>
                    <a:pt x="52638" y="21117"/>
                    <a:pt x="52538" y="21417"/>
                  </a:cubicBezTo>
                  <a:cubicBezTo>
                    <a:pt x="52438" y="21684"/>
                    <a:pt x="52305" y="21918"/>
                    <a:pt x="52138" y="22118"/>
                  </a:cubicBezTo>
                  <a:cubicBezTo>
                    <a:pt x="51871" y="22385"/>
                    <a:pt x="51537" y="22552"/>
                    <a:pt x="51171" y="22652"/>
                  </a:cubicBezTo>
                  <a:cubicBezTo>
                    <a:pt x="50937" y="22685"/>
                    <a:pt x="50804" y="22685"/>
                    <a:pt x="50804" y="22685"/>
                  </a:cubicBezTo>
                  <a:cubicBezTo>
                    <a:pt x="50937" y="22685"/>
                    <a:pt x="51070" y="22685"/>
                    <a:pt x="51204" y="22652"/>
                  </a:cubicBezTo>
                  <a:cubicBezTo>
                    <a:pt x="51571" y="22552"/>
                    <a:pt x="51938" y="22385"/>
                    <a:pt x="52205" y="22118"/>
                  </a:cubicBezTo>
                  <a:cubicBezTo>
                    <a:pt x="52371" y="21918"/>
                    <a:pt x="52505" y="21651"/>
                    <a:pt x="52605" y="21417"/>
                  </a:cubicBezTo>
                  <a:cubicBezTo>
                    <a:pt x="52705" y="21084"/>
                    <a:pt x="52738" y="20750"/>
                    <a:pt x="52705" y="20417"/>
                  </a:cubicBezTo>
                  <a:lnTo>
                    <a:pt x="52705" y="17948"/>
                  </a:lnTo>
                  <a:cubicBezTo>
                    <a:pt x="52705" y="14212"/>
                    <a:pt x="52738" y="8842"/>
                    <a:pt x="52738" y="2170"/>
                  </a:cubicBezTo>
                  <a:cubicBezTo>
                    <a:pt x="52738" y="1970"/>
                    <a:pt x="52738" y="1737"/>
                    <a:pt x="52705" y="1537"/>
                  </a:cubicBezTo>
                  <a:cubicBezTo>
                    <a:pt x="52672" y="1303"/>
                    <a:pt x="52572" y="1103"/>
                    <a:pt x="52471" y="936"/>
                  </a:cubicBezTo>
                  <a:cubicBezTo>
                    <a:pt x="52120" y="361"/>
                    <a:pt x="51493" y="0"/>
                    <a:pt x="50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2990797" y="3278702"/>
              <a:ext cx="176619" cy="4302"/>
            </a:xfrm>
            <a:custGeom>
              <a:rect b="b" l="l" r="r" t="t"/>
              <a:pathLst>
                <a:path extrusionOk="0" h="234" w="9608">
                  <a:moveTo>
                    <a:pt x="4804" y="0"/>
                  </a:moveTo>
                  <a:cubicBezTo>
                    <a:pt x="2169" y="0"/>
                    <a:pt x="1" y="67"/>
                    <a:pt x="1" y="101"/>
                  </a:cubicBezTo>
                  <a:cubicBezTo>
                    <a:pt x="1" y="167"/>
                    <a:pt x="2169" y="234"/>
                    <a:pt x="4804" y="234"/>
                  </a:cubicBezTo>
                  <a:cubicBezTo>
                    <a:pt x="7473" y="234"/>
                    <a:pt x="9607" y="167"/>
                    <a:pt x="9607" y="101"/>
                  </a:cubicBezTo>
                  <a:cubicBezTo>
                    <a:pt x="9607" y="67"/>
                    <a:pt x="7473" y="0"/>
                    <a:pt x="4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2988959" y="3333280"/>
              <a:ext cx="349543" cy="4302"/>
            </a:xfrm>
            <a:custGeom>
              <a:rect b="b" l="l" r="r" t="t"/>
              <a:pathLst>
                <a:path extrusionOk="0" h="234" w="19015">
                  <a:moveTo>
                    <a:pt x="9507" y="0"/>
                  </a:moveTo>
                  <a:cubicBezTo>
                    <a:pt x="4237" y="0"/>
                    <a:pt x="1" y="34"/>
                    <a:pt x="1" y="100"/>
                  </a:cubicBezTo>
                  <a:cubicBezTo>
                    <a:pt x="1" y="167"/>
                    <a:pt x="4237" y="234"/>
                    <a:pt x="9507" y="234"/>
                  </a:cubicBezTo>
                  <a:cubicBezTo>
                    <a:pt x="14744" y="234"/>
                    <a:pt x="19014" y="167"/>
                    <a:pt x="19014" y="100"/>
                  </a:cubicBezTo>
                  <a:cubicBezTo>
                    <a:pt x="19014" y="34"/>
                    <a:pt x="14744" y="0"/>
                    <a:pt x="9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2988959" y="3365155"/>
              <a:ext cx="349543" cy="4320"/>
            </a:xfrm>
            <a:custGeom>
              <a:rect b="b" l="l" r="r" t="t"/>
              <a:pathLst>
                <a:path extrusionOk="0" h="235" w="19015">
                  <a:moveTo>
                    <a:pt x="9507" y="1"/>
                  </a:moveTo>
                  <a:cubicBezTo>
                    <a:pt x="4237" y="1"/>
                    <a:pt x="1" y="68"/>
                    <a:pt x="1" y="134"/>
                  </a:cubicBezTo>
                  <a:cubicBezTo>
                    <a:pt x="1" y="168"/>
                    <a:pt x="4237" y="234"/>
                    <a:pt x="9507" y="234"/>
                  </a:cubicBezTo>
                  <a:cubicBezTo>
                    <a:pt x="14744" y="234"/>
                    <a:pt x="19014" y="168"/>
                    <a:pt x="19014" y="134"/>
                  </a:cubicBezTo>
                  <a:cubicBezTo>
                    <a:pt x="19014" y="68"/>
                    <a:pt x="14744" y="1"/>
                    <a:pt x="9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3243428" y="3508778"/>
              <a:ext cx="58273" cy="48328"/>
            </a:xfrm>
            <a:custGeom>
              <a:rect b="b" l="l" r="r" t="t"/>
              <a:pathLst>
                <a:path extrusionOk="0" h="2629" w="3170">
                  <a:moveTo>
                    <a:pt x="967" y="1"/>
                  </a:moveTo>
                  <a:cubicBezTo>
                    <a:pt x="911" y="1"/>
                    <a:pt x="855" y="9"/>
                    <a:pt x="801" y="27"/>
                  </a:cubicBezTo>
                  <a:cubicBezTo>
                    <a:pt x="601" y="60"/>
                    <a:pt x="434" y="160"/>
                    <a:pt x="301" y="294"/>
                  </a:cubicBezTo>
                  <a:cubicBezTo>
                    <a:pt x="168" y="427"/>
                    <a:pt x="67" y="627"/>
                    <a:pt x="67" y="827"/>
                  </a:cubicBezTo>
                  <a:cubicBezTo>
                    <a:pt x="1" y="1061"/>
                    <a:pt x="67" y="1328"/>
                    <a:pt x="168" y="1561"/>
                  </a:cubicBezTo>
                  <a:cubicBezTo>
                    <a:pt x="301" y="1761"/>
                    <a:pt x="501" y="1962"/>
                    <a:pt x="735" y="2095"/>
                  </a:cubicBezTo>
                  <a:cubicBezTo>
                    <a:pt x="1102" y="2328"/>
                    <a:pt x="1602" y="2629"/>
                    <a:pt x="1602" y="2629"/>
                  </a:cubicBezTo>
                  <a:cubicBezTo>
                    <a:pt x="1602" y="2629"/>
                    <a:pt x="2002" y="2328"/>
                    <a:pt x="2402" y="2128"/>
                  </a:cubicBezTo>
                  <a:cubicBezTo>
                    <a:pt x="2636" y="1995"/>
                    <a:pt x="2836" y="1795"/>
                    <a:pt x="3003" y="1595"/>
                  </a:cubicBezTo>
                  <a:cubicBezTo>
                    <a:pt x="3136" y="1394"/>
                    <a:pt x="3170" y="1128"/>
                    <a:pt x="3170" y="861"/>
                  </a:cubicBezTo>
                  <a:cubicBezTo>
                    <a:pt x="3136" y="661"/>
                    <a:pt x="3070" y="494"/>
                    <a:pt x="2936" y="327"/>
                  </a:cubicBezTo>
                  <a:cubicBezTo>
                    <a:pt x="2803" y="194"/>
                    <a:pt x="2636" y="93"/>
                    <a:pt x="2436" y="27"/>
                  </a:cubicBezTo>
                  <a:cubicBezTo>
                    <a:pt x="2386" y="18"/>
                    <a:pt x="2336" y="14"/>
                    <a:pt x="2286" y="14"/>
                  </a:cubicBezTo>
                  <a:cubicBezTo>
                    <a:pt x="2138" y="14"/>
                    <a:pt x="1994" y="52"/>
                    <a:pt x="1869" y="127"/>
                  </a:cubicBezTo>
                  <a:cubicBezTo>
                    <a:pt x="1769" y="194"/>
                    <a:pt x="1669" y="294"/>
                    <a:pt x="1602" y="394"/>
                  </a:cubicBezTo>
                  <a:cubicBezTo>
                    <a:pt x="1569" y="294"/>
                    <a:pt x="1468" y="194"/>
                    <a:pt x="1402" y="160"/>
                  </a:cubicBezTo>
                  <a:cubicBezTo>
                    <a:pt x="1280" y="63"/>
                    <a:pt x="1122" y="1"/>
                    <a:pt x="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3242821" y="3508281"/>
              <a:ext cx="60111" cy="50056"/>
            </a:xfrm>
            <a:custGeom>
              <a:rect b="b" l="l" r="r" t="t"/>
              <a:pathLst>
                <a:path extrusionOk="0" h="2723" w="3270">
                  <a:moveTo>
                    <a:pt x="2339" y="75"/>
                  </a:moveTo>
                  <a:cubicBezTo>
                    <a:pt x="2383" y="75"/>
                    <a:pt x="2427" y="79"/>
                    <a:pt x="2469" y="87"/>
                  </a:cubicBezTo>
                  <a:cubicBezTo>
                    <a:pt x="2836" y="221"/>
                    <a:pt x="3103" y="521"/>
                    <a:pt x="3136" y="888"/>
                  </a:cubicBezTo>
                  <a:cubicBezTo>
                    <a:pt x="3169" y="1121"/>
                    <a:pt x="3103" y="1388"/>
                    <a:pt x="2969" y="1588"/>
                  </a:cubicBezTo>
                  <a:cubicBezTo>
                    <a:pt x="2836" y="1788"/>
                    <a:pt x="2636" y="1955"/>
                    <a:pt x="2402" y="2089"/>
                  </a:cubicBezTo>
                  <a:cubicBezTo>
                    <a:pt x="2102" y="2289"/>
                    <a:pt x="1735" y="2522"/>
                    <a:pt x="1635" y="2589"/>
                  </a:cubicBezTo>
                  <a:cubicBezTo>
                    <a:pt x="1501" y="2522"/>
                    <a:pt x="1101" y="2289"/>
                    <a:pt x="801" y="2089"/>
                  </a:cubicBezTo>
                  <a:cubicBezTo>
                    <a:pt x="567" y="1955"/>
                    <a:pt x="401" y="1755"/>
                    <a:pt x="267" y="1555"/>
                  </a:cubicBezTo>
                  <a:cubicBezTo>
                    <a:pt x="134" y="1321"/>
                    <a:pt x="100" y="1088"/>
                    <a:pt x="134" y="854"/>
                  </a:cubicBezTo>
                  <a:cubicBezTo>
                    <a:pt x="167" y="654"/>
                    <a:pt x="267" y="487"/>
                    <a:pt x="367" y="354"/>
                  </a:cubicBezTo>
                  <a:cubicBezTo>
                    <a:pt x="501" y="221"/>
                    <a:pt x="668" y="120"/>
                    <a:pt x="834" y="87"/>
                  </a:cubicBezTo>
                  <a:lnTo>
                    <a:pt x="968" y="87"/>
                  </a:lnTo>
                  <a:cubicBezTo>
                    <a:pt x="1135" y="87"/>
                    <a:pt x="1268" y="120"/>
                    <a:pt x="1401" y="221"/>
                  </a:cubicBezTo>
                  <a:cubicBezTo>
                    <a:pt x="1501" y="254"/>
                    <a:pt x="1568" y="354"/>
                    <a:pt x="1602" y="421"/>
                  </a:cubicBezTo>
                  <a:lnTo>
                    <a:pt x="1635" y="521"/>
                  </a:lnTo>
                  <a:lnTo>
                    <a:pt x="1702" y="421"/>
                  </a:lnTo>
                  <a:cubicBezTo>
                    <a:pt x="1735" y="321"/>
                    <a:pt x="1835" y="254"/>
                    <a:pt x="1935" y="187"/>
                  </a:cubicBezTo>
                  <a:cubicBezTo>
                    <a:pt x="2060" y="112"/>
                    <a:pt x="2204" y="75"/>
                    <a:pt x="2339" y="75"/>
                  </a:cubicBezTo>
                  <a:close/>
                  <a:moveTo>
                    <a:pt x="2290" y="1"/>
                  </a:moveTo>
                  <a:cubicBezTo>
                    <a:pt x="2043" y="1"/>
                    <a:pt x="1796" y="113"/>
                    <a:pt x="1635" y="354"/>
                  </a:cubicBezTo>
                  <a:cubicBezTo>
                    <a:pt x="1497" y="133"/>
                    <a:pt x="1244" y="3"/>
                    <a:pt x="991" y="3"/>
                  </a:cubicBezTo>
                  <a:cubicBezTo>
                    <a:pt x="938" y="3"/>
                    <a:pt x="886" y="9"/>
                    <a:pt x="834" y="20"/>
                  </a:cubicBezTo>
                  <a:cubicBezTo>
                    <a:pt x="634" y="54"/>
                    <a:pt x="434" y="154"/>
                    <a:pt x="301" y="321"/>
                  </a:cubicBezTo>
                  <a:cubicBezTo>
                    <a:pt x="167" y="454"/>
                    <a:pt x="67" y="654"/>
                    <a:pt x="34" y="854"/>
                  </a:cubicBezTo>
                  <a:cubicBezTo>
                    <a:pt x="0" y="1121"/>
                    <a:pt x="34" y="1388"/>
                    <a:pt x="167" y="1622"/>
                  </a:cubicBezTo>
                  <a:cubicBezTo>
                    <a:pt x="301" y="1855"/>
                    <a:pt x="501" y="2055"/>
                    <a:pt x="734" y="2189"/>
                  </a:cubicBezTo>
                  <a:cubicBezTo>
                    <a:pt x="1101" y="2422"/>
                    <a:pt x="1602" y="2722"/>
                    <a:pt x="1602" y="2722"/>
                  </a:cubicBezTo>
                  <a:lnTo>
                    <a:pt x="1635" y="2722"/>
                  </a:lnTo>
                  <a:cubicBezTo>
                    <a:pt x="1635" y="2722"/>
                    <a:pt x="2069" y="2422"/>
                    <a:pt x="2435" y="2222"/>
                  </a:cubicBezTo>
                  <a:cubicBezTo>
                    <a:pt x="2702" y="2089"/>
                    <a:pt x="2902" y="1888"/>
                    <a:pt x="3069" y="1655"/>
                  </a:cubicBezTo>
                  <a:cubicBezTo>
                    <a:pt x="3203" y="1455"/>
                    <a:pt x="3269" y="1188"/>
                    <a:pt x="3236" y="921"/>
                  </a:cubicBezTo>
                  <a:cubicBezTo>
                    <a:pt x="3203" y="688"/>
                    <a:pt x="3136" y="521"/>
                    <a:pt x="2969" y="354"/>
                  </a:cubicBezTo>
                  <a:cubicBezTo>
                    <a:pt x="2869" y="187"/>
                    <a:pt x="2669" y="87"/>
                    <a:pt x="2469" y="20"/>
                  </a:cubicBezTo>
                  <a:cubicBezTo>
                    <a:pt x="2410" y="7"/>
                    <a:pt x="2350" y="1"/>
                    <a:pt x="2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3337252" y="3509255"/>
              <a:ext cx="5533" cy="38658"/>
            </a:xfrm>
            <a:custGeom>
              <a:rect b="b" l="l" r="r" t="t"/>
              <a:pathLst>
                <a:path extrusionOk="0" h="2103" w="301">
                  <a:moveTo>
                    <a:pt x="0" y="1"/>
                  </a:moveTo>
                  <a:lnTo>
                    <a:pt x="23" y="159"/>
                  </a:lnTo>
                  <a:lnTo>
                    <a:pt x="23" y="159"/>
                  </a:lnTo>
                  <a:cubicBezTo>
                    <a:pt x="16" y="103"/>
                    <a:pt x="8" y="50"/>
                    <a:pt x="0" y="1"/>
                  </a:cubicBezTo>
                  <a:close/>
                  <a:moveTo>
                    <a:pt x="23" y="159"/>
                  </a:moveTo>
                  <a:cubicBezTo>
                    <a:pt x="83" y="588"/>
                    <a:pt x="145" y="1186"/>
                    <a:pt x="234" y="1835"/>
                  </a:cubicBezTo>
                  <a:lnTo>
                    <a:pt x="267" y="2102"/>
                  </a:lnTo>
                  <a:lnTo>
                    <a:pt x="301" y="2102"/>
                  </a:lnTo>
                  <a:cubicBezTo>
                    <a:pt x="267" y="2002"/>
                    <a:pt x="267" y="1936"/>
                    <a:pt x="267" y="1835"/>
                  </a:cubicBezTo>
                  <a:lnTo>
                    <a:pt x="23" y="15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3326829" y="3508042"/>
              <a:ext cx="55809" cy="40478"/>
            </a:xfrm>
            <a:custGeom>
              <a:rect b="b" l="l" r="r" t="t"/>
              <a:pathLst>
                <a:path extrusionOk="0" h="2202" w="3036">
                  <a:moveTo>
                    <a:pt x="67" y="0"/>
                  </a:moveTo>
                  <a:cubicBezTo>
                    <a:pt x="0" y="0"/>
                    <a:pt x="0" y="0"/>
                    <a:pt x="0" y="33"/>
                  </a:cubicBezTo>
                  <a:cubicBezTo>
                    <a:pt x="0" y="67"/>
                    <a:pt x="0" y="67"/>
                    <a:pt x="67" y="67"/>
                  </a:cubicBezTo>
                  <a:lnTo>
                    <a:pt x="534" y="67"/>
                  </a:lnTo>
                  <a:lnTo>
                    <a:pt x="801" y="2168"/>
                  </a:lnTo>
                  <a:cubicBezTo>
                    <a:pt x="801" y="2168"/>
                    <a:pt x="801" y="2202"/>
                    <a:pt x="834" y="2202"/>
                  </a:cubicBezTo>
                  <a:lnTo>
                    <a:pt x="2969" y="2202"/>
                  </a:lnTo>
                  <a:cubicBezTo>
                    <a:pt x="3002" y="2202"/>
                    <a:pt x="3036" y="2202"/>
                    <a:pt x="3036" y="2168"/>
                  </a:cubicBezTo>
                  <a:cubicBezTo>
                    <a:pt x="3036" y="2135"/>
                    <a:pt x="3002" y="2135"/>
                    <a:pt x="2969" y="2135"/>
                  </a:cubicBezTo>
                  <a:lnTo>
                    <a:pt x="868" y="2102"/>
                  </a:lnTo>
                  <a:cubicBezTo>
                    <a:pt x="868" y="2035"/>
                    <a:pt x="868" y="2002"/>
                    <a:pt x="868" y="1935"/>
                  </a:cubicBezTo>
                  <a:lnTo>
                    <a:pt x="601" y="33"/>
                  </a:lnTo>
                  <a:cubicBezTo>
                    <a:pt x="601" y="0"/>
                    <a:pt x="567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3341535" y="3514770"/>
              <a:ext cx="45405" cy="24559"/>
            </a:xfrm>
            <a:custGeom>
              <a:rect b="b" l="l" r="r" t="t"/>
              <a:pathLst>
                <a:path extrusionOk="0" h="1336" w="2470">
                  <a:moveTo>
                    <a:pt x="568" y="1"/>
                  </a:moveTo>
                  <a:lnTo>
                    <a:pt x="2461" y="34"/>
                  </a:lnTo>
                  <a:lnTo>
                    <a:pt x="2461" y="34"/>
                  </a:lnTo>
                  <a:cubicBezTo>
                    <a:pt x="2464" y="23"/>
                    <a:pt x="2467" y="12"/>
                    <a:pt x="2469" y="1"/>
                  </a:cubicBezTo>
                  <a:close/>
                  <a:moveTo>
                    <a:pt x="2461" y="34"/>
                  </a:moveTo>
                  <a:cubicBezTo>
                    <a:pt x="2431" y="161"/>
                    <a:pt x="2400" y="312"/>
                    <a:pt x="2369" y="435"/>
                  </a:cubicBezTo>
                  <a:cubicBezTo>
                    <a:pt x="2303" y="735"/>
                    <a:pt x="2269" y="1035"/>
                    <a:pt x="2202" y="1302"/>
                  </a:cubicBezTo>
                  <a:lnTo>
                    <a:pt x="601" y="1269"/>
                  </a:lnTo>
                  <a:lnTo>
                    <a:pt x="1" y="1269"/>
                  </a:lnTo>
                  <a:lnTo>
                    <a:pt x="1" y="1335"/>
                  </a:lnTo>
                  <a:lnTo>
                    <a:pt x="2202" y="1335"/>
                  </a:lnTo>
                  <a:cubicBezTo>
                    <a:pt x="2269" y="1068"/>
                    <a:pt x="2303" y="768"/>
                    <a:pt x="2369" y="468"/>
                  </a:cubicBezTo>
                  <a:lnTo>
                    <a:pt x="2469" y="34"/>
                  </a:lnTo>
                  <a:lnTo>
                    <a:pt x="2461" y="3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3337859" y="3514770"/>
              <a:ext cx="49688" cy="25772"/>
            </a:xfrm>
            <a:custGeom>
              <a:rect b="b" l="l" r="r" t="t"/>
              <a:pathLst>
                <a:path extrusionOk="0" h="1402" w="2703">
                  <a:moveTo>
                    <a:pt x="34" y="1"/>
                  </a:moveTo>
                  <a:cubicBezTo>
                    <a:pt x="1" y="1"/>
                    <a:pt x="1" y="1"/>
                    <a:pt x="1" y="34"/>
                  </a:cubicBezTo>
                  <a:cubicBezTo>
                    <a:pt x="1" y="68"/>
                    <a:pt x="34" y="68"/>
                    <a:pt x="34" y="68"/>
                  </a:cubicBezTo>
                  <a:lnTo>
                    <a:pt x="201" y="68"/>
                  </a:lnTo>
                  <a:lnTo>
                    <a:pt x="2603" y="101"/>
                  </a:lnTo>
                  <a:lnTo>
                    <a:pt x="2369" y="1302"/>
                  </a:lnTo>
                  <a:lnTo>
                    <a:pt x="168" y="1302"/>
                  </a:lnTo>
                  <a:cubicBezTo>
                    <a:pt x="168" y="1302"/>
                    <a:pt x="168" y="1302"/>
                    <a:pt x="168" y="1335"/>
                  </a:cubicBezTo>
                  <a:cubicBezTo>
                    <a:pt x="168" y="1369"/>
                    <a:pt x="201" y="1369"/>
                    <a:pt x="201" y="1369"/>
                  </a:cubicBezTo>
                  <a:lnTo>
                    <a:pt x="2436" y="1402"/>
                  </a:lnTo>
                  <a:cubicBezTo>
                    <a:pt x="2436" y="1402"/>
                    <a:pt x="2436" y="1335"/>
                    <a:pt x="2436" y="1335"/>
                  </a:cubicBezTo>
                  <a:lnTo>
                    <a:pt x="2503" y="1035"/>
                  </a:lnTo>
                  <a:cubicBezTo>
                    <a:pt x="2536" y="868"/>
                    <a:pt x="2569" y="668"/>
                    <a:pt x="2603" y="468"/>
                  </a:cubicBez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3343999" y="3553778"/>
              <a:ext cx="7978" cy="8640"/>
            </a:xfrm>
            <a:custGeom>
              <a:rect b="b" l="l" r="r" t="t"/>
              <a:pathLst>
                <a:path extrusionOk="0" h="470" w="434">
                  <a:moveTo>
                    <a:pt x="226" y="0"/>
                  </a:moveTo>
                  <a:cubicBezTo>
                    <a:pt x="206" y="0"/>
                    <a:pt x="187" y="4"/>
                    <a:pt x="167" y="14"/>
                  </a:cubicBezTo>
                  <a:cubicBezTo>
                    <a:pt x="67" y="47"/>
                    <a:pt x="0" y="147"/>
                    <a:pt x="0" y="247"/>
                  </a:cubicBezTo>
                  <a:cubicBezTo>
                    <a:pt x="0" y="347"/>
                    <a:pt x="67" y="414"/>
                    <a:pt x="134" y="448"/>
                  </a:cubicBezTo>
                  <a:cubicBezTo>
                    <a:pt x="175" y="461"/>
                    <a:pt x="211" y="469"/>
                    <a:pt x="243" y="469"/>
                  </a:cubicBezTo>
                  <a:cubicBezTo>
                    <a:pt x="289" y="469"/>
                    <a:pt x="328" y="453"/>
                    <a:pt x="367" y="414"/>
                  </a:cubicBezTo>
                  <a:cubicBezTo>
                    <a:pt x="401" y="381"/>
                    <a:pt x="434" y="347"/>
                    <a:pt x="434" y="281"/>
                  </a:cubicBezTo>
                  <a:lnTo>
                    <a:pt x="434" y="281"/>
                  </a:lnTo>
                  <a:cubicBezTo>
                    <a:pt x="410" y="378"/>
                    <a:pt x="332" y="440"/>
                    <a:pt x="252" y="440"/>
                  </a:cubicBezTo>
                  <a:cubicBezTo>
                    <a:pt x="223" y="440"/>
                    <a:pt x="194" y="432"/>
                    <a:pt x="167" y="414"/>
                  </a:cubicBezTo>
                  <a:cubicBezTo>
                    <a:pt x="100" y="381"/>
                    <a:pt x="34" y="314"/>
                    <a:pt x="34" y="247"/>
                  </a:cubicBezTo>
                  <a:cubicBezTo>
                    <a:pt x="34" y="126"/>
                    <a:pt x="139" y="41"/>
                    <a:pt x="247" y="41"/>
                  </a:cubicBezTo>
                  <a:cubicBezTo>
                    <a:pt x="289" y="41"/>
                    <a:pt x="331" y="53"/>
                    <a:pt x="367" y="81"/>
                  </a:cubicBezTo>
                  <a:cubicBezTo>
                    <a:pt x="400" y="114"/>
                    <a:pt x="434" y="147"/>
                    <a:pt x="434" y="180"/>
                  </a:cubicBezTo>
                  <a:lnTo>
                    <a:pt x="434" y="180"/>
                  </a:lnTo>
                  <a:cubicBezTo>
                    <a:pt x="434" y="147"/>
                    <a:pt x="400" y="80"/>
                    <a:pt x="367" y="47"/>
                  </a:cubicBezTo>
                  <a:cubicBezTo>
                    <a:pt x="320" y="24"/>
                    <a:pt x="273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3343374" y="3553649"/>
              <a:ext cx="9835" cy="9596"/>
            </a:xfrm>
            <a:custGeom>
              <a:rect b="b" l="l" r="r" t="t"/>
              <a:pathLst>
                <a:path extrusionOk="0" h="522" w="535">
                  <a:moveTo>
                    <a:pt x="268" y="88"/>
                  </a:moveTo>
                  <a:cubicBezTo>
                    <a:pt x="301" y="88"/>
                    <a:pt x="335" y="88"/>
                    <a:pt x="368" y="121"/>
                  </a:cubicBezTo>
                  <a:cubicBezTo>
                    <a:pt x="401" y="154"/>
                    <a:pt x="435" y="188"/>
                    <a:pt x="435" y="221"/>
                  </a:cubicBezTo>
                  <a:cubicBezTo>
                    <a:pt x="435" y="221"/>
                    <a:pt x="435" y="254"/>
                    <a:pt x="435" y="254"/>
                  </a:cubicBezTo>
                  <a:cubicBezTo>
                    <a:pt x="435" y="254"/>
                    <a:pt x="435" y="288"/>
                    <a:pt x="435" y="288"/>
                  </a:cubicBezTo>
                  <a:cubicBezTo>
                    <a:pt x="435" y="321"/>
                    <a:pt x="401" y="354"/>
                    <a:pt x="368" y="388"/>
                  </a:cubicBezTo>
                  <a:cubicBezTo>
                    <a:pt x="335" y="421"/>
                    <a:pt x="268" y="421"/>
                    <a:pt x="201" y="421"/>
                  </a:cubicBezTo>
                  <a:cubicBezTo>
                    <a:pt x="134" y="388"/>
                    <a:pt x="101" y="321"/>
                    <a:pt x="101" y="254"/>
                  </a:cubicBezTo>
                  <a:cubicBezTo>
                    <a:pt x="101" y="188"/>
                    <a:pt x="134" y="121"/>
                    <a:pt x="201" y="88"/>
                  </a:cubicBezTo>
                  <a:close/>
                  <a:moveTo>
                    <a:pt x="279" y="1"/>
                  </a:moveTo>
                  <a:cubicBezTo>
                    <a:pt x="140" y="1"/>
                    <a:pt x="1" y="110"/>
                    <a:pt x="1" y="254"/>
                  </a:cubicBezTo>
                  <a:cubicBezTo>
                    <a:pt x="1" y="354"/>
                    <a:pt x="68" y="455"/>
                    <a:pt x="168" y="521"/>
                  </a:cubicBezTo>
                  <a:lnTo>
                    <a:pt x="268" y="521"/>
                  </a:lnTo>
                  <a:cubicBezTo>
                    <a:pt x="335" y="521"/>
                    <a:pt x="368" y="488"/>
                    <a:pt x="435" y="455"/>
                  </a:cubicBezTo>
                  <a:cubicBezTo>
                    <a:pt x="468" y="421"/>
                    <a:pt x="501" y="388"/>
                    <a:pt x="501" y="321"/>
                  </a:cubicBezTo>
                  <a:cubicBezTo>
                    <a:pt x="535" y="321"/>
                    <a:pt x="535" y="288"/>
                    <a:pt x="501" y="254"/>
                  </a:cubicBezTo>
                  <a:cubicBezTo>
                    <a:pt x="535" y="254"/>
                    <a:pt x="535" y="221"/>
                    <a:pt x="501" y="221"/>
                  </a:cubicBezTo>
                  <a:cubicBezTo>
                    <a:pt x="501" y="154"/>
                    <a:pt x="468" y="88"/>
                    <a:pt x="435" y="54"/>
                  </a:cubicBezTo>
                  <a:cubicBezTo>
                    <a:pt x="388" y="17"/>
                    <a:pt x="334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3369753" y="3554237"/>
              <a:ext cx="7978" cy="8382"/>
            </a:xfrm>
            <a:custGeom>
              <a:rect b="b" l="l" r="r" t="t"/>
              <a:pathLst>
                <a:path extrusionOk="0" h="456" w="434">
                  <a:moveTo>
                    <a:pt x="243" y="0"/>
                  </a:moveTo>
                  <a:cubicBezTo>
                    <a:pt x="211" y="0"/>
                    <a:pt x="175" y="8"/>
                    <a:pt x="134" y="22"/>
                  </a:cubicBezTo>
                  <a:cubicBezTo>
                    <a:pt x="67" y="56"/>
                    <a:pt x="0" y="122"/>
                    <a:pt x="0" y="222"/>
                  </a:cubicBezTo>
                  <a:cubicBezTo>
                    <a:pt x="0" y="322"/>
                    <a:pt x="67" y="423"/>
                    <a:pt x="134" y="456"/>
                  </a:cubicBezTo>
                  <a:cubicBezTo>
                    <a:pt x="234" y="456"/>
                    <a:pt x="301" y="456"/>
                    <a:pt x="367" y="423"/>
                  </a:cubicBezTo>
                  <a:cubicBezTo>
                    <a:pt x="400" y="389"/>
                    <a:pt x="434" y="323"/>
                    <a:pt x="434" y="290"/>
                  </a:cubicBezTo>
                  <a:lnTo>
                    <a:pt x="434" y="290"/>
                  </a:lnTo>
                  <a:cubicBezTo>
                    <a:pt x="434" y="323"/>
                    <a:pt x="400" y="356"/>
                    <a:pt x="367" y="389"/>
                  </a:cubicBezTo>
                  <a:cubicBezTo>
                    <a:pt x="320" y="413"/>
                    <a:pt x="273" y="436"/>
                    <a:pt x="226" y="436"/>
                  </a:cubicBezTo>
                  <a:cubicBezTo>
                    <a:pt x="206" y="436"/>
                    <a:pt x="187" y="432"/>
                    <a:pt x="167" y="423"/>
                  </a:cubicBezTo>
                  <a:cubicBezTo>
                    <a:pt x="0" y="356"/>
                    <a:pt x="0" y="89"/>
                    <a:pt x="167" y="22"/>
                  </a:cubicBezTo>
                  <a:cubicBezTo>
                    <a:pt x="234" y="22"/>
                    <a:pt x="301" y="22"/>
                    <a:pt x="367" y="56"/>
                  </a:cubicBezTo>
                  <a:cubicBezTo>
                    <a:pt x="328" y="16"/>
                    <a:pt x="289" y="0"/>
                    <a:pt x="2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3369128" y="3553778"/>
              <a:ext cx="9228" cy="9467"/>
            </a:xfrm>
            <a:custGeom>
              <a:rect b="b" l="l" r="r" t="t"/>
              <a:pathLst>
                <a:path extrusionOk="0" h="515" w="502">
                  <a:moveTo>
                    <a:pt x="268" y="81"/>
                  </a:moveTo>
                  <a:cubicBezTo>
                    <a:pt x="301" y="81"/>
                    <a:pt x="335" y="114"/>
                    <a:pt x="368" y="147"/>
                  </a:cubicBezTo>
                  <a:cubicBezTo>
                    <a:pt x="368" y="147"/>
                    <a:pt x="401" y="181"/>
                    <a:pt x="435" y="214"/>
                  </a:cubicBezTo>
                  <a:cubicBezTo>
                    <a:pt x="401" y="247"/>
                    <a:pt x="401" y="247"/>
                    <a:pt x="435" y="281"/>
                  </a:cubicBezTo>
                  <a:cubicBezTo>
                    <a:pt x="435" y="281"/>
                    <a:pt x="435" y="281"/>
                    <a:pt x="435" y="314"/>
                  </a:cubicBezTo>
                  <a:cubicBezTo>
                    <a:pt x="410" y="389"/>
                    <a:pt x="328" y="427"/>
                    <a:pt x="261" y="427"/>
                  </a:cubicBezTo>
                  <a:cubicBezTo>
                    <a:pt x="239" y="427"/>
                    <a:pt x="218" y="422"/>
                    <a:pt x="201" y="414"/>
                  </a:cubicBezTo>
                  <a:cubicBezTo>
                    <a:pt x="134" y="381"/>
                    <a:pt x="68" y="314"/>
                    <a:pt x="68" y="247"/>
                  </a:cubicBezTo>
                  <a:cubicBezTo>
                    <a:pt x="68" y="181"/>
                    <a:pt x="134" y="114"/>
                    <a:pt x="201" y="81"/>
                  </a:cubicBezTo>
                  <a:close/>
                  <a:moveTo>
                    <a:pt x="227" y="1"/>
                  </a:moveTo>
                  <a:cubicBezTo>
                    <a:pt x="206" y="1"/>
                    <a:pt x="186" y="5"/>
                    <a:pt x="168" y="14"/>
                  </a:cubicBezTo>
                  <a:cubicBezTo>
                    <a:pt x="68" y="47"/>
                    <a:pt x="1" y="147"/>
                    <a:pt x="1" y="247"/>
                  </a:cubicBezTo>
                  <a:cubicBezTo>
                    <a:pt x="1" y="381"/>
                    <a:pt x="68" y="481"/>
                    <a:pt x="168" y="514"/>
                  </a:cubicBezTo>
                  <a:lnTo>
                    <a:pt x="234" y="514"/>
                  </a:lnTo>
                  <a:cubicBezTo>
                    <a:pt x="301" y="514"/>
                    <a:pt x="368" y="514"/>
                    <a:pt x="401" y="481"/>
                  </a:cubicBezTo>
                  <a:cubicBezTo>
                    <a:pt x="435" y="448"/>
                    <a:pt x="468" y="381"/>
                    <a:pt x="501" y="314"/>
                  </a:cubicBezTo>
                  <a:cubicBezTo>
                    <a:pt x="501" y="314"/>
                    <a:pt x="501" y="281"/>
                    <a:pt x="501" y="281"/>
                  </a:cubicBezTo>
                  <a:cubicBezTo>
                    <a:pt x="501" y="247"/>
                    <a:pt x="501" y="214"/>
                    <a:pt x="501" y="214"/>
                  </a:cubicBezTo>
                  <a:cubicBezTo>
                    <a:pt x="501" y="147"/>
                    <a:pt x="468" y="114"/>
                    <a:pt x="401" y="81"/>
                  </a:cubicBezTo>
                  <a:cubicBezTo>
                    <a:pt x="352" y="32"/>
                    <a:pt x="28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3369128" y="3500064"/>
              <a:ext cx="27004" cy="22758"/>
            </a:xfrm>
            <a:custGeom>
              <a:rect b="b" l="l" r="r" t="t"/>
              <a:pathLst>
                <a:path extrusionOk="0" h="1238" w="1469">
                  <a:moveTo>
                    <a:pt x="835" y="0"/>
                  </a:moveTo>
                  <a:cubicBezTo>
                    <a:pt x="301" y="0"/>
                    <a:pt x="1" y="668"/>
                    <a:pt x="401" y="1068"/>
                  </a:cubicBezTo>
                  <a:cubicBezTo>
                    <a:pt x="518" y="1185"/>
                    <a:pt x="666" y="1237"/>
                    <a:pt x="814" y="1237"/>
                  </a:cubicBezTo>
                  <a:cubicBezTo>
                    <a:pt x="1129" y="1237"/>
                    <a:pt x="1446" y="998"/>
                    <a:pt x="1469" y="634"/>
                  </a:cubicBezTo>
                  <a:cubicBezTo>
                    <a:pt x="1469" y="301"/>
                    <a:pt x="1168" y="0"/>
                    <a:pt x="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3384459" y="3506186"/>
              <a:ext cx="1250" cy="11673"/>
            </a:xfrm>
            <a:custGeom>
              <a:rect b="b" l="l" r="r" t="t"/>
              <a:pathLst>
                <a:path extrusionOk="0" h="635" w="68">
                  <a:moveTo>
                    <a:pt x="34" y="1"/>
                  </a:moveTo>
                  <a:cubicBezTo>
                    <a:pt x="34" y="101"/>
                    <a:pt x="1" y="201"/>
                    <a:pt x="34" y="301"/>
                  </a:cubicBezTo>
                  <a:cubicBezTo>
                    <a:pt x="68" y="201"/>
                    <a:pt x="68" y="101"/>
                    <a:pt x="34" y="1"/>
                  </a:cubicBezTo>
                  <a:close/>
                  <a:moveTo>
                    <a:pt x="34" y="301"/>
                  </a:moveTo>
                  <a:cubicBezTo>
                    <a:pt x="1" y="401"/>
                    <a:pt x="1" y="535"/>
                    <a:pt x="34" y="635"/>
                  </a:cubicBezTo>
                  <a:cubicBezTo>
                    <a:pt x="34" y="535"/>
                    <a:pt x="34" y="435"/>
                    <a:pt x="34" y="3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3378944" y="3511719"/>
              <a:ext cx="12280" cy="625"/>
            </a:xfrm>
            <a:custGeom>
              <a:rect b="b" l="l" r="r" t="t"/>
              <a:pathLst>
                <a:path extrusionOk="0" h="34" w="668">
                  <a:moveTo>
                    <a:pt x="1" y="0"/>
                  </a:moveTo>
                  <a:cubicBezTo>
                    <a:pt x="101" y="34"/>
                    <a:pt x="234" y="34"/>
                    <a:pt x="334" y="34"/>
                  </a:cubicBezTo>
                  <a:lnTo>
                    <a:pt x="668" y="34"/>
                  </a:lnTo>
                  <a:cubicBezTo>
                    <a:pt x="534" y="0"/>
                    <a:pt x="434" y="0"/>
                    <a:pt x="3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3000614" y="3536241"/>
              <a:ext cx="160663" cy="3934"/>
            </a:xfrm>
            <a:custGeom>
              <a:rect b="b" l="l" r="r" t="t"/>
              <a:pathLst>
                <a:path extrusionOk="0" h="214" w="8740">
                  <a:moveTo>
                    <a:pt x="4370" y="1"/>
                  </a:moveTo>
                  <a:cubicBezTo>
                    <a:pt x="1968" y="1"/>
                    <a:pt x="0" y="34"/>
                    <a:pt x="0" y="101"/>
                  </a:cubicBezTo>
                  <a:cubicBezTo>
                    <a:pt x="1101" y="176"/>
                    <a:pt x="2183" y="213"/>
                    <a:pt x="3275" y="213"/>
                  </a:cubicBezTo>
                  <a:cubicBezTo>
                    <a:pt x="3638" y="213"/>
                    <a:pt x="4003" y="209"/>
                    <a:pt x="4370" y="201"/>
                  </a:cubicBezTo>
                  <a:cubicBezTo>
                    <a:pt x="4737" y="209"/>
                    <a:pt x="5104" y="213"/>
                    <a:pt x="5470" y="213"/>
                  </a:cubicBezTo>
                  <a:cubicBezTo>
                    <a:pt x="6570" y="213"/>
                    <a:pt x="7664" y="176"/>
                    <a:pt x="8740" y="101"/>
                  </a:cubicBezTo>
                  <a:cubicBezTo>
                    <a:pt x="8740" y="34"/>
                    <a:pt x="6772" y="1"/>
                    <a:pt x="4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2526621" y="2302463"/>
              <a:ext cx="367926" cy="301749"/>
            </a:xfrm>
            <a:custGeom>
              <a:rect b="b" l="l" r="r" t="t"/>
              <a:pathLst>
                <a:path extrusionOk="0" h="16415" w="20015">
                  <a:moveTo>
                    <a:pt x="7252" y="1"/>
                  </a:moveTo>
                  <a:cubicBezTo>
                    <a:pt x="6433" y="1"/>
                    <a:pt x="5866" y="516"/>
                    <a:pt x="5289" y="516"/>
                  </a:cubicBezTo>
                  <a:cubicBezTo>
                    <a:pt x="5195" y="516"/>
                    <a:pt x="5100" y="502"/>
                    <a:pt x="5004" y="470"/>
                  </a:cubicBezTo>
                  <a:cubicBezTo>
                    <a:pt x="4403" y="303"/>
                    <a:pt x="3836" y="170"/>
                    <a:pt x="3236" y="103"/>
                  </a:cubicBezTo>
                  <a:cubicBezTo>
                    <a:pt x="3175" y="90"/>
                    <a:pt x="3115" y="84"/>
                    <a:pt x="3056" y="84"/>
                  </a:cubicBezTo>
                  <a:cubicBezTo>
                    <a:pt x="2661" y="84"/>
                    <a:pt x="2318" y="364"/>
                    <a:pt x="2202" y="770"/>
                  </a:cubicBezTo>
                  <a:cubicBezTo>
                    <a:pt x="2135" y="937"/>
                    <a:pt x="2269" y="1137"/>
                    <a:pt x="2435" y="1170"/>
                  </a:cubicBezTo>
                  <a:cubicBezTo>
                    <a:pt x="2836" y="1304"/>
                    <a:pt x="3169" y="1604"/>
                    <a:pt x="3336" y="1971"/>
                  </a:cubicBezTo>
                  <a:cubicBezTo>
                    <a:pt x="3336" y="1971"/>
                    <a:pt x="0" y="9643"/>
                    <a:pt x="167" y="13813"/>
                  </a:cubicBezTo>
                  <a:lnTo>
                    <a:pt x="8807" y="16415"/>
                  </a:lnTo>
                  <a:lnTo>
                    <a:pt x="10308" y="13613"/>
                  </a:lnTo>
                  <a:lnTo>
                    <a:pt x="11542" y="16415"/>
                  </a:lnTo>
                  <a:cubicBezTo>
                    <a:pt x="11542" y="16415"/>
                    <a:pt x="18213" y="14780"/>
                    <a:pt x="20015" y="13146"/>
                  </a:cubicBezTo>
                  <a:cubicBezTo>
                    <a:pt x="20015" y="13146"/>
                    <a:pt x="18247" y="4172"/>
                    <a:pt x="16879" y="2004"/>
                  </a:cubicBezTo>
                  <a:cubicBezTo>
                    <a:pt x="16879" y="2004"/>
                    <a:pt x="17746" y="203"/>
                    <a:pt x="17079" y="103"/>
                  </a:cubicBezTo>
                  <a:cubicBezTo>
                    <a:pt x="16938" y="82"/>
                    <a:pt x="16778" y="74"/>
                    <a:pt x="16605" y="74"/>
                  </a:cubicBezTo>
                  <a:cubicBezTo>
                    <a:pt x="16133" y="74"/>
                    <a:pt x="15568" y="132"/>
                    <a:pt x="15051" y="132"/>
                  </a:cubicBezTo>
                  <a:cubicBezTo>
                    <a:pt x="14862" y="132"/>
                    <a:pt x="14680" y="124"/>
                    <a:pt x="14511" y="103"/>
                  </a:cubicBezTo>
                  <a:cubicBezTo>
                    <a:pt x="14353" y="84"/>
                    <a:pt x="14215" y="77"/>
                    <a:pt x="14089" y="77"/>
                  </a:cubicBezTo>
                  <a:cubicBezTo>
                    <a:pt x="13736" y="77"/>
                    <a:pt x="13473" y="132"/>
                    <a:pt x="13107" y="132"/>
                  </a:cubicBezTo>
                  <a:cubicBezTo>
                    <a:pt x="12913" y="132"/>
                    <a:pt x="12690" y="116"/>
                    <a:pt x="12409" y="70"/>
                  </a:cubicBezTo>
                  <a:cubicBezTo>
                    <a:pt x="12360" y="63"/>
                    <a:pt x="12314" y="60"/>
                    <a:pt x="12271" y="60"/>
                  </a:cubicBezTo>
                  <a:cubicBezTo>
                    <a:pt x="11538" y="60"/>
                    <a:pt x="11457" y="950"/>
                    <a:pt x="10627" y="950"/>
                  </a:cubicBezTo>
                  <a:cubicBezTo>
                    <a:pt x="10522" y="950"/>
                    <a:pt x="10406" y="935"/>
                    <a:pt x="10274" y="903"/>
                  </a:cubicBezTo>
                  <a:cubicBezTo>
                    <a:pt x="9073" y="637"/>
                    <a:pt x="9073" y="370"/>
                    <a:pt x="7772" y="70"/>
                  </a:cubicBezTo>
                  <a:cubicBezTo>
                    <a:pt x="7588" y="21"/>
                    <a:pt x="7415" y="1"/>
                    <a:pt x="7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2789068" y="2306801"/>
              <a:ext cx="15956" cy="31894"/>
            </a:xfrm>
            <a:custGeom>
              <a:rect b="b" l="l" r="r" t="t"/>
              <a:pathLst>
                <a:path extrusionOk="0" h="1735" w="868">
                  <a:moveTo>
                    <a:pt x="834" y="0"/>
                  </a:moveTo>
                  <a:cubicBezTo>
                    <a:pt x="734" y="301"/>
                    <a:pt x="634" y="601"/>
                    <a:pt x="534" y="901"/>
                  </a:cubicBezTo>
                  <a:cubicBezTo>
                    <a:pt x="367" y="1201"/>
                    <a:pt x="200" y="1468"/>
                    <a:pt x="0" y="1735"/>
                  </a:cubicBezTo>
                  <a:cubicBezTo>
                    <a:pt x="300" y="1568"/>
                    <a:pt x="500" y="1301"/>
                    <a:pt x="634" y="968"/>
                  </a:cubicBezTo>
                  <a:cubicBezTo>
                    <a:pt x="801" y="667"/>
                    <a:pt x="867" y="334"/>
                    <a:pt x="834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2650482" y="2373640"/>
              <a:ext cx="63787" cy="81563"/>
            </a:xfrm>
            <a:custGeom>
              <a:rect b="b" l="l" r="r" t="t"/>
              <a:pathLst>
                <a:path extrusionOk="0" h="4437" w="3470">
                  <a:moveTo>
                    <a:pt x="1768" y="0"/>
                  </a:moveTo>
                  <a:lnTo>
                    <a:pt x="1735" y="67"/>
                  </a:lnTo>
                  <a:lnTo>
                    <a:pt x="1708" y="100"/>
                  </a:lnTo>
                  <a:lnTo>
                    <a:pt x="1702" y="100"/>
                  </a:lnTo>
                  <a:lnTo>
                    <a:pt x="1705" y="104"/>
                  </a:lnTo>
                  <a:lnTo>
                    <a:pt x="34" y="2135"/>
                  </a:lnTo>
                  <a:lnTo>
                    <a:pt x="0" y="2168"/>
                  </a:lnTo>
                  <a:lnTo>
                    <a:pt x="34" y="2202"/>
                  </a:lnTo>
                  <a:lnTo>
                    <a:pt x="67" y="2269"/>
                  </a:lnTo>
                  <a:lnTo>
                    <a:pt x="1735" y="4370"/>
                  </a:lnTo>
                  <a:lnTo>
                    <a:pt x="1768" y="4437"/>
                  </a:lnTo>
                  <a:lnTo>
                    <a:pt x="1835" y="4370"/>
                  </a:lnTo>
                  <a:lnTo>
                    <a:pt x="3036" y="2769"/>
                  </a:lnTo>
                  <a:lnTo>
                    <a:pt x="3369" y="2335"/>
                  </a:lnTo>
                  <a:cubicBezTo>
                    <a:pt x="3403" y="2269"/>
                    <a:pt x="3436" y="2235"/>
                    <a:pt x="3470" y="2168"/>
                  </a:cubicBezTo>
                  <a:lnTo>
                    <a:pt x="3470" y="2168"/>
                  </a:lnTo>
                  <a:cubicBezTo>
                    <a:pt x="3403" y="2235"/>
                    <a:pt x="3369" y="2269"/>
                    <a:pt x="3336" y="2335"/>
                  </a:cubicBezTo>
                  <a:cubicBezTo>
                    <a:pt x="3236" y="2435"/>
                    <a:pt x="3103" y="2569"/>
                    <a:pt x="2969" y="2736"/>
                  </a:cubicBezTo>
                  <a:lnTo>
                    <a:pt x="1769" y="4260"/>
                  </a:lnTo>
                  <a:lnTo>
                    <a:pt x="167" y="2168"/>
                  </a:lnTo>
                  <a:lnTo>
                    <a:pt x="165" y="2163"/>
                  </a:lnTo>
                  <a:lnTo>
                    <a:pt x="1753" y="161"/>
                  </a:lnTo>
                  <a:lnTo>
                    <a:pt x="2969" y="1601"/>
                  </a:lnTo>
                  <a:lnTo>
                    <a:pt x="3303" y="2002"/>
                  </a:lnTo>
                  <a:cubicBezTo>
                    <a:pt x="3369" y="2068"/>
                    <a:pt x="3403" y="2102"/>
                    <a:pt x="3470" y="2168"/>
                  </a:cubicBezTo>
                  <a:cubicBezTo>
                    <a:pt x="3403" y="2102"/>
                    <a:pt x="3369" y="2068"/>
                    <a:pt x="3336" y="2002"/>
                  </a:cubicBezTo>
                  <a:lnTo>
                    <a:pt x="3003" y="1601"/>
                  </a:lnTo>
                  <a:lnTo>
                    <a:pt x="1802" y="67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2766365" y="2349724"/>
              <a:ext cx="63806" cy="80957"/>
            </a:xfrm>
            <a:custGeom>
              <a:rect b="b" l="l" r="r" t="t"/>
              <a:pathLst>
                <a:path extrusionOk="0" h="4404" w="3471">
                  <a:moveTo>
                    <a:pt x="1769" y="0"/>
                  </a:moveTo>
                  <a:lnTo>
                    <a:pt x="1735" y="34"/>
                  </a:lnTo>
                  <a:lnTo>
                    <a:pt x="1708" y="67"/>
                  </a:lnTo>
                  <a:lnTo>
                    <a:pt x="1702" y="67"/>
                  </a:lnTo>
                  <a:lnTo>
                    <a:pt x="1705" y="71"/>
                  </a:lnTo>
                  <a:lnTo>
                    <a:pt x="1705" y="71"/>
                  </a:lnTo>
                  <a:lnTo>
                    <a:pt x="34" y="2135"/>
                  </a:lnTo>
                  <a:lnTo>
                    <a:pt x="1" y="2169"/>
                  </a:lnTo>
                  <a:lnTo>
                    <a:pt x="34" y="2202"/>
                  </a:lnTo>
                  <a:lnTo>
                    <a:pt x="68" y="2269"/>
                  </a:lnTo>
                  <a:lnTo>
                    <a:pt x="1735" y="4370"/>
                  </a:lnTo>
                  <a:lnTo>
                    <a:pt x="1802" y="4403"/>
                  </a:lnTo>
                  <a:lnTo>
                    <a:pt x="1836" y="4370"/>
                  </a:lnTo>
                  <a:lnTo>
                    <a:pt x="3036" y="2769"/>
                  </a:lnTo>
                  <a:lnTo>
                    <a:pt x="3370" y="2302"/>
                  </a:lnTo>
                  <a:cubicBezTo>
                    <a:pt x="3403" y="2269"/>
                    <a:pt x="3437" y="2202"/>
                    <a:pt x="3470" y="2169"/>
                  </a:cubicBezTo>
                  <a:lnTo>
                    <a:pt x="3470" y="2169"/>
                  </a:lnTo>
                  <a:cubicBezTo>
                    <a:pt x="3437" y="2202"/>
                    <a:pt x="3370" y="2269"/>
                    <a:pt x="3337" y="2302"/>
                  </a:cubicBezTo>
                  <a:lnTo>
                    <a:pt x="2970" y="2736"/>
                  </a:lnTo>
                  <a:lnTo>
                    <a:pt x="1769" y="4228"/>
                  </a:lnTo>
                  <a:lnTo>
                    <a:pt x="1769" y="4228"/>
                  </a:lnTo>
                  <a:lnTo>
                    <a:pt x="168" y="2169"/>
                  </a:lnTo>
                  <a:lnTo>
                    <a:pt x="155" y="2143"/>
                  </a:lnTo>
                  <a:lnTo>
                    <a:pt x="155" y="2143"/>
                  </a:lnTo>
                  <a:lnTo>
                    <a:pt x="1754" y="128"/>
                  </a:lnTo>
                  <a:lnTo>
                    <a:pt x="2970" y="1568"/>
                  </a:lnTo>
                  <a:lnTo>
                    <a:pt x="3337" y="1968"/>
                  </a:lnTo>
                  <a:cubicBezTo>
                    <a:pt x="3370" y="2035"/>
                    <a:pt x="3403" y="2068"/>
                    <a:pt x="3470" y="2135"/>
                  </a:cubicBezTo>
                  <a:cubicBezTo>
                    <a:pt x="3437" y="2068"/>
                    <a:pt x="3403" y="2035"/>
                    <a:pt x="3370" y="2002"/>
                  </a:cubicBezTo>
                  <a:lnTo>
                    <a:pt x="3036" y="1568"/>
                  </a:lnTo>
                  <a:lnTo>
                    <a:pt x="1802" y="34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2744306" y="2306801"/>
              <a:ext cx="37408" cy="24541"/>
            </a:xfrm>
            <a:custGeom>
              <a:rect b="b" l="l" r="r" t="t"/>
              <a:pathLst>
                <a:path extrusionOk="0" h="1335" w="2035">
                  <a:moveTo>
                    <a:pt x="2035" y="0"/>
                  </a:moveTo>
                  <a:lnTo>
                    <a:pt x="2035" y="0"/>
                  </a:lnTo>
                  <a:cubicBezTo>
                    <a:pt x="1901" y="100"/>
                    <a:pt x="1801" y="234"/>
                    <a:pt x="1701" y="367"/>
                  </a:cubicBezTo>
                  <a:lnTo>
                    <a:pt x="1368" y="768"/>
                  </a:lnTo>
                  <a:lnTo>
                    <a:pt x="1168" y="1034"/>
                  </a:lnTo>
                  <a:lnTo>
                    <a:pt x="1067" y="1168"/>
                  </a:lnTo>
                  <a:lnTo>
                    <a:pt x="1026" y="1210"/>
                  </a:lnTo>
                  <a:lnTo>
                    <a:pt x="1026" y="1210"/>
                  </a:lnTo>
                  <a:cubicBezTo>
                    <a:pt x="706" y="765"/>
                    <a:pt x="384" y="352"/>
                    <a:pt x="0" y="0"/>
                  </a:cubicBezTo>
                  <a:lnTo>
                    <a:pt x="0" y="0"/>
                  </a:lnTo>
                  <a:cubicBezTo>
                    <a:pt x="300" y="467"/>
                    <a:pt x="634" y="901"/>
                    <a:pt x="967" y="1335"/>
                  </a:cubicBezTo>
                  <a:lnTo>
                    <a:pt x="1101" y="1335"/>
                  </a:lnTo>
                  <a:lnTo>
                    <a:pt x="1101" y="1301"/>
                  </a:lnTo>
                  <a:lnTo>
                    <a:pt x="1168" y="1235"/>
                  </a:lnTo>
                  <a:lnTo>
                    <a:pt x="1268" y="1101"/>
                  </a:lnTo>
                  <a:cubicBezTo>
                    <a:pt x="1334" y="1001"/>
                    <a:pt x="1401" y="934"/>
                    <a:pt x="1468" y="834"/>
                  </a:cubicBezTo>
                  <a:lnTo>
                    <a:pt x="1768" y="434"/>
                  </a:lnTo>
                  <a:cubicBezTo>
                    <a:pt x="1868" y="301"/>
                    <a:pt x="1968" y="167"/>
                    <a:pt x="20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2594066" y="2309871"/>
              <a:ext cx="36802" cy="28824"/>
            </a:xfrm>
            <a:custGeom>
              <a:rect b="b" l="l" r="r" t="t"/>
              <a:pathLst>
                <a:path extrusionOk="0" h="1568" w="2002">
                  <a:moveTo>
                    <a:pt x="834" y="0"/>
                  </a:moveTo>
                  <a:lnTo>
                    <a:pt x="768" y="67"/>
                  </a:lnTo>
                  <a:cubicBezTo>
                    <a:pt x="534" y="500"/>
                    <a:pt x="334" y="834"/>
                    <a:pt x="201" y="1101"/>
                  </a:cubicBezTo>
                  <a:cubicBezTo>
                    <a:pt x="101" y="1234"/>
                    <a:pt x="34" y="1368"/>
                    <a:pt x="1" y="1535"/>
                  </a:cubicBezTo>
                  <a:cubicBezTo>
                    <a:pt x="101" y="1401"/>
                    <a:pt x="201" y="1268"/>
                    <a:pt x="267" y="1134"/>
                  </a:cubicBezTo>
                  <a:cubicBezTo>
                    <a:pt x="424" y="915"/>
                    <a:pt x="609" y="580"/>
                    <a:pt x="851" y="209"/>
                  </a:cubicBezTo>
                  <a:lnTo>
                    <a:pt x="851" y="209"/>
                  </a:lnTo>
                  <a:lnTo>
                    <a:pt x="868" y="234"/>
                  </a:lnTo>
                  <a:cubicBezTo>
                    <a:pt x="1168" y="601"/>
                    <a:pt x="1435" y="934"/>
                    <a:pt x="1635" y="1201"/>
                  </a:cubicBezTo>
                  <a:cubicBezTo>
                    <a:pt x="1768" y="1334"/>
                    <a:pt x="1869" y="1468"/>
                    <a:pt x="2002" y="1568"/>
                  </a:cubicBezTo>
                  <a:cubicBezTo>
                    <a:pt x="1935" y="1434"/>
                    <a:pt x="1835" y="1301"/>
                    <a:pt x="1735" y="1168"/>
                  </a:cubicBezTo>
                  <a:cubicBezTo>
                    <a:pt x="1535" y="901"/>
                    <a:pt x="1268" y="567"/>
                    <a:pt x="968" y="167"/>
                  </a:cubicBezTo>
                  <a:lnTo>
                    <a:pt x="868" y="67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2728350" y="2471141"/>
              <a:ext cx="63787" cy="81563"/>
            </a:xfrm>
            <a:custGeom>
              <a:rect b="b" l="l" r="r" t="t"/>
              <a:pathLst>
                <a:path extrusionOk="0" h="4437" w="3470">
                  <a:moveTo>
                    <a:pt x="1769" y="0"/>
                  </a:moveTo>
                  <a:lnTo>
                    <a:pt x="1702" y="67"/>
                  </a:lnTo>
                  <a:cubicBezTo>
                    <a:pt x="1235" y="667"/>
                    <a:pt x="635" y="1368"/>
                    <a:pt x="34" y="2135"/>
                  </a:cubicBezTo>
                  <a:lnTo>
                    <a:pt x="1" y="2202"/>
                  </a:lnTo>
                  <a:lnTo>
                    <a:pt x="34" y="2235"/>
                  </a:lnTo>
                  <a:lnTo>
                    <a:pt x="67" y="2268"/>
                  </a:lnTo>
                  <a:cubicBezTo>
                    <a:pt x="701" y="3036"/>
                    <a:pt x="1268" y="3769"/>
                    <a:pt x="1735" y="4403"/>
                  </a:cubicBezTo>
                  <a:lnTo>
                    <a:pt x="1769" y="4437"/>
                  </a:lnTo>
                  <a:lnTo>
                    <a:pt x="1835" y="4403"/>
                  </a:lnTo>
                  <a:lnTo>
                    <a:pt x="3036" y="2802"/>
                  </a:lnTo>
                  <a:lnTo>
                    <a:pt x="3370" y="2335"/>
                  </a:lnTo>
                  <a:cubicBezTo>
                    <a:pt x="3403" y="2302"/>
                    <a:pt x="3437" y="2235"/>
                    <a:pt x="3470" y="2168"/>
                  </a:cubicBezTo>
                  <a:lnTo>
                    <a:pt x="3470" y="2168"/>
                  </a:lnTo>
                  <a:cubicBezTo>
                    <a:pt x="3403" y="2235"/>
                    <a:pt x="3370" y="2268"/>
                    <a:pt x="3336" y="2335"/>
                  </a:cubicBezTo>
                  <a:lnTo>
                    <a:pt x="2970" y="2769"/>
                  </a:lnTo>
                  <a:cubicBezTo>
                    <a:pt x="2647" y="3124"/>
                    <a:pt x="2262" y="3634"/>
                    <a:pt x="1754" y="4241"/>
                  </a:cubicBezTo>
                  <a:lnTo>
                    <a:pt x="1754" y="4241"/>
                  </a:lnTo>
                  <a:lnTo>
                    <a:pt x="168" y="2168"/>
                  </a:lnTo>
                  <a:lnTo>
                    <a:pt x="163" y="2164"/>
                  </a:lnTo>
                  <a:lnTo>
                    <a:pt x="163" y="2164"/>
                  </a:lnTo>
                  <a:cubicBezTo>
                    <a:pt x="733" y="1437"/>
                    <a:pt x="1272" y="770"/>
                    <a:pt x="1752" y="193"/>
                  </a:cubicBezTo>
                  <a:lnTo>
                    <a:pt x="1752" y="193"/>
                  </a:lnTo>
                  <a:lnTo>
                    <a:pt x="2936" y="1601"/>
                  </a:lnTo>
                  <a:lnTo>
                    <a:pt x="3303" y="2035"/>
                  </a:lnTo>
                  <a:cubicBezTo>
                    <a:pt x="3336" y="2068"/>
                    <a:pt x="3370" y="2135"/>
                    <a:pt x="3437" y="2168"/>
                  </a:cubicBezTo>
                  <a:cubicBezTo>
                    <a:pt x="3403" y="2102"/>
                    <a:pt x="3370" y="2068"/>
                    <a:pt x="3336" y="2035"/>
                  </a:cubicBezTo>
                  <a:lnTo>
                    <a:pt x="3003" y="1601"/>
                  </a:lnTo>
                  <a:lnTo>
                    <a:pt x="1802" y="67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2592228" y="2503016"/>
              <a:ext cx="63787" cy="81582"/>
            </a:xfrm>
            <a:custGeom>
              <a:rect b="b" l="l" r="r" t="t"/>
              <a:pathLst>
                <a:path extrusionOk="0" h="4438" w="3470">
                  <a:moveTo>
                    <a:pt x="1768" y="1"/>
                  </a:moveTo>
                  <a:lnTo>
                    <a:pt x="1702" y="67"/>
                  </a:lnTo>
                  <a:lnTo>
                    <a:pt x="34" y="2135"/>
                  </a:lnTo>
                  <a:lnTo>
                    <a:pt x="0" y="2202"/>
                  </a:lnTo>
                  <a:lnTo>
                    <a:pt x="34" y="2236"/>
                  </a:lnTo>
                  <a:lnTo>
                    <a:pt x="67" y="2269"/>
                  </a:lnTo>
                  <a:lnTo>
                    <a:pt x="1735" y="4404"/>
                  </a:lnTo>
                  <a:lnTo>
                    <a:pt x="1768" y="4437"/>
                  </a:lnTo>
                  <a:lnTo>
                    <a:pt x="1802" y="4404"/>
                  </a:lnTo>
                  <a:lnTo>
                    <a:pt x="3036" y="2803"/>
                  </a:lnTo>
                  <a:lnTo>
                    <a:pt x="3370" y="2336"/>
                  </a:lnTo>
                  <a:cubicBezTo>
                    <a:pt x="3403" y="2302"/>
                    <a:pt x="3436" y="2236"/>
                    <a:pt x="3470" y="2202"/>
                  </a:cubicBezTo>
                  <a:lnTo>
                    <a:pt x="3470" y="2202"/>
                  </a:lnTo>
                  <a:cubicBezTo>
                    <a:pt x="3403" y="2236"/>
                    <a:pt x="3370" y="2302"/>
                    <a:pt x="3336" y="2336"/>
                  </a:cubicBezTo>
                  <a:lnTo>
                    <a:pt x="2969" y="2769"/>
                  </a:lnTo>
                  <a:lnTo>
                    <a:pt x="1753" y="4241"/>
                  </a:lnTo>
                  <a:lnTo>
                    <a:pt x="167" y="2202"/>
                  </a:lnTo>
                  <a:lnTo>
                    <a:pt x="130" y="2165"/>
                  </a:lnTo>
                  <a:lnTo>
                    <a:pt x="130" y="2165"/>
                  </a:lnTo>
                  <a:lnTo>
                    <a:pt x="1736" y="175"/>
                  </a:lnTo>
                  <a:lnTo>
                    <a:pt x="2936" y="1602"/>
                  </a:lnTo>
                  <a:lnTo>
                    <a:pt x="3303" y="2035"/>
                  </a:lnTo>
                  <a:cubicBezTo>
                    <a:pt x="3336" y="2069"/>
                    <a:pt x="3403" y="2135"/>
                    <a:pt x="3436" y="2169"/>
                  </a:cubicBezTo>
                  <a:cubicBezTo>
                    <a:pt x="3403" y="2135"/>
                    <a:pt x="3370" y="2069"/>
                    <a:pt x="3336" y="2035"/>
                  </a:cubicBezTo>
                  <a:lnTo>
                    <a:pt x="3003" y="1602"/>
                  </a:lnTo>
                  <a:lnTo>
                    <a:pt x="1802" y="67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2541327" y="2395092"/>
              <a:ext cx="49688" cy="79743"/>
            </a:xfrm>
            <a:custGeom>
              <a:rect b="b" l="l" r="r" t="t"/>
              <a:pathLst>
                <a:path extrusionOk="0" h="4338" w="2703">
                  <a:moveTo>
                    <a:pt x="1335" y="1"/>
                  </a:moveTo>
                  <a:cubicBezTo>
                    <a:pt x="1435" y="234"/>
                    <a:pt x="1535" y="468"/>
                    <a:pt x="1669" y="701"/>
                  </a:cubicBezTo>
                  <a:cubicBezTo>
                    <a:pt x="1897" y="1124"/>
                    <a:pt x="2188" y="1675"/>
                    <a:pt x="2543" y="2321"/>
                  </a:cubicBezTo>
                  <a:lnTo>
                    <a:pt x="2543" y="2321"/>
                  </a:lnTo>
                  <a:lnTo>
                    <a:pt x="2336" y="2469"/>
                  </a:lnTo>
                  <a:cubicBezTo>
                    <a:pt x="1669" y="2970"/>
                    <a:pt x="1068" y="3437"/>
                    <a:pt x="668" y="3770"/>
                  </a:cubicBezTo>
                  <a:lnTo>
                    <a:pt x="168" y="4170"/>
                  </a:lnTo>
                  <a:cubicBezTo>
                    <a:pt x="101" y="4237"/>
                    <a:pt x="34" y="4270"/>
                    <a:pt x="1" y="4337"/>
                  </a:cubicBezTo>
                  <a:cubicBezTo>
                    <a:pt x="68" y="4304"/>
                    <a:pt x="134" y="4270"/>
                    <a:pt x="201" y="4204"/>
                  </a:cubicBezTo>
                  <a:cubicBezTo>
                    <a:pt x="334" y="4137"/>
                    <a:pt x="501" y="4004"/>
                    <a:pt x="735" y="3837"/>
                  </a:cubicBezTo>
                  <a:cubicBezTo>
                    <a:pt x="1168" y="3537"/>
                    <a:pt x="1769" y="3103"/>
                    <a:pt x="2436" y="2603"/>
                  </a:cubicBezTo>
                  <a:lnTo>
                    <a:pt x="2669" y="2402"/>
                  </a:lnTo>
                  <a:lnTo>
                    <a:pt x="2703" y="2369"/>
                  </a:lnTo>
                  <a:lnTo>
                    <a:pt x="2703" y="2336"/>
                  </a:lnTo>
                  <a:cubicBezTo>
                    <a:pt x="2336" y="1669"/>
                    <a:pt x="2002" y="1068"/>
                    <a:pt x="1769" y="668"/>
                  </a:cubicBezTo>
                  <a:cubicBezTo>
                    <a:pt x="1635" y="434"/>
                    <a:pt x="1502" y="201"/>
                    <a:pt x="13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2846090" y="2417170"/>
              <a:ext cx="40478" cy="88935"/>
            </a:xfrm>
            <a:custGeom>
              <a:rect b="b" l="l" r="r" t="t"/>
              <a:pathLst>
                <a:path extrusionOk="0" h="4838" w="2202">
                  <a:moveTo>
                    <a:pt x="1034" y="1"/>
                  </a:moveTo>
                  <a:lnTo>
                    <a:pt x="1034" y="1"/>
                  </a:lnTo>
                  <a:cubicBezTo>
                    <a:pt x="968" y="67"/>
                    <a:pt x="934" y="134"/>
                    <a:pt x="934" y="201"/>
                  </a:cubicBezTo>
                  <a:cubicBezTo>
                    <a:pt x="868" y="368"/>
                    <a:pt x="801" y="568"/>
                    <a:pt x="701" y="801"/>
                  </a:cubicBezTo>
                  <a:cubicBezTo>
                    <a:pt x="501" y="1302"/>
                    <a:pt x="267" y="2002"/>
                    <a:pt x="0" y="2769"/>
                  </a:cubicBezTo>
                  <a:lnTo>
                    <a:pt x="0" y="2803"/>
                  </a:lnTo>
                  <a:lnTo>
                    <a:pt x="34" y="2836"/>
                  </a:lnTo>
                  <a:cubicBezTo>
                    <a:pt x="601" y="3403"/>
                    <a:pt x="1168" y="3903"/>
                    <a:pt x="1535" y="4270"/>
                  </a:cubicBezTo>
                  <a:cubicBezTo>
                    <a:pt x="1735" y="4437"/>
                    <a:pt x="1902" y="4604"/>
                    <a:pt x="2035" y="4704"/>
                  </a:cubicBezTo>
                  <a:cubicBezTo>
                    <a:pt x="2068" y="4737"/>
                    <a:pt x="2135" y="4804"/>
                    <a:pt x="2202" y="4837"/>
                  </a:cubicBezTo>
                  <a:cubicBezTo>
                    <a:pt x="2169" y="4771"/>
                    <a:pt x="2102" y="4704"/>
                    <a:pt x="2035" y="4671"/>
                  </a:cubicBezTo>
                  <a:cubicBezTo>
                    <a:pt x="1935" y="4571"/>
                    <a:pt x="1802" y="4404"/>
                    <a:pt x="1601" y="4204"/>
                  </a:cubicBezTo>
                  <a:cubicBezTo>
                    <a:pt x="1238" y="3840"/>
                    <a:pt x="711" y="3313"/>
                    <a:pt x="118" y="2785"/>
                  </a:cubicBezTo>
                  <a:lnTo>
                    <a:pt x="118" y="2785"/>
                  </a:lnTo>
                  <a:cubicBezTo>
                    <a:pt x="379" y="2005"/>
                    <a:pt x="637" y="1324"/>
                    <a:pt x="768" y="835"/>
                  </a:cubicBezTo>
                  <a:cubicBezTo>
                    <a:pt x="868" y="568"/>
                    <a:pt x="934" y="368"/>
                    <a:pt x="968" y="234"/>
                  </a:cubicBezTo>
                  <a:cubicBezTo>
                    <a:pt x="1001" y="167"/>
                    <a:pt x="1034" y="67"/>
                    <a:pt x="10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2590996" y="2331323"/>
              <a:ext cx="247134" cy="10074"/>
            </a:xfrm>
            <a:custGeom>
              <a:rect b="b" l="l" r="r" t="t"/>
              <a:pathLst>
                <a:path extrusionOk="0" h="548" w="13444">
                  <a:moveTo>
                    <a:pt x="6672" y="1"/>
                  </a:moveTo>
                  <a:cubicBezTo>
                    <a:pt x="5705" y="1"/>
                    <a:pt x="4838" y="101"/>
                    <a:pt x="4004" y="201"/>
                  </a:cubicBezTo>
                  <a:cubicBezTo>
                    <a:pt x="3203" y="267"/>
                    <a:pt x="2469" y="368"/>
                    <a:pt x="1869" y="368"/>
                  </a:cubicBezTo>
                  <a:cubicBezTo>
                    <a:pt x="1619" y="384"/>
                    <a:pt x="1377" y="393"/>
                    <a:pt x="1135" y="393"/>
                  </a:cubicBezTo>
                  <a:cubicBezTo>
                    <a:pt x="893" y="393"/>
                    <a:pt x="651" y="384"/>
                    <a:pt x="401" y="368"/>
                  </a:cubicBezTo>
                  <a:lnTo>
                    <a:pt x="1" y="368"/>
                  </a:lnTo>
                  <a:cubicBezTo>
                    <a:pt x="101" y="401"/>
                    <a:pt x="234" y="434"/>
                    <a:pt x="401" y="434"/>
                  </a:cubicBezTo>
                  <a:cubicBezTo>
                    <a:pt x="755" y="458"/>
                    <a:pt x="1092" y="481"/>
                    <a:pt x="1436" y="481"/>
                  </a:cubicBezTo>
                  <a:cubicBezTo>
                    <a:pt x="1579" y="481"/>
                    <a:pt x="1722" y="477"/>
                    <a:pt x="1869" y="468"/>
                  </a:cubicBezTo>
                  <a:cubicBezTo>
                    <a:pt x="2469" y="468"/>
                    <a:pt x="3203" y="401"/>
                    <a:pt x="4037" y="301"/>
                  </a:cubicBezTo>
                  <a:cubicBezTo>
                    <a:pt x="4838" y="234"/>
                    <a:pt x="5738" y="134"/>
                    <a:pt x="6672" y="134"/>
                  </a:cubicBezTo>
                  <a:cubicBezTo>
                    <a:pt x="7539" y="134"/>
                    <a:pt x="8440" y="201"/>
                    <a:pt x="9307" y="334"/>
                  </a:cubicBezTo>
                  <a:cubicBezTo>
                    <a:pt x="10108" y="434"/>
                    <a:pt x="10842" y="501"/>
                    <a:pt x="11442" y="534"/>
                  </a:cubicBezTo>
                  <a:cubicBezTo>
                    <a:pt x="11576" y="543"/>
                    <a:pt x="11710" y="547"/>
                    <a:pt x="11844" y="547"/>
                  </a:cubicBezTo>
                  <a:cubicBezTo>
                    <a:pt x="12208" y="547"/>
                    <a:pt x="12568" y="516"/>
                    <a:pt x="12910" y="468"/>
                  </a:cubicBezTo>
                  <a:cubicBezTo>
                    <a:pt x="13077" y="434"/>
                    <a:pt x="13210" y="401"/>
                    <a:pt x="13310" y="401"/>
                  </a:cubicBezTo>
                  <a:cubicBezTo>
                    <a:pt x="13344" y="401"/>
                    <a:pt x="13410" y="368"/>
                    <a:pt x="13444" y="368"/>
                  </a:cubicBezTo>
                  <a:cubicBezTo>
                    <a:pt x="13444" y="361"/>
                    <a:pt x="13438" y="358"/>
                    <a:pt x="13425" y="358"/>
                  </a:cubicBezTo>
                  <a:cubicBezTo>
                    <a:pt x="13373" y="358"/>
                    <a:pt x="13207" y="407"/>
                    <a:pt x="12910" y="434"/>
                  </a:cubicBezTo>
                  <a:cubicBezTo>
                    <a:pt x="12676" y="451"/>
                    <a:pt x="12435" y="459"/>
                    <a:pt x="12193" y="459"/>
                  </a:cubicBezTo>
                  <a:cubicBezTo>
                    <a:pt x="11951" y="459"/>
                    <a:pt x="11709" y="451"/>
                    <a:pt x="11476" y="434"/>
                  </a:cubicBezTo>
                  <a:cubicBezTo>
                    <a:pt x="10842" y="401"/>
                    <a:pt x="10108" y="334"/>
                    <a:pt x="9307" y="201"/>
                  </a:cubicBezTo>
                  <a:cubicBezTo>
                    <a:pt x="8440" y="67"/>
                    <a:pt x="7539" y="1"/>
                    <a:pt x="6672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2606952" y="2339301"/>
              <a:ext cx="25147" cy="113457"/>
            </a:xfrm>
            <a:custGeom>
              <a:rect b="b" l="l" r="r" t="t"/>
              <a:pathLst>
                <a:path extrusionOk="0" h="6172" w="1368">
                  <a:moveTo>
                    <a:pt x="1368" y="0"/>
                  </a:moveTo>
                  <a:cubicBezTo>
                    <a:pt x="1334" y="67"/>
                    <a:pt x="1268" y="167"/>
                    <a:pt x="1268" y="234"/>
                  </a:cubicBezTo>
                  <a:cubicBezTo>
                    <a:pt x="1201" y="401"/>
                    <a:pt x="1134" y="601"/>
                    <a:pt x="1034" y="868"/>
                  </a:cubicBezTo>
                  <a:cubicBezTo>
                    <a:pt x="867" y="1435"/>
                    <a:pt x="634" y="2202"/>
                    <a:pt x="434" y="3036"/>
                  </a:cubicBezTo>
                  <a:cubicBezTo>
                    <a:pt x="267" y="3770"/>
                    <a:pt x="167" y="4503"/>
                    <a:pt x="67" y="5237"/>
                  </a:cubicBezTo>
                  <a:cubicBezTo>
                    <a:pt x="33" y="5538"/>
                    <a:pt x="0" y="5771"/>
                    <a:pt x="0" y="5938"/>
                  </a:cubicBezTo>
                  <a:cubicBezTo>
                    <a:pt x="0" y="6005"/>
                    <a:pt x="0" y="6105"/>
                    <a:pt x="0" y="6171"/>
                  </a:cubicBezTo>
                  <a:cubicBezTo>
                    <a:pt x="33" y="6105"/>
                    <a:pt x="33" y="6005"/>
                    <a:pt x="33" y="5938"/>
                  </a:cubicBezTo>
                  <a:cubicBezTo>
                    <a:pt x="67" y="5738"/>
                    <a:pt x="100" y="5538"/>
                    <a:pt x="133" y="5271"/>
                  </a:cubicBezTo>
                  <a:cubicBezTo>
                    <a:pt x="234" y="4704"/>
                    <a:pt x="367" y="3936"/>
                    <a:pt x="567" y="3069"/>
                  </a:cubicBezTo>
                  <a:cubicBezTo>
                    <a:pt x="767" y="2202"/>
                    <a:pt x="967" y="1468"/>
                    <a:pt x="1134" y="901"/>
                  </a:cubicBezTo>
                  <a:cubicBezTo>
                    <a:pt x="1201" y="667"/>
                    <a:pt x="1268" y="434"/>
                    <a:pt x="1301" y="267"/>
                  </a:cubicBezTo>
                  <a:cubicBezTo>
                    <a:pt x="1334" y="167"/>
                    <a:pt x="1368" y="100"/>
                    <a:pt x="1368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2629636" y="2339908"/>
              <a:ext cx="12280" cy="70534"/>
            </a:xfrm>
            <a:custGeom>
              <a:rect b="b" l="l" r="r" t="t"/>
              <a:pathLst>
                <a:path extrusionOk="0" h="3837" w="668">
                  <a:moveTo>
                    <a:pt x="667" y="1"/>
                  </a:moveTo>
                  <a:lnTo>
                    <a:pt x="667" y="1"/>
                  </a:lnTo>
                  <a:cubicBezTo>
                    <a:pt x="467" y="601"/>
                    <a:pt x="367" y="1235"/>
                    <a:pt x="267" y="1902"/>
                  </a:cubicBezTo>
                  <a:cubicBezTo>
                    <a:pt x="134" y="2536"/>
                    <a:pt x="34" y="3170"/>
                    <a:pt x="0" y="3837"/>
                  </a:cubicBezTo>
                  <a:cubicBezTo>
                    <a:pt x="167" y="3203"/>
                    <a:pt x="300" y="2569"/>
                    <a:pt x="401" y="1902"/>
                  </a:cubicBezTo>
                  <a:cubicBezTo>
                    <a:pt x="501" y="1268"/>
                    <a:pt x="601" y="634"/>
                    <a:pt x="667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2781696" y="2339301"/>
              <a:ext cx="36195" cy="175387"/>
            </a:xfrm>
            <a:custGeom>
              <a:rect b="b" l="l" r="r" t="t"/>
              <a:pathLst>
                <a:path extrusionOk="0" h="9541" w="1969">
                  <a:moveTo>
                    <a:pt x="1" y="0"/>
                  </a:moveTo>
                  <a:cubicBezTo>
                    <a:pt x="1" y="100"/>
                    <a:pt x="1" y="234"/>
                    <a:pt x="1" y="367"/>
                  </a:cubicBezTo>
                  <a:cubicBezTo>
                    <a:pt x="1" y="634"/>
                    <a:pt x="34" y="968"/>
                    <a:pt x="34" y="1435"/>
                  </a:cubicBezTo>
                  <a:cubicBezTo>
                    <a:pt x="168" y="3736"/>
                    <a:pt x="635" y="6005"/>
                    <a:pt x="1435" y="8206"/>
                  </a:cubicBezTo>
                  <a:cubicBezTo>
                    <a:pt x="1569" y="8606"/>
                    <a:pt x="1702" y="8940"/>
                    <a:pt x="1802" y="9173"/>
                  </a:cubicBezTo>
                  <a:cubicBezTo>
                    <a:pt x="1835" y="9307"/>
                    <a:pt x="1902" y="9407"/>
                    <a:pt x="1969" y="9540"/>
                  </a:cubicBezTo>
                  <a:cubicBezTo>
                    <a:pt x="1936" y="9407"/>
                    <a:pt x="1902" y="9274"/>
                    <a:pt x="1835" y="9173"/>
                  </a:cubicBezTo>
                  <a:cubicBezTo>
                    <a:pt x="1735" y="8940"/>
                    <a:pt x="1635" y="8573"/>
                    <a:pt x="1502" y="8173"/>
                  </a:cubicBezTo>
                  <a:cubicBezTo>
                    <a:pt x="1135" y="7072"/>
                    <a:pt x="835" y="5971"/>
                    <a:pt x="601" y="4837"/>
                  </a:cubicBezTo>
                  <a:cubicBezTo>
                    <a:pt x="368" y="3703"/>
                    <a:pt x="201" y="2569"/>
                    <a:pt x="134" y="1401"/>
                  </a:cubicBezTo>
                  <a:cubicBezTo>
                    <a:pt x="101" y="968"/>
                    <a:pt x="34" y="601"/>
                    <a:pt x="34" y="367"/>
                  </a:cubicBezTo>
                  <a:cubicBezTo>
                    <a:pt x="34" y="234"/>
                    <a:pt x="34" y="100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2796421" y="2341140"/>
              <a:ext cx="16581" cy="63181"/>
            </a:xfrm>
            <a:custGeom>
              <a:rect b="b" l="l" r="r" t="t"/>
              <a:pathLst>
                <a:path extrusionOk="0" h="3437" w="902">
                  <a:moveTo>
                    <a:pt x="0" y="0"/>
                  </a:moveTo>
                  <a:cubicBezTo>
                    <a:pt x="0" y="167"/>
                    <a:pt x="34" y="367"/>
                    <a:pt x="67" y="534"/>
                  </a:cubicBezTo>
                  <a:cubicBezTo>
                    <a:pt x="134" y="834"/>
                    <a:pt x="234" y="1268"/>
                    <a:pt x="367" y="1768"/>
                  </a:cubicBezTo>
                  <a:cubicBezTo>
                    <a:pt x="467" y="2235"/>
                    <a:pt x="601" y="2669"/>
                    <a:pt x="701" y="2969"/>
                  </a:cubicBezTo>
                  <a:cubicBezTo>
                    <a:pt x="734" y="3136"/>
                    <a:pt x="801" y="3303"/>
                    <a:pt x="901" y="3436"/>
                  </a:cubicBezTo>
                  <a:cubicBezTo>
                    <a:pt x="868" y="3269"/>
                    <a:pt x="834" y="3103"/>
                    <a:pt x="801" y="2936"/>
                  </a:cubicBezTo>
                  <a:cubicBezTo>
                    <a:pt x="701" y="2569"/>
                    <a:pt x="601" y="2169"/>
                    <a:pt x="467" y="1735"/>
                  </a:cubicBezTo>
                  <a:cubicBezTo>
                    <a:pt x="367" y="1268"/>
                    <a:pt x="267" y="868"/>
                    <a:pt x="167" y="501"/>
                  </a:cubicBezTo>
                  <a:cubicBezTo>
                    <a:pt x="134" y="334"/>
                    <a:pt x="100" y="16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2537044" y="2532446"/>
              <a:ext cx="160663" cy="55828"/>
            </a:xfrm>
            <a:custGeom>
              <a:rect b="b" l="l" r="r" t="t"/>
              <a:pathLst>
                <a:path extrusionOk="0" h="3037" w="8740">
                  <a:moveTo>
                    <a:pt x="0" y="1"/>
                  </a:moveTo>
                  <a:cubicBezTo>
                    <a:pt x="334" y="34"/>
                    <a:pt x="701" y="67"/>
                    <a:pt x="1034" y="134"/>
                  </a:cubicBezTo>
                  <a:cubicBezTo>
                    <a:pt x="2135" y="368"/>
                    <a:pt x="3203" y="768"/>
                    <a:pt x="4237" y="1302"/>
                  </a:cubicBezTo>
                  <a:cubicBezTo>
                    <a:pt x="5237" y="1835"/>
                    <a:pt x="6271" y="2302"/>
                    <a:pt x="7372" y="2703"/>
                  </a:cubicBezTo>
                  <a:cubicBezTo>
                    <a:pt x="7672" y="2803"/>
                    <a:pt x="8006" y="2903"/>
                    <a:pt x="8373" y="2970"/>
                  </a:cubicBezTo>
                  <a:cubicBezTo>
                    <a:pt x="8039" y="2869"/>
                    <a:pt x="7706" y="2769"/>
                    <a:pt x="7406" y="2636"/>
                  </a:cubicBezTo>
                  <a:cubicBezTo>
                    <a:pt x="6572" y="2336"/>
                    <a:pt x="5471" y="1802"/>
                    <a:pt x="4270" y="1202"/>
                  </a:cubicBezTo>
                  <a:cubicBezTo>
                    <a:pt x="3269" y="701"/>
                    <a:pt x="2169" y="301"/>
                    <a:pt x="1034" y="67"/>
                  </a:cubicBezTo>
                  <a:cubicBezTo>
                    <a:pt x="701" y="34"/>
                    <a:pt x="367" y="1"/>
                    <a:pt x="0" y="1"/>
                  </a:cubicBezTo>
                  <a:close/>
                  <a:moveTo>
                    <a:pt x="8373" y="2970"/>
                  </a:moveTo>
                  <a:cubicBezTo>
                    <a:pt x="8473" y="3003"/>
                    <a:pt x="8573" y="3036"/>
                    <a:pt x="8640" y="3036"/>
                  </a:cubicBezTo>
                  <a:lnTo>
                    <a:pt x="8740" y="3036"/>
                  </a:lnTo>
                  <a:cubicBezTo>
                    <a:pt x="8606" y="3003"/>
                    <a:pt x="8506" y="2970"/>
                    <a:pt x="8373" y="297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2732652" y="2522648"/>
              <a:ext cx="157612" cy="63787"/>
            </a:xfrm>
            <a:custGeom>
              <a:rect b="b" l="l" r="r" t="t"/>
              <a:pathLst>
                <a:path extrusionOk="0" h="3470" w="8574">
                  <a:moveTo>
                    <a:pt x="8573" y="0"/>
                  </a:moveTo>
                  <a:lnTo>
                    <a:pt x="8573" y="0"/>
                  </a:lnTo>
                  <a:cubicBezTo>
                    <a:pt x="8473" y="33"/>
                    <a:pt x="8373" y="100"/>
                    <a:pt x="8273" y="167"/>
                  </a:cubicBezTo>
                  <a:lnTo>
                    <a:pt x="7372" y="634"/>
                  </a:lnTo>
                  <a:cubicBezTo>
                    <a:pt x="6638" y="1034"/>
                    <a:pt x="5604" y="1534"/>
                    <a:pt x="4403" y="2001"/>
                  </a:cubicBezTo>
                  <a:cubicBezTo>
                    <a:pt x="3236" y="2502"/>
                    <a:pt x="2135" y="2869"/>
                    <a:pt x="1301" y="3102"/>
                  </a:cubicBezTo>
                  <a:cubicBezTo>
                    <a:pt x="901" y="3202"/>
                    <a:pt x="601" y="3302"/>
                    <a:pt x="367" y="3369"/>
                  </a:cubicBezTo>
                  <a:cubicBezTo>
                    <a:pt x="234" y="3402"/>
                    <a:pt x="134" y="3436"/>
                    <a:pt x="0" y="3469"/>
                  </a:cubicBezTo>
                  <a:cubicBezTo>
                    <a:pt x="134" y="3469"/>
                    <a:pt x="267" y="3436"/>
                    <a:pt x="367" y="3402"/>
                  </a:cubicBezTo>
                  <a:cubicBezTo>
                    <a:pt x="601" y="3369"/>
                    <a:pt x="934" y="3302"/>
                    <a:pt x="1335" y="3169"/>
                  </a:cubicBezTo>
                  <a:cubicBezTo>
                    <a:pt x="2402" y="2902"/>
                    <a:pt x="3436" y="2535"/>
                    <a:pt x="4470" y="2135"/>
                  </a:cubicBezTo>
                  <a:cubicBezTo>
                    <a:pt x="5471" y="1701"/>
                    <a:pt x="6472" y="1234"/>
                    <a:pt x="7439" y="701"/>
                  </a:cubicBezTo>
                  <a:cubicBezTo>
                    <a:pt x="7806" y="500"/>
                    <a:pt x="8073" y="334"/>
                    <a:pt x="8273" y="200"/>
                  </a:cubicBezTo>
                  <a:cubicBezTo>
                    <a:pt x="8373" y="133"/>
                    <a:pt x="8473" y="67"/>
                    <a:pt x="8573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2800097" y="2320294"/>
              <a:ext cx="17794" cy="19026"/>
            </a:xfrm>
            <a:custGeom>
              <a:rect b="b" l="l" r="r" t="t"/>
              <a:pathLst>
                <a:path extrusionOk="0" h="1035" w="968">
                  <a:moveTo>
                    <a:pt x="968" y="0"/>
                  </a:moveTo>
                  <a:cubicBezTo>
                    <a:pt x="935" y="0"/>
                    <a:pt x="768" y="234"/>
                    <a:pt x="501" y="534"/>
                  </a:cubicBezTo>
                  <a:cubicBezTo>
                    <a:pt x="267" y="801"/>
                    <a:pt x="1" y="1001"/>
                    <a:pt x="34" y="1034"/>
                  </a:cubicBezTo>
                  <a:cubicBezTo>
                    <a:pt x="267" y="968"/>
                    <a:pt x="468" y="801"/>
                    <a:pt x="601" y="634"/>
                  </a:cubicBezTo>
                  <a:cubicBezTo>
                    <a:pt x="768" y="467"/>
                    <a:pt x="901" y="234"/>
                    <a:pt x="968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2643736" y="2308639"/>
              <a:ext cx="11673" cy="27611"/>
            </a:xfrm>
            <a:custGeom>
              <a:rect b="b" l="l" r="r" t="t"/>
              <a:pathLst>
                <a:path extrusionOk="0" h="1502" w="635">
                  <a:moveTo>
                    <a:pt x="34" y="0"/>
                  </a:moveTo>
                  <a:cubicBezTo>
                    <a:pt x="0" y="267"/>
                    <a:pt x="34" y="567"/>
                    <a:pt x="134" y="834"/>
                  </a:cubicBezTo>
                  <a:cubicBezTo>
                    <a:pt x="234" y="1101"/>
                    <a:pt x="367" y="1335"/>
                    <a:pt x="601" y="1501"/>
                  </a:cubicBezTo>
                  <a:cubicBezTo>
                    <a:pt x="634" y="1501"/>
                    <a:pt x="401" y="1201"/>
                    <a:pt x="267" y="768"/>
                  </a:cubicBezTo>
                  <a:cubicBezTo>
                    <a:pt x="101" y="367"/>
                    <a:pt x="67" y="0"/>
                    <a:pt x="34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614305" y="3355357"/>
              <a:ext cx="237925" cy="158825"/>
            </a:xfrm>
            <a:custGeom>
              <a:rect b="b" l="l" r="r" t="t"/>
              <a:pathLst>
                <a:path extrusionOk="0" h="8640" w="12943">
                  <a:moveTo>
                    <a:pt x="1034" y="0"/>
                  </a:moveTo>
                  <a:cubicBezTo>
                    <a:pt x="467" y="0"/>
                    <a:pt x="0" y="467"/>
                    <a:pt x="0" y="1034"/>
                  </a:cubicBezTo>
                  <a:lnTo>
                    <a:pt x="0" y="7606"/>
                  </a:lnTo>
                  <a:cubicBezTo>
                    <a:pt x="0" y="8173"/>
                    <a:pt x="467" y="8640"/>
                    <a:pt x="1068" y="8640"/>
                  </a:cubicBezTo>
                  <a:lnTo>
                    <a:pt x="11909" y="8606"/>
                  </a:lnTo>
                  <a:cubicBezTo>
                    <a:pt x="12476" y="8606"/>
                    <a:pt x="12943" y="8139"/>
                    <a:pt x="12943" y="7572"/>
                  </a:cubicBezTo>
                  <a:lnTo>
                    <a:pt x="12910" y="1034"/>
                  </a:lnTo>
                  <a:cubicBezTo>
                    <a:pt x="12910" y="434"/>
                    <a:pt x="12443" y="0"/>
                    <a:pt x="11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2639434" y="3281147"/>
              <a:ext cx="150865" cy="103659"/>
            </a:xfrm>
            <a:custGeom>
              <a:rect b="b" l="l" r="r" t="t"/>
              <a:pathLst>
                <a:path extrusionOk="0" h="5639" w="8207">
                  <a:moveTo>
                    <a:pt x="4204" y="1"/>
                  </a:moveTo>
                  <a:cubicBezTo>
                    <a:pt x="3637" y="1"/>
                    <a:pt x="3103" y="68"/>
                    <a:pt x="2569" y="201"/>
                  </a:cubicBezTo>
                  <a:cubicBezTo>
                    <a:pt x="2069" y="334"/>
                    <a:pt x="1602" y="568"/>
                    <a:pt x="1168" y="868"/>
                  </a:cubicBezTo>
                  <a:cubicBezTo>
                    <a:pt x="802" y="1168"/>
                    <a:pt x="535" y="1569"/>
                    <a:pt x="335" y="2002"/>
                  </a:cubicBezTo>
                  <a:cubicBezTo>
                    <a:pt x="201" y="2369"/>
                    <a:pt x="101" y="2770"/>
                    <a:pt x="68" y="3170"/>
                  </a:cubicBezTo>
                  <a:cubicBezTo>
                    <a:pt x="1" y="3770"/>
                    <a:pt x="34" y="4337"/>
                    <a:pt x="101" y="4904"/>
                  </a:cubicBezTo>
                  <a:cubicBezTo>
                    <a:pt x="134" y="5138"/>
                    <a:pt x="168" y="5271"/>
                    <a:pt x="168" y="5371"/>
                  </a:cubicBezTo>
                  <a:cubicBezTo>
                    <a:pt x="168" y="5438"/>
                    <a:pt x="201" y="5505"/>
                    <a:pt x="201" y="5538"/>
                  </a:cubicBezTo>
                  <a:cubicBezTo>
                    <a:pt x="201" y="5505"/>
                    <a:pt x="201" y="5438"/>
                    <a:pt x="201" y="5371"/>
                  </a:cubicBezTo>
                  <a:cubicBezTo>
                    <a:pt x="201" y="5271"/>
                    <a:pt x="168" y="5105"/>
                    <a:pt x="168" y="4904"/>
                  </a:cubicBezTo>
                  <a:cubicBezTo>
                    <a:pt x="101" y="4337"/>
                    <a:pt x="101" y="3770"/>
                    <a:pt x="168" y="3203"/>
                  </a:cubicBezTo>
                  <a:cubicBezTo>
                    <a:pt x="201" y="2803"/>
                    <a:pt x="301" y="2403"/>
                    <a:pt x="468" y="2069"/>
                  </a:cubicBezTo>
                  <a:cubicBezTo>
                    <a:pt x="635" y="1635"/>
                    <a:pt x="935" y="1268"/>
                    <a:pt x="1269" y="1002"/>
                  </a:cubicBezTo>
                  <a:cubicBezTo>
                    <a:pt x="2002" y="368"/>
                    <a:pt x="3103" y="168"/>
                    <a:pt x="4204" y="168"/>
                  </a:cubicBezTo>
                  <a:cubicBezTo>
                    <a:pt x="4330" y="160"/>
                    <a:pt x="4456" y="156"/>
                    <a:pt x="4582" y="156"/>
                  </a:cubicBezTo>
                  <a:cubicBezTo>
                    <a:pt x="4990" y="156"/>
                    <a:pt x="5397" y="199"/>
                    <a:pt x="5805" y="301"/>
                  </a:cubicBezTo>
                  <a:cubicBezTo>
                    <a:pt x="6272" y="401"/>
                    <a:pt x="6706" y="635"/>
                    <a:pt x="7073" y="1002"/>
                  </a:cubicBezTo>
                  <a:cubicBezTo>
                    <a:pt x="7640" y="1635"/>
                    <a:pt x="7973" y="2436"/>
                    <a:pt x="8073" y="3270"/>
                  </a:cubicBezTo>
                  <a:cubicBezTo>
                    <a:pt x="8107" y="3837"/>
                    <a:pt x="8107" y="4437"/>
                    <a:pt x="8073" y="5004"/>
                  </a:cubicBezTo>
                  <a:lnTo>
                    <a:pt x="8040" y="5471"/>
                  </a:lnTo>
                  <a:cubicBezTo>
                    <a:pt x="8040" y="5538"/>
                    <a:pt x="8040" y="5572"/>
                    <a:pt x="8040" y="5638"/>
                  </a:cubicBezTo>
                  <a:cubicBezTo>
                    <a:pt x="8040" y="5572"/>
                    <a:pt x="8073" y="5538"/>
                    <a:pt x="8073" y="5471"/>
                  </a:cubicBezTo>
                  <a:cubicBezTo>
                    <a:pt x="8107" y="5371"/>
                    <a:pt x="8140" y="5205"/>
                    <a:pt x="8140" y="5004"/>
                  </a:cubicBezTo>
                  <a:cubicBezTo>
                    <a:pt x="8207" y="4437"/>
                    <a:pt x="8207" y="3837"/>
                    <a:pt x="8173" y="3270"/>
                  </a:cubicBezTo>
                  <a:cubicBezTo>
                    <a:pt x="8107" y="2403"/>
                    <a:pt x="7773" y="1569"/>
                    <a:pt x="7173" y="902"/>
                  </a:cubicBezTo>
                  <a:cubicBezTo>
                    <a:pt x="6806" y="501"/>
                    <a:pt x="6339" y="268"/>
                    <a:pt x="5838" y="134"/>
                  </a:cubicBezTo>
                  <a:cubicBezTo>
                    <a:pt x="5305" y="34"/>
                    <a:pt x="4738" y="1"/>
                    <a:pt x="4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2584250" y="3354126"/>
              <a:ext cx="237943" cy="159450"/>
            </a:xfrm>
            <a:custGeom>
              <a:rect b="b" l="l" r="r" t="t"/>
              <a:pathLst>
                <a:path extrusionOk="0" h="8674" w="12944">
                  <a:moveTo>
                    <a:pt x="11876" y="0"/>
                  </a:moveTo>
                  <a:lnTo>
                    <a:pt x="1035" y="34"/>
                  </a:lnTo>
                  <a:cubicBezTo>
                    <a:pt x="468" y="34"/>
                    <a:pt x="1" y="501"/>
                    <a:pt x="1" y="1068"/>
                  </a:cubicBezTo>
                  <a:lnTo>
                    <a:pt x="34" y="7606"/>
                  </a:lnTo>
                  <a:cubicBezTo>
                    <a:pt x="34" y="8206"/>
                    <a:pt x="468" y="8673"/>
                    <a:pt x="1068" y="8673"/>
                  </a:cubicBezTo>
                  <a:lnTo>
                    <a:pt x="11909" y="8640"/>
                  </a:lnTo>
                  <a:cubicBezTo>
                    <a:pt x="12476" y="8640"/>
                    <a:pt x="12943" y="8173"/>
                    <a:pt x="12943" y="7606"/>
                  </a:cubicBezTo>
                  <a:lnTo>
                    <a:pt x="12910" y="1034"/>
                  </a:lnTo>
                  <a:cubicBezTo>
                    <a:pt x="12910" y="467"/>
                    <a:pt x="12443" y="0"/>
                    <a:pt x="11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2583037" y="3350449"/>
              <a:ext cx="240388" cy="162501"/>
            </a:xfrm>
            <a:custGeom>
              <a:rect b="b" l="l" r="r" t="t"/>
              <a:pathLst>
                <a:path extrusionOk="0" h="8840" w="13077">
                  <a:moveTo>
                    <a:pt x="1134" y="0"/>
                  </a:moveTo>
                  <a:cubicBezTo>
                    <a:pt x="734" y="0"/>
                    <a:pt x="400" y="234"/>
                    <a:pt x="167" y="567"/>
                  </a:cubicBezTo>
                  <a:cubicBezTo>
                    <a:pt x="67" y="701"/>
                    <a:pt x="33" y="901"/>
                    <a:pt x="33" y="1101"/>
                  </a:cubicBezTo>
                  <a:lnTo>
                    <a:pt x="33" y="1601"/>
                  </a:lnTo>
                  <a:lnTo>
                    <a:pt x="33" y="3670"/>
                  </a:lnTo>
                  <a:lnTo>
                    <a:pt x="33" y="7539"/>
                  </a:lnTo>
                  <a:cubicBezTo>
                    <a:pt x="0" y="7706"/>
                    <a:pt x="33" y="7873"/>
                    <a:pt x="67" y="8006"/>
                  </a:cubicBezTo>
                  <a:cubicBezTo>
                    <a:pt x="226" y="8451"/>
                    <a:pt x="628" y="8776"/>
                    <a:pt x="1099" y="8776"/>
                  </a:cubicBezTo>
                  <a:cubicBezTo>
                    <a:pt x="1122" y="8776"/>
                    <a:pt x="1145" y="8775"/>
                    <a:pt x="1168" y="8773"/>
                  </a:cubicBezTo>
                  <a:lnTo>
                    <a:pt x="5904" y="8773"/>
                  </a:lnTo>
                  <a:lnTo>
                    <a:pt x="10341" y="8740"/>
                  </a:lnTo>
                  <a:lnTo>
                    <a:pt x="1168" y="8740"/>
                  </a:lnTo>
                  <a:cubicBezTo>
                    <a:pt x="1137" y="8743"/>
                    <a:pt x="1106" y="8745"/>
                    <a:pt x="1076" y="8745"/>
                  </a:cubicBezTo>
                  <a:cubicBezTo>
                    <a:pt x="813" y="8745"/>
                    <a:pt x="580" y="8619"/>
                    <a:pt x="400" y="8440"/>
                  </a:cubicBezTo>
                  <a:cubicBezTo>
                    <a:pt x="334" y="8340"/>
                    <a:pt x="234" y="8206"/>
                    <a:pt x="200" y="8073"/>
                  </a:cubicBezTo>
                  <a:cubicBezTo>
                    <a:pt x="167" y="7939"/>
                    <a:pt x="167" y="7806"/>
                    <a:pt x="167" y="7672"/>
                  </a:cubicBezTo>
                  <a:lnTo>
                    <a:pt x="167" y="3770"/>
                  </a:lnTo>
                  <a:lnTo>
                    <a:pt x="167" y="1201"/>
                  </a:lnTo>
                  <a:cubicBezTo>
                    <a:pt x="167" y="1034"/>
                    <a:pt x="200" y="868"/>
                    <a:pt x="300" y="734"/>
                  </a:cubicBezTo>
                  <a:cubicBezTo>
                    <a:pt x="455" y="487"/>
                    <a:pt x="753" y="297"/>
                    <a:pt x="1061" y="297"/>
                  </a:cubicBezTo>
                  <a:cubicBezTo>
                    <a:pt x="1085" y="297"/>
                    <a:pt x="1110" y="298"/>
                    <a:pt x="1134" y="300"/>
                  </a:cubicBezTo>
                  <a:lnTo>
                    <a:pt x="11842" y="300"/>
                  </a:lnTo>
                  <a:cubicBezTo>
                    <a:pt x="11886" y="295"/>
                    <a:pt x="11931" y="292"/>
                    <a:pt x="11975" y="292"/>
                  </a:cubicBezTo>
                  <a:cubicBezTo>
                    <a:pt x="12196" y="292"/>
                    <a:pt x="12409" y="362"/>
                    <a:pt x="12576" y="501"/>
                  </a:cubicBezTo>
                  <a:cubicBezTo>
                    <a:pt x="12776" y="667"/>
                    <a:pt x="12909" y="901"/>
                    <a:pt x="12943" y="1134"/>
                  </a:cubicBezTo>
                  <a:lnTo>
                    <a:pt x="12943" y="1935"/>
                  </a:lnTo>
                  <a:lnTo>
                    <a:pt x="12943" y="3403"/>
                  </a:lnTo>
                  <a:cubicBezTo>
                    <a:pt x="12976" y="5237"/>
                    <a:pt x="12976" y="6772"/>
                    <a:pt x="12976" y="7806"/>
                  </a:cubicBezTo>
                  <a:cubicBezTo>
                    <a:pt x="12976" y="7994"/>
                    <a:pt x="12933" y="8182"/>
                    <a:pt x="12846" y="8335"/>
                  </a:cubicBezTo>
                  <a:lnTo>
                    <a:pt x="12846" y="8335"/>
                  </a:lnTo>
                  <a:cubicBezTo>
                    <a:pt x="13010" y="8136"/>
                    <a:pt x="13076" y="7904"/>
                    <a:pt x="13076" y="7672"/>
                  </a:cubicBezTo>
                  <a:lnTo>
                    <a:pt x="13076" y="3236"/>
                  </a:lnTo>
                  <a:lnTo>
                    <a:pt x="13076" y="1768"/>
                  </a:lnTo>
                  <a:lnTo>
                    <a:pt x="13076" y="1001"/>
                  </a:lnTo>
                  <a:cubicBezTo>
                    <a:pt x="13043" y="701"/>
                    <a:pt x="12909" y="434"/>
                    <a:pt x="12676" y="267"/>
                  </a:cubicBezTo>
                  <a:cubicBezTo>
                    <a:pt x="12442" y="67"/>
                    <a:pt x="12142" y="0"/>
                    <a:pt x="11842" y="0"/>
                  </a:cubicBezTo>
                  <a:close/>
                  <a:moveTo>
                    <a:pt x="12846" y="8335"/>
                  </a:moveTo>
                  <a:lnTo>
                    <a:pt x="12846" y="8335"/>
                  </a:lnTo>
                  <a:cubicBezTo>
                    <a:pt x="12845" y="8337"/>
                    <a:pt x="12844" y="8338"/>
                    <a:pt x="12843" y="8340"/>
                  </a:cubicBezTo>
                  <a:cubicBezTo>
                    <a:pt x="12743" y="8473"/>
                    <a:pt x="12609" y="8573"/>
                    <a:pt x="12442" y="8640"/>
                  </a:cubicBezTo>
                  <a:cubicBezTo>
                    <a:pt x="12309" y="8740"/>
                    <a:pt x="12142" y="8840"/>
                    <a:pt x="11942" y="8840"/>
                  </a:cubicBezTo>
                  <a:cubicBezTo>
                    <a:pt x="12109" y="8840"/>
                    <a:pt x="12242" y="8807"/>
                    <a:pt x="12376" y="8740"/>
                  </a:cubicBezTo>
                  <a:cubicBezTo>
                    <a:pt x="12509" y="8673"/>
                    <a:pt x="12642" y="8573"/>
                    <a:pt x="12776" y="8440"/>
                  </a:cubicBezTo>
                  <a:cubicBezTo>
                    <a:pt x="12802" y="8407"/>
                    <a:pt x="12825" y="8372"/>
                    <a:pt x="12846" y="83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2585482" y="3432619"/>
              <a:ext cx="233642" cy="4302"/>
            </a:xfrm>
            <a:custGeom>
              <a:rect b="b" l="l" r="r" t="t"/>
              <a:pathLst>
                <a:path extrusionOk="0" h="234" w="12710">
                  <a:moveTo>
                    <a:pt x="6338" y="0"/>
                  </a:moveTo>
                  <a:cubicBezTo>
                    <a:pt x="2836" y="0"/>
                    <a:pt x="1" y="33"/>
                    <a:pt x="1" y="100"/>
                  </a:cubicBezTo>
                  <a:cubicBezTo>
                    <a:pt x="1" y="167"/>
                    <a:pt x="2836" y="234"/>
                    <a:pt x="6338" y="234"/>
                  </a:cubicBezTo>
                  <a:cubicBezTo>
                    <a:pt x="9841" y="234"/>
                    <a:pt x="12710" y="167"/>
                    <a:pt x="12710" y="100"/>
                  </a:cubicBezTo>
                  <a:cubicBezTo>
                    <a:pt x="12710" y="67"/>
                    <a:pt x="9841" y="0"/>
                    <a:pt x="6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700152" y="3416663"/>
              <a:ext cx="5533" cy="37427"/>
            </a:xfrm>
            <a:custGeom>
              <a:rect b="b" l="l" r="r" t="t"/>
              <a:pathLst>
                <a:path extrusionOk="0" h="2036" w="301">
                  <a:moveTo>
                    <a:pt x="134" y="1"/>
                  </a:moveTo>
                  <a:cubicBezTo>
                    <a:pt x="0" y="668"/>
                    <a:pt x="0" y="1368"/>
                    <a:pt x="134" y="2036"/>
                  </a:cubicBezTo>
                  <a:cubicBezTo>
                    <a:pt x="301" y="1368"/>
                    <a:pt x="301" y="668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524783" y="2764856"/>
              <a:ext cx="382650" cy="291271"/>
            </a:xfrm>
            <a:custGeom>
              <a:rect b="b" l="l" r="r" t="t"/>
              <a:pathLst>
                <a:path extrusionOk="0" h="15845" w="20816">
                  <a:moveTo>
                    <a:pt x="13610" y="0"/>
                  </a:moveTo>
                  <a:lnTo>
                    <a:pt x="10641" y="8306"/>
                  </a:lnTo>
                  <a:lnTo>
                    <a:pt x="8173" y="100"/>
                  </a:lnTo>
                  <a:cubicBezTo>
                    <a:pt x="8173" y="100"/>
                    <a:pt x="4837" y="1034"/>
                    <a:pt x="4036" y="1568"/>
                  </a:cubicBezTo>
                  <a:cubicBezTo>
                    <a:pt x="3236" y="2102"/>
                    <a:pt x="0" y="10975"/>
                    <a:pt x="0" y="10975"/>
                  </a:cubicBezTo>
                  <a:lnTo>
                    <a:pt x="4837" y="13143"/>
                  </a:lnTo>
                  <a:lnTo>
                    <a:pt x="4070" y="15711"/>
                  </a:lnTo>
                  <a:lnTo>
                    <a:pt x="16512" y="15845"/>
                  </a:lnTo>
                  <a:lnTo>
                    <a:pt x="15878" y="12876"/>
                  </a:lnTo>
                  <a:lnTo>
                    <a:pt x="20815" y="11008"/>
                  </a:lnTo>
                  <a:cubicBezTo>
                    <a:pt x="20815" y="11008"/>
                    <a:pt x="18513" y="3736"/>
                    <a:pt x="17613" y="2335"/>
                  </a:cubicBezTo>
                  <a:cubicBezTo>
                    <a:pt x="16712" y="934"/>
                    <a:pt x="13610" y="0"/>
                    <a:pt x="136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2602651" y="2782025"/>
              <a:ext cx="53364" cy="106949"/>
            </a:xfrm>
            <a:custGeom>
              <a:rect b="b" l="l" r="r" t="t"/>
              <a:pathLst>
                <a:path extrusionOk="0" h="5818" w="2903">
                  <a:moveTo>
                    <a:pt x="1268" y="0"/>
                  </a:moveTo>
                  <a:lnTo>
                    <a:pt x="1" y="500"/>
                  </a:lnTo>
                  <a:cubicBezTo>
                    <a:pt x="67" y="2135"/>
                    <a:pt x="601" y="3769"/>
                    <a:pt x="1468" y="5170"/>
                  </a:cubicBezTo>
                  <a:cubicBezTo>
                    <a:pt x="1602" y="5404"/>
                    <a:pt x="1768" y="5604"/>
                    <a:pt x="2002" y="5738"/>
                  </a:cubicBezTo>
                  <a:cubicBezTo>
                    <a:pt x="2082" y="5791"/>
                    <a:pt x="2178" y="5818"/>
                    <a:pt x="2277" y="5818"/>
                  </a:cubicBezTo>
                  <a:cubicBezTo>
                    <a:pt x="2426" y="5818"/>
                    <a:pt x="2582" y="5758"/>
                    <a:pt x="2702" y="5637"/>
                  </a:cubicBezTo>
                  <a:cubicBezTo>
                    <a:pt x="2903" y="5371"/>
                    <a:pt x="2702" y="4970"/>
                    <a:pt x="2502" y="4670"/>
                  </a:cubicBezTo>
                  <a:cubicBezTo>
                    <a:pt x="1668" y="3269"/>
                    <a:pt x="1235" y="1635"/>
                    <a:pt x="1268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2655206" y="2951126"/>
              <a:ext cx="24724" cy="27206"/>
            </a:xfrm>
            <a:custGeom>
              <a:rect b="b" l="l" r="r" t="t"/>
              <a:pathLst>
                <a:path extrusionOk="0" h="1480" w="1345">
                  <a:moveTo>
                    <a:pt x="720" y="0"/>
                  </a:moveTo>
                  <a:cubicBezTo>
                    <a:pt x="0" y="0"/>
                    <a:pt x="7" y="1480"/>
                    <a:pt x="741" y="1480"/>
                  </a:cubicBezTo>
                  <a:cubicBezTo>
                    <a:pt x="764" y="1480"/>
                    <a:pt x="787" y="1478"/>
                    <a:pt x="811" y="1475"/>
                  </a:cubicBezTo>
                  <a:cubicBezTo>
                    <a:pt x="944" y="1442"/>
                    <a:pt x="1078" y="1375"/>
                    <a:pt x="1178" y="1275"/>
                  </a:cubicBezTo>
                  <a:cubicBezTo>
                    <a:pt x="1244" y="1142"/>
                    <a:pt x="1278" y="1042"/>
                    <a:pt x="1311" y="908"/>
                  </a:cubicBezTo>
                  <a:cubicBezTo>
                    <a:pt x="1345" y="675"/>
                    <a:pt x="1311" y="475"/>
                    <a:pt x="1211" y="275"/>
                  </a:cubicBezTo>
                  <a:cubicBezTo>
                    <a:pt x="1144" y="108"/>
                    <a:pt x="978" y="8"/>
                    <a:pt x="811" y="8"/>
                  </a:cubicBezTo>
                  <a:cubicBezTo>
                    <a:pt x="779" y="3"/>
                    <a:pt x="749" y="0"/>
                    <a:pt x="720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2715483" y="2971494"/>
              <a:ext cx="106104" cy="67776"/>
            </a:xfrm>
            <a:custGeom>
              <a:rect b="b" l="l" r="r" t="t"/>
              <a:pathLst>
                <a:path extrusionOk="0" h="3687" w="5772">
                  <a:moveTo>
                    <a:pt x="5771" y="1"/>
                  </a:moveTo>
                  <a:lnTo>
                    <a:pt x="5204" y="668"/>
                  </a:lnTo>
                  <a:cubicBezTo>
                    <a:pt x="4471" y="1462"/>
                    <a:pt x="3318" y="2256"/>
                    <a:pt x="2284" y="2256"/>
                  </a:cubicBezTo>
                  <a:cubicBezTo>
                    <a:pt x="2188" y="2256"/>
                    <a:pt x="2094" y="2249"/>
                    <a:pt x="2002" y="2235"/>
                  </a:cubicBezTo>
                  <a:cubicBezTo>
                    <a:pt x="1735" y="2202"/>
                    <a:pt x="1468" y="2135"/>
                    <a:pt x="1201" y="2102"/>
                  </a:cubicBezTo>
                  <a:cubicBezTo>
                    <a:pt x="1112" y="2080"/>
                    <a:pt x="1020" y="2069"/>
                    <a:pt x="927" y="2069"/>
                  </a:cubicBezTo>
                  <a:cubicBezTo>
                    <a:pt x="742" y="2069"/>
                    <a:pt x="556" y="2113"/>
                    <a:pt x="401" y="2202"/>
                  </a:cubicBezTo>
                  <a:cubicBezTo>
                    <a:pt x="134" y="2336"/>
                    <a:pt x="0" y="2602"/>
                    <a:pt x="34" y="2869"/>
                  </a:cubicBezTo>
                  <a:cubicBezTo>
                    <a:pt x="67" y="3003"/>
                    <a:pt x="134" y="3136"/>
                    <a:pt x="267" y="3203"/>
                  </a:cubicBezTo>
                  <a:cubicBezTo>
                    <a:pt x="305" y="3214"/>
                    <a:pt x="344" y="3218"/>
                    <a:pt x="382" y="3218"/>
                  </a:cubicBezTo>
                  <a:cubicBezTo>
                    <a:pt x="577" y="3218"/>
                    <a:pt x="772" y="3097"/>
                    <a:pt x="968" y="3069"/>
                  </a:cubicBezTo>
                  <a:cubicBezTo>
                    <a:pt x="989" y="3067"/>
                    <a:pt x="1011" y="3066"/>
                    <a:pt x="1032" y="3066"/>
                  </a:cubicBezTo>
                  <a:cubicBezTo>
                    <a:pt x="1340" y="3066"/>
                    <a:pt x="1619" y="3280"/>
                    <a:pt x="1868" y="3436"/>
                  </a:cubicBezTo>
                  <a:cubicBezTo>
                    <a:pt x="2202" y="3603"/>
                    <a:pt x="2560" y="3686"/>
                    <a:pt x="2919" y="3686"/>
                  </a:cubicBezTo>
                  <a:cubicBezTo>
                    <a:pt x="3278" y="3686"/>
                    <a:pt x="3636" y="3603"/>
                    <a:pt x="3970" y="3436"/>
                  </a:cubicBezTo>
                  <a:cubicBezTo>
                    <a:pt x="4604" y="3136"/>
                    <a:pt x="5171" y="2702"/>
                    <a:pt x="5638" y="2202"/>
                  </a:cubicBezTo>
                  <a:lnTo>
                    <a:pt x="5504" y="1602"/>
                  </a:lnTo>
                  <a:lnTo>
                    <a:pt x="5771" y="1"/>
                  </a:ln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2816660" y="2923663"/>
              <a:ext cx="16563" cy="77905"/>
            </a:xfrm>
            <a:custGeom>
              <a:rect b="b" l="l" r="r" t="t"/>
              <a:pathLst>
                <a:path extrusionOk="0" h="4238" w="901">
                  <a:moveTo>
                    <a:pt x="901" y="1"/>
                  </a:moveTo>
                  <a:lnTo>
                    <a:pt x="901" y="1"/>
                  </a:lnTo>
                  <a:cubicBezTo>
                    <a:pt x="667" y="701"/>
                    <a:pt x="501" y="1402"/>
                    <a:pt x="400" y="2102"/>
                  </a:cubicBezTo>
                  <a:cubicBezTo>
                    <a:pt x="234" y="2803"/>
                    <a:pt x="100" y="3503"/>
                    <a:pt x="0" y="4237"/>
                  </a:cubicBezTo>
                  <a:cubicBezTo>
                    <a:pt x="200" y="3537"/>
                    <a:pt x="367" y="2836"/>
                    <a:pt x="501" y="2136"/>
                  </a:cubicBezTo>
                  <a:cubicBezTo>
                    <a:pt x="667" y="1435"/>
                    <a:pt x="801" y="735"/>
                    <a:pt x="901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749821" y="2791217"/>
              <a:ext cx="80350" cy="46379"/>
            </a:xfrm>
            <a:custGeom>
              <a:rect b="b" l="l" r="r" t="t"/>
              <a:pathLst>
                <a:path extrusionOk="0" h="2523" w="4371">
                  <a:moveTo>
                    <a:pt x="4370" y="0"/>
                  </a:moveTo>
                  <a:lnTo>
                    <a:pt x="4370" y="0"/>
                  </a:lnTo>
                  <a:cubicBezTo>
                    <a:pt x="4337" y="0"/>
                    <a:pt x="4270" y="301"/>
                    <a:pt x="4003" y="734"/>
                  </a:cubicBezTo>
                  <a:cubicBezTo>
                    <a:pt x="3670" y="1301"/>
                    <a:pt x="3203" y="1735"/>
                    <a:pt x="2635" y="2035"/>
                  </a:cubicBezTo>
                  <a:cubicBezTo>
                    <a:pt x="2125" y="2305"/>
                    <a:pt x="1561" y="2441"/>
                    <a:pt x="991" y="2441"/>
                  </a:cubicBezTo>
                  <a:cubicBezTo>
                    <a:pt x="928" y="2441"/>
                    <a:pt x="864" y="2439"/>
                    <a:pt x="801" y="2436"/>
                  </a:cubicBezTo>
                  <a:cubicBezTo>
                    <a:pt x="301" y="2402"/>
                    <a:pt x="0" y="2302"/>
                    <a:pt x="0" y="2302"/>
                  </a:cubicBezTo>
                  <a:lnTo>
                    <a:pt x="0" y="2302"/>
                  </a:lnTo>
                  <a:cubicBezTo>
                    <a:pt x="67" y="2335"/>
                    <a:pt x="134" y="2369"/>
                    <a:pt x="200" y="2402"/>
                  </a:cubicBezTo>
                  <a:cubicBezTo>
                    <a:pt x="401" y="2436"/>
                    <a:pt x="601" y="2502"/>
                    <a:pt x="801" y="2502"/>
                  </a:cubicBezTo>
                  <a:cubicBezTo>
                    <a:pt x="925" y="2515"/>
                    <a:pt x="1051" y="2522"/>
                    <a:pt x="1177" y="2522"/>
                  </a:cubicBezTo>
                  <a:cubicBezTo>
                    <a:pt x="1694" y="2522"/>
                    <a:pt x="2220" y="2410"/>
                    <a:pt x="2702" y="2169"/>
                  </a:cubicBezTo>
                  <a:cubicBezTo>
                    <a:pt x="3303" y="1835"/>
                    <a:pt x="3770" y="1368"/>
                    <a:pt x="4070" y="768"/>
                  </a:cubicBezTo>
                  <a:cubicBezTo>
                    <a:pt x="4170" y="601"/>
                    <a:pt x="4237" y="401"/>
                    <a:pt x="4303" y="234"/>
                  </a:cubicBezTo>
                  <a:cubicBezTo>
                    <a:pt x="4337" y="167"/>
                    <a:pt x="4337" y="101"/>
                    <a:pt x="4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2744913" y="2806548"/>
              <a:ext cx="102427" cy="45570"/>
            </a:xfrm>
            <a:custGeom>
              <a:rect b="b" l="l" r="r" t="t"/>
              <a:pathLst>
                <a:path extrusionOk="0" h="2479" w="5572">
                  <a:moveTo>
                    <a:pt x="5571" y="0"/>
                  </a:moveTo>
                  <a:lnTo>
                    <a:pt x="5571" y="0"/>
                  </a:lnTo>
                  <a:cubicBezTo>
                    <a:pt x="5404" y="267"/>
                    <a:pt x="5204" y="534"/>
                    <a:pt x="5004" y="801"/>
                  </a:cubicBezTo>
                  <a:cubicBezTo>
                    <a:pt x="4180" y="1824"/>
                    <a:pt x="2920" y="2387"/>
                    <a:pt x="1616" y="2387"/>
                  </a:cubicBezTo>
                  <a:cubicBezTo>
                    <a:pt x="1390" y="2387"/>
                    <a:pt x="1162" y="2370"/>
                    <a:pt x="934" y="2335"/>
                  </a:cubicBezTo>
                  <a:cubicBezTo>
                    <a:pt x="418" y="2244"/>
                    <a:pt x="67" y="2098"/>
                    <a:pt x="9" y="2098"/>
                  </a:cubicBezTo>
                  <a:cubicBezTo>
                    <a:pt x="3" y="2098"/>
                    <a:pt x="0" y="2099"/>
                    <a:pt x="0" y="2102"/>
                  </a:cubicBezTo>
                  <a:cubicBezTo>
                    <a:pt x="67" y="2169"/>
                    <a:pt x="167" y="2202"/>
                    <a:pt x="234" y="2235"/>
                  </a:cubicBezTo>
                  <a:cubicBezTo>
                    <a:pt x="467" y="2302"/>
                    <a:pt x="701" y="2369"/>
                    <a:pt x="934" y="2402"/>
                  </a:cubicBezTo>
                  <a:cubicBezTo>
                    <a:pt x="1202" y="2453"/>
                    <a:pt x="1470" y="2478"/>
                    <a:pt x="1736" y="2478"/>
                  </a:cubicBezTo>
                  <a:cubicBezTo>
                    <a:pt x="3031" y="2478"/>
                    <a:pt x="4274" y="1886"/>
                    <a:pt x="5104" y="834"/>
                  </a:cubicBezTo>
                  <a:cubicBezTo>
                    <a:pt x="5237" y="668"/>
                    <a:pt x="5371" y="467"/>
                    <a:pt x="5471" y="234"/>
                  </a:cubicBezTo>
                  <a:cubicBezTo>
                    <a:pt x="5504" y="167"/>
                    <a:pt x="5538" y="100"/>
                    <a:pt x="55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2606327" y="2900372"/>
              <a:ext cx="106104" cy="72372"/>
            </a:xfrm>
            <a:custGeom>
              <a:rect b="b" l="l" r="r" t="t"/>
              <a:pathLst>
                <a:path extrusionOk="0" h="3937" w="5772">
                  <a:moveTo>
                    <a:pt x="5771" y="0"/>
                  </a:moveTo>
                  <a:cubicBezTo>
                    <a:pt x="5671" y="0"/>
                    <a:pt x="5571" y="0"/>
                    <a:pt x="5471" y="33"/>
                  </a:cubicBezTo>
                  <a:cubicBezTo>
                    <a:pt x="5238" y="100"/>
                    <a:pt x="5004" y="200"/>
                    <a:pt x="4771" y="300"/>
                  </a:cubicBezTo>
                  <a:cubicBezTo>
                    <a:pt x="3970" y="600"/>
                    <a:pt x="3236" y="1001"/>
                    <a:pt x="2536" y="1468"/>
                  </a:cubicBezTo>
                  <a:cubicBezTo>
                    <a:pt x="1869" y="1968"/>
                    <a:pt x="1235" y="2502"/>
                    <a:pt x="668" y="3136"/>
                  </a:cubicBezTo>
                  <a:cubicBezTo>
                    <a:pt x="434" y="3369"/>
                    <a:pt x="268" y="3569"/>
                    <a:pt x="167" y="3736"/>
                  </a:cubicBezTo>
                  <a:cubicBezTo>
                    <a:pt x="101" y="3803"/>
                    <a:pt x="67" y="3870"/>
                    <a:pt x="1" y="3936"/>
                  </a:cubicBezTo>
                  <a:cubicBezTo>
                    <a:pt x="67" y="3903"/>
                    <a:pt x="134" y="3836"/>
                    <a:pt x="201" y="3769"/>
                  </a:cubicBezTo>
                  <a:cubicBezTo>
                    <a:pt x="334" y="3603"/>
                    <a:pt x="501" y="3436"/>
                    <a:pt x="735" y="3202"/>
                  </a:cubicBezTo>
                  <a:cubicBezTo>
                    <a:pt x="1302" y="2602"/>
                    <a:pt x="1935" y="2068"/>
                    <a:pt x="2603" y="1568"/>
                  </a:cubicBezTo>
                  <a:cubicBezTo>
                    <a:pt x="3303" y="1101"/>
                    <a:pt x="4037" y="701"/>
                    <a:pt x="4804" y="367"/>
                  </a:cubicBezTo>
                  <a:cubicBezTo>
                    <a:pt x="5071" y="267"/>
                    <a:pt x="5338" y="167"/>
                    <a:pt x="5505" y="100"/>
                  </a:cubicBezTo>
                  <a:cubicBezTo>
                    <a:pt x="5571" y="67"/>
                    <a:pt x="5671" y="33"/>
                    <a:pt x="57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595904" y="2883203"/>
              <a:ext cx="113457" cy="54578"/>
            </a:xfrm>
            <a:custGeom>
              <a:rect b="b" l="l" r="r" t="t"/>
              <a:pathLst>
                <a:path extrusionOk="0" h="2969" w="6172">
                  <a:moveTo>
                    <a:pt x="6172" y="0"/>
                  </a:moveTo>
                  <a:cubicBezTo>
                    <a:pt x="6072" y="0"/>
                    <a:pt x="6005" y="33"/>
                    <a:pt x="5905" y="67"/>
                  </a:cubicBezTo>
                  <a:cubicBezTo>
                    <a:pt x="5738" y="100"/>
                    <a:pt x="5505" y="167"/>
                    <a:pt x="5204" y="234"/>
                  </a:cubicBezTo>
                  <a:cubicBezTo>
                    <a:pt x="4404" y="467"/>
                    <a:pt x="3670" y="767"/>
                    <a:pt x="2903" y="1134"/>
                  </a:cubicBezTo>
                  <a:cubicBezTo>
                    <a:pt x="2169" y="1468"/>
                    <a:pt x="1468" y="1901"/>
                    <a:pt x="801" y="2368"/>
                  </a:cubicBezTo>
                  <a:cubicBezTo>
                    <a:pt x="534" y="2535"/>
                    <a:pt x="334" y="2669"/>
                    <a:pt x="201" y="2802"/>
                  </a:cubicBezTo>
                  <a:cubicBezTo>
                    <a:pt x="134" y="2835"/>
                    <a:pt x="67" y="2902"/>
                    <a:pt x="1" y="2969"/>
                  </a:cubicBezTo>
                  <a:cubicBezTo>
                    <a:pt x="101" y="2936"/>
                    <a:pt x="167" y="2902"/>
                    <a:pt x="234" y="2835"/>
                  </a:cubicBezTo>
                  <a:cubicBezTo>
                    <a:pt x="368" y="2735"/>
                    <a:pt x="601" y="2569"/>
                    <a:pt x="835" y="2402"/>
                  </a:cubicBezTo>
                  <a:cubicBezTo>
                    <a:pt x="1535" y="1968"/>
                    <a:pt x="2236" y="1568"/>
                    <a:pt x="2969" y="1234"/>
                  </a:cubicBezTo>
                  <a:cubicBezTo>
                    <a:pt x="3703" y="867"/>
                    <a:pt x="4437" y="567"/>
                    <a:pt x="5238" y="334"/>
                  </a:cubicBezTo>
                  <a:cubicBezTo>
                    <a:pt x="5505" y="234"/>
                    <a:pt x="5771" y="133"/>
                    <a:pt x="5938" y="100"/>
                  </a:cubicBezTo>
                  <a:cubicBezTo>
                    <a:pt x="6005" y="67"/>
                    <a:pt x="6105" y="33"/>
                    <a:pt x="61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2828296" y="2949416"/>
              <a:ext cx="44798" cy="27611"/>
            </a:xfrm>
            <a:custGeom>
              <a:rect b="b" l="l" r="r" t="t"/>
              <a:pathLst>
                <a:path extrusionOk="0" h="1502" w="2437">
                  <a:moveTo>
                    <a:pt x="1" y="1"/>
                  </a:moveTo>
                  <a:cubicBezTo>
                    <a:pt x="468" y="167"/>
                    <a:pt x="902" y="368"/>
                    <a:pt x="1302" y="601"/>
                  </a:cubicBezTo>
                  <a:cubicBezTo>
                    <a:pt x="1702" y="868"/>
                    <a:pt x="2069" y="1168"/>
                    <a:pt x="2436" y="1502"/>
                  </a:cubicBezTo>
                  <a:cubicBezTo>
                    <a:pt x="2369" y="1368"/>
                    <a:pt x="2269" y="1235"/>
                    <a:pt x="2169" y="1135"/>
                  </a:cubicBezTo>
                  <a:cubicBezTo>
                    <a:pt x="1936" y="901"/>
                    <a:pt x="1669" y="668"/>
                    <a:pt x="1369" y="501"/>
                  </a:cubicBezTo>
                  <a:cubicBezTo>
                    <a:pt x="1068" y="301"/>
                    <a:pt x="768" y="167"/>
                    <a:pt x="435" y="67"/>
                  </a:cubicBezTo>
                  <a:cubicBezTo>
                    <a:pt x="301" y="34"/>
                    <a:pt x="168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2540114" y="2927339"/>
              <a:ext cx="18401" cy="49688"/>
            </a:xfrm>
            <a:custGeom>
              <a:rect b="b" l="l" r="r" t="t"/>
              <a:pathLst>
                <a:path extrusionOk="0" h="2703" w="1001">
                  <a:moveTo>
                    <a:pt x="0" y="1"/>
                  </a:moveTo>
                  <a:cubicBezTo>
                    <a:pt x="33" y="468"/>
                    <a:pt x="167" y="935"/>
                    <a:pt x="334" y="1402"/>
                  </a:cubicBezTo>
                  <a:cubicBezTo>
                    <a:pt x="500" y="1869"/>
                    <a:pt x="701" y="2302"/>
                    <a:pt x="967" y="2703"/>
                  </a:cubicBezTo>
                  <a:cubicBezTo>
                    <a:pt x="1001" y="2703"/>
                    <a:pt x="701" y="2102"/>
                    <a:pt x="467" y="1368"/>
                  </a:cubicBezTo>
                  <a:cubicBezTo>
                    <a:pt x="200" y="601"/>
                    <a:pt x="33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2607559" y="3028480"/>
              <a:ext cx="46011" cy="25809"/>
            </a:xfrm>
            <a:custGeom>
              <a:rect b="b" l="l" r="r" t="t"/>
              <a:pathLst>
                <a:path extrusionOk="0" h="1404" w="2503">
                  <a:moveTo>
                    <a:pt x="4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367" y="336"/>
                    <a:pt x="768" y="603"/>
                    <a:pt x="1201" y="803"/>
                  </a:cubicBezTo>
                  <a:cubicBezTo>
                    <a:pt x="1602" y="1070"/>
                    <a:pt x="2035" y="1270"/>
                    <a:pt x="2469" y="1404"/>
                  </a:cubicBezTo>
                  <a:cubicBezTo>
                    <a:pt x="2502" y="1370"/>
                    <a:pt x="1968" y="1104"/>
                    <a:pt x="1268" y="703"/>
                  </a:cubicBezTo>
                  <a:cubicBezTo>
                    <a:pt x="600" y="321"/>
                    <a:pt x="53" y="0"/>
                    <a:pt x="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656604" y="2773441"/>
              <a:ext cx="55828" cy="174762"/>
            </a:xfrm>
            <a:custGeom>
              <a:rect b="b" l="l" r="r" t="t"/>
              <a:pathLst>
                <a:path extrusionOk="0" h="9507" w="3037">
                  <a:moveTo>
                    <a:pt x="1" y="0"/>
                  </a:moveTo>
                  <a:lnTo>
                    <a:pt x="1" y="0"/>
                  </a:lnTo>
                  <a:cubicBezTo>
                    <a:pt x="34" y="134"/>
                    <a:pt x="34" y="267"/>
                    <a:pt x="101" y="400"/>
                  </a:cubicBezTo>
                  <a:cubicBezTo>
                    <a:pt x="168" y="634"/>
                    <a:pt x="268" y="1001"/>
                    <a:pt x="368" y="1401"/>
                  </a:cubicBezTo>
                  <a:cubicBezTo>
                    <a:pt x="635" y="2302"/>
                    <a:pt x="1002" y="3503"/>
                    <a:pt x="1402" y="4804"/>
                  </a:cubicBezTo>
                  <a:cubicBezTo>
                    <a:pt x="1836" y="6104"/>
                    <a:pt x="2236" y="7305"/>
                    <a:pt x="2503" y="8139"/>
                  </a:cubicBezTo>
                  <a:cubicBezTo>
                    <a:pt x="2670" y="8540"/>
                    <a:pt x="2770" y="8907"/>
                    <a:pt x="2870" y="9140"/>
                  </a:cubicBezTo>
                  <a:cubicBezTo>
                    <a:pt x="2903" y="9240"/>
                    <a:pt x="2970" y="9374"/>
                    <a:pt x="3036" y="9507"/>
                  </a:cubicBezTo>
                  <a:cubicBezTo>
                    <a:pt x="3003" y="9374"/>
                    <a:pt x="2970" y="9240"/>
                    <a:pt x="2903" y="9107"/>
                  </a:cubicBezTo>
                  <a:cubicBezTo>
                    <a:pt x="2836" y="8840"/>
                    <a:pt x="2736" y="8506"/>
                    <a:pt x="2603" y="8073"/>
                  </a:cubicBezTo>
                  <a:cubicBezTo>
                    <a:pt x="2303" y="7239"/>
                    <a:pt x="1936" y="6038"/>
                    <a:pt x="1535" y="4737"/>
                  </a:cubicBezTo>
                  <a:cubicBezTo>
                    <a:pt x="1102" y="3436"/>
                    <a:pt x="735" y="2268"/>
                    <a:pt x="468" y="1401"/>
                  </a:cubicBezTo>
                  <a:cubicBezTo>
                    <a:pt x="335" y="967"/>
                    <a:pt x="201" y="634"/>
                    <a:pt x="134" y="367"/>
                  </a:cubicBezTo>
                  <a:cubicBezTo>
                    <a:pt x="101" y="234"/>
                    <a:pt x="68" y="134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2711806" y="2947431"/>
              <a:ext cx="19633" cy="2261"/>
            </a:xfrm>
            <a:custGeom>
              <a:rect b="b" l="l" r="r" t="t"/>
              <a:pathLst>
                <a:path extrusionOk="0" h="123" w="1068">
                  <a:moveTo>
                    <a:pt x="521" y="0"/>
                  </a:moveTo>
                  <a:cubicBezTo>
                    <a:pt x="342" y="0"/>
                    <a:pt x="167" y="25"/>
                    <a:pt x="0" y="75"/>
                  </a:cubicBezTo>
                  <a:cubicBezTo>
                    <a:pt x="118" y="99"/>
                    <a:pt x="253" y="122"/>
                    <a:pt x="380" y="122"/>
                  </a:cubicBezTo>
                  <a:cubicBezTo>
                    <a:pt x="433" y="122"/>
                    <a:pt x="485" y="118"/>
                    <a:pt x="534" y="109"/>
                  </a:cubicBezTo>
                  <a:cubicBezTo>
                    <a:pt x="583" y="118"/>
                    <a:pt x="634" y="122"/>
                    <a:pt x="687" y="122"/>
                  </a:cubicBezTo>
                  <a:cubicBezTo>
                    <a:pt x="815" y="122"/>
                    <a:pt x="950" y="99"/>
                    <a:pt x="1068" y="75"/>
                  </a:cubicBezTo>
                  <a:cubicBezTo>
                    <a:pt x="884" y="25"/>
                    <a:pt x="701" y="0"/>
                    <a:pt x="521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2731420" y="2768974"/>
              <a:ext cx="57684" cy="179854"/>
            </a:xfrm>
            <a:custGeom>
              <a:rect b="b" l="l" r="r" t="t"/>
              <a:pathLst>
                <a:path extrusionOk="0" h="9784" w="3138">
                  <a:moveTo>
                    <a:pt x="3137" y="1"/>
                  </a:moveTo>
                  <a:cubicBezTo>
                    <a:pt x="3135" y="1"/>
                    <a:pt x="3121" y="43"/>
                    <a:pt x="3095" y="122"/>
                  </a:cubicBezTo>
                  <a:lnTo>
                    <a:pt x="3095" y="122"/>
                  </a:lnTo>
                  <a:cubicBezTo>
                    <a:pt x="3122" y="48"/>
                    <a:pt x="3136" y="10"/>
                    <a:pt x="3136" y="10"/>
                  </a:cubicBezTo>
                  <a:cubicBezTo>
                    <a:pt x="3137" y="4"/>
                    <a:pt x="3138" y="1"/>
                    <a:pt x="3137" y="1"/>
                  </a:cubicBezTo>
                  <a:close/>
                  <a:moveTo>
                    <a:pt x="3095" y="122"/>
                  </a:moveTo>
                  <a:lnTo>
                    <a:pt x="3095" y="122"/>
                  </a:lnTo>
                  <a:cubicBezTo>
                    <a:pt x="2930" y="579"/>
                    <a:pt x="2282" y="2395"/>
                    <a:pt x="1535" y="4780"/>
                  </a:cubicBezTo>
                  <a:cubicBezTo>
                    <a:pt x="668" y="7515"/>
                    <a:pt x="1" y="9750"/>
                    <a:pt x="34" y="9783"/>
                  </a:cubicBezTo>
                  <a:cubicBezTo>
                    <a:pt x="67" y="9783"/>
                    <a:pt x="768" y="7548"/>
                    <a:pt x="1635" y="4813"/>
                  </a:cubicBezTo>
                  <a:cubicBezTo>
                    <a:pt x="2356" y="2540"/>
                    <a:pt x="2938" y="613"/>
                    <a:pt x="3095" y="122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2592835" y="2918148"/>
              <a:ext cx="20864" cy="88310"/>
            </a:xfrm>
            <a:custGeom>
              <a:rect b="b" l="l" r="r" t="t"/>
              <a:pathLst>
                <a:path extrusionOk="0" h="4804" w="1135">
                  <a:moveTo>
                    <a:pt x="1" y="0"/>
                  </a:moveTo>
                  <a:cubicBezTo>
                    <a:pt x="101" y="801"/>
                    <a:pt x="268" y="1635"/>
                    <a:pt x="501" y="2402"/>
                  </a:cubicBezTo>
                  <a:cubicBezTo>
                    <a:pt x="801" y="3736"/>
                    <a:pt x="1068" y="4804"/>
                    <a:pt x="1102" y="4804"/>
                  </a:cubicBezTo>
                  <a:cubicBezTo>
                    <a:pt x="1135" y="4804"/>
                    <a:pt x="901" y="3703"/>
                    <a:pt x="601" y="2402"/>
                  </a:cubicBezTo>
                  <a:cubicBezTo>
                    <a:pt x="301" y="106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2800097" y="1601630"/>
              <a:ext cx="74835" cy="46618"/>
            </a:xfrm>
            <a:custGeom>
              <a:rect b="b" l="l" r="r" t="t"/>
              <a:pathLst>
                <a:path extrusionOk="0" h="2536" w="4071">
                  <a:moveTo>
                    <a:pt x="1" y="0"/>
                  </a:moveTo>
                  <a:lnTo>
                    <a:pt x="834" y="2536"/>
                  </a:lnTo>
                  <a:lnTo>
                    <a:pt x="1468" y="2536"/>
                  </a:lnTo>
                  <a:lnTo>
                    <a:pt x="2035" y="801"/>
                  </a:lnTo>
                  <a:lnTo>
                    <a:pt x="2602" y="2502"/>
                  </a:lnTo>
                  <a:lnTo>
                    <a:pt x="3236" y="2502"/>
                  </a:lnTo>
                  <a:lnTo>
                    <a:pt x="4070" y="0"/>
                  </a:lnTo>
                  <a:lnTo>
                    <a:pt x="3503" y="0"/>
                  </a:lnTo>
                  <a:lnTo>
                    <a:pt x="2903" y="1768"/>
                  </a:lnTo>
                  <a:lnTo>
                    <a:pt x="2336" y="0"/>
                  </a:lnTo>
                  <a:lnTo>
                    <a:pt x="1802" y="0"/>
                  </a:lnTo>
                  <a:lnTo>
                    <a:pt x="1201" y="1768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881035" y="1601630"/>
              <a:ext cx="10441" cy="46618"/>
            </a:xfrm>
            <a:custGeom>
              <a:rect b="b" l="l" r="r" t="t"/>
              <a:pathLst>
                <a:path extrusionOk="0" h="2536" w="568">
                  <a:moveTo>
                    <a:pt x="1" y="0"/>
                  </a:moveTo>
                  <a:lnTo>
                    <a:pt x="1" y="2536"/>
                  </a:lnTo>
                  <a:lnTo>
                    <a:pt x="568" y="2536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898830" y="1601023"/>
              <a:ext cx="38640" cy="47942"/>
            </a:xfrm>
            <a:custGeom>
              <a:rect b="b" l="l" r="r" t="t"/>
              <a:pathLst>
                <a:path extrusionOk="0" h="2608" w="2102">
                  <a:moveTo>
                    <a:pt x="1101" y="0"/>
                  </a:moveTo>
                  <a:cubicBezTo>
                    <a:pt x="400" y="0"/>
                    <a:pt x="33" y="367"/>
                    <a:pt x="33" y="801"/>
                  </a:cubicBezTo>
                  <a:cubicBezTo>
                    <a:pt x="33" y="1735"/>
                    <a:pt x="1501" y="1401"/>
                    <a:pt x="1501" y="1868"/>
                  </a:cubicBezTo>
                  <a:cubicBezTo>
                    <a:pt x="1501" y="2035"/>
                    <a:pt x="1368" y="2135"/>
                    <a:pt x="1034" y="2135"/>
                  </a:cubicBezTo>
                  <a:cubicBezTo>
                    <a:pt x="734" y="2135"/>
                    <a:pt x="434" y="2068"/>
                    <a:pt x="200" y="1901"/>
                  </a:cubicBezTo>
                  <a:lnTo>
                    <a:pt x="0" y="2302"/>
                  </a:lnTo>
                  <a:cubicBezTo>
                    <a:pt x="269" y="2481"/>
                    <a:pt x="592" y="2607"/>
                    <a:pt x="921" y="2607"/>
                  </a:cubicBezTo>
                  <a:cubicBezTo>
                    <a:pt x="958" y="2607"/>
                    <a:pt x="996" y="2605"/>
                    <a:pt x="1034" y="2602"/>
                  </a:cubicBezTo>
                  <a:cubicBezTo>
                    <a:pt x="1735" y="2602"/>
                    <a:pt x="2102" y="2235"/>
                    <a:pt x="2102" y="1835"/>
                  </a:cubicBezTo>
                  <a:cubicBezTo>
                    <a:pt x="2102" y="901"/>
                    <a:pt x="634" y="1234"/>
                    <a:pt x="634" y="767"/>
                  </a:cubicBezTo>
                  <a:cubicBezTo>
                    <a:pt x="634" y="601"/>
                    <a:pt x="767" y="467"/>
                    <a:pt x="1101" y="467"/>
                  </a:cubicBezTo>
                  <a:cubicBezTo>
                    <a:pt x="1334" y="467"/>
                    <a:pt x="1601" y="534"/>
                    <a:pt x="1801" y="667"/>
                  </a:cubicBezTo>
                  <a:lnTo>
                    <a:pt x="1968" y="234"/>
                  </a:lnTo>
                  <a:cubicBezTo>
                    <a:pt x="1701" y="67"/>
                    <a:pt x="1401" y="0"/>
                    <a:pt x="1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2944804" y="1601630"/>
              <a:ext cx="42335" cy="46618"/>
            </a:xfrm>
            <a:custGeom>
              <a:rect b="b" l="l" r="r" t="t"/>
              <a:pathLst>
                <a:path extrusionOk="0" h="2536" w="2303">
                  <a:moveTo>
                    <a:pt x="1" y="0"/>
                  </a:moveTo>
                  <a:lnTo>
                    <a:pt x="1" y="2536"/>
                  </a:lnTo>
                  <a:lnTo>
                    <a:pt x="568" y="2536"/>
                  </a:lnTo>
                  <a:lnTo>
                    <a:pt x="568" y="1502"/>
                  </a:lnTo>
                  <a:lnTo>
                    <a:pt x="1702" y="1502"/>
                  </a:lnTo>
                  <a:lnTo>
                    <a:pt x="1702" y="2536"/>
                  </a:lnTo>
                  <a:lnTo>
                    <a:pt x="2302" y="2536"/>
                  </a:lnTo>
                  <a:lnTo>
                    <a:pt x="2302" y="0"/>
                  </a:lnTo>
                  <a:lnTo>
                    <a:pt x="1702" y="0"/>
                  </a:lnTo>
                  <a:lnTo>
                    <a:pt x="1702" y="1001"/>
                  </a:lnTo>
                  <a:lnTo>
                    <a:pt x="568" y="1001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2996937" y="1601630"/>
              <a:ext cx="31894" cy="46011"/>
            </a:xfrm>
            <a:custGeom>
              <a:rect b="b" l="l" r="r" t="t"/>
              <a:pathLst>
                <a:path extrusionOk="0" h="2503" w="1735">
                  <a:moveTo>
                    <a:pt x="501" y="0"/>
                  </a:moveTo>
                  <a:lnTo>
                    <a:pt x="0" y="2502"/>
                  </a:lnTo>
                  <a:lnTo>
                    <a:pt x="1668" y="2502"/>
                  </a:lnTo>
                  <a:lnTo>
                    <a:pt x="1735" y="2269"/>
                  </a:lnTo>
                  <a:lnTo>
                    <a:pt x="300" y="2269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3035559" y="1601630"/>
              <a:ext cx="14118" cy="46011"/>
            </a:xfrm>
            <a:custGeom>
              <a:rect b="b" l="l" r="r" t="t"/>
              <a:pathLst>
                <a:path extrusionOk="0" h="2503" w="768">
                  <a:moveTo>
                    <a:pt x="501" y="0"/>
                  </a:moveTo>
                  <a:lnTo>
                    <a:pt x="1" y="2502"/>
                  </a:lnTo>
                  <a:lnTo>
                    <a:pt x="268" y="2502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3052121" y="1601023"/>
              <a:ext cx="39872" cy="47225"/>
            </a:xfrm>
            <a:custGeom>
              <a:rect b="b" l="l" r="r" t="t"/>
              <a:pathLst>
                <a:path extrusionOk="0" h="2569" w="2169">
                  <a:moveTo>
                    <a:pt x="1401" y="0"/>
                  </a:moveTo>
                  <a:cubicBezTo>
                    <a:pt x="801" y="0"/>
                    <a:pt x="367" y="300"/>
                    <a:pt x="367" y="767"/>
                  </a:cubicBezTo>
                  <a:cubicBezTo>
                    <a:pt x="367" y="1568"/>
                    <a:pt x="1668" y="1268"/>
                    <a:pt x="1668" y="1835"/>
                  </a:cubicBezTo>
                  <a:cubicBezTo>
                    <a:pt x="1668" y="2168"/>
                    <a:pt x="1401" y="2335"/>
                    <a:pt x="934" y="2335"/>
                  </a:cubicBezTo>
                  <a:cubicBezTo>
                    <a:pt x="634" y="2335"/>
                    <a:pt x="367" y="2235"/>
                    <a:pt x="134" y="2035"/>
                  </a:cubicBezTo>
                  <a:lnTo>
                    <a:pt x="0" y="2268"/>
                  </a:lnTo>
                  <a:cubicBezTo>
                    <a:pt x="267" y="2469"/>
                    <a:pt x="567" y="2569"/>
                    <a:pt x="934" y="2569"/>
                  </a:cubicBezTo>
                  <a:cubicBezTo>
                    <a:pt x="1535" y="2569"/>
                    <a:pt x="1935" y="2302"/>
                    <a:pt x="1935" y="1801"/>
                  </a:cubicBezTo>
                  <a:cubicBezTo>
                    <a:pt x="1935" y="1034"/>
                    <a:pt x="634" y="1334"/>
                    <a:pt x="634" y="734"/>
                  </a:cubicBezTo>
                  <a:cubicBezTo>
                    <a:pt x="634" y="434"/>
                    <a:pt x="934" y="234"/>
                    <a:pt x="1368" y="234"/>
                  </a:cubicBezTo>
                  <a:cubicBezTo>
                    <a:pt x="1601" y="234"/>
                    <a:pt x="1835" y="300"/>
                    <a:pt x="2068" y="434"/>
                  </a:cubicBezTo>
                  <a:lnTo>
                    <a:pt x="2169" y="234"/>
                  </a:lnTo>
                  <a:cubicBezTo>
                    <a:pt x="1935" y="67"/>
                    <a:pt x="16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3096883" y="1601630"/>
              <a:ext cx="38033" cy="46618"/>
            </a:xfrm>
            <a:custGeom>
              <a:rect b="b" l="l" r="r" t="t"/>
              <a:pathLst>
                <a:path extrusionOk="0" h="2536" w="2069">
                  <a:moveTo>
                    <a:pt x="34" y="0"/>
                  </a:moveTo>
                  <a:lnTo>
                    <a:pt x="0" y="234"/>
                  </a:lnTo>
                  <a:lnTo>
                    <a:pt x="868" y="234"/>
                  </a:lnTo>
                  <a:lnTo>
                    <a:pt x="434" y="2536"/>
                  </a:lnTo>
                  <a:lnTo>
                    <a:pt x="668" y="2536"/>
                  </a:lnTo>
                  <a:lnTo>
                    <a:pt x="1135" y="234"/>
                  </a:lnTo>
                  <a:lnTo>
                    <a:pt x="2035" y="234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323153" y="1590343"/>
              <a:ext cx="99964" cy="2721"/>
            </a:xfrm>
            <a:custGeom>
              <a:rect b="b" l="l" r="r" t="t"/>
              <a:pathLst>
                <a:path extrusionOk="0" h="148" w="5438">
                  <a:moveTo>
                    <a:pt x="3928" y="0"/>
                  </a:moveTo>
                  <a:cubicBezTo>
                    <a:pt x="3559" y="0"/>
                    <a:pt x="3142" y="4"/>
                    <a:pt x="2702" y="14"/>
                  </a:cubicBezTo>
                  <a:cubicBezTo>
                    <a:pt x="1201" y="14"/>
                    <a:pt x="0" y="47"/>
                    <a:pt x="0" y="81"/>
                  </a:cubicBezTo>
                  <a:cubicBezTo>
                    <a:pt x="0" y="147"/>
                    <a:pt x="1201" y="147"/>
                    <a:pt x="2702" y="147"/>
                  </a:cubicBezTo>
                  <a:cubicBezTo>
                    <a:pt x="4203" y="114"/>
                    <a:pt x="5437" y="81"/>
                    <a:pt x="5437" y="47"/>
                  </a:cubicBezTo>
                  <a:cubicBezTo>
                    <a:pt x="5437" y="24"/>
                    <a:pt x="4820" y="0"/>
                    <a:pt x="3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3323153" y="1615729"/>
              <a:ext cx="99964" cy="2482"/>
            </a:xfrm>
            <a:custGeom>
              <a:rect b="b" l="l" r="r" t="t"/>
              <a:pathLst>
                <a:path extrusionOk="0" h="135" w="5438">
                  <a:moveTo>
                    <a:pt x="2735" y="1"/>
                  </a:moveTo>
                  <a:cubicBezTo>
                    <a:pt x="1234" y="34"/>
                    <a:pt x="0" y="67"/>
                    <a:pt x="0" y="101"/>
                  </a:cubicBezTo>
                  <a:cubicBezTo>
                    <a:pt x="0" y="134"/>
                    <a:pt x="1234" y="134"/>
                    <a:pt x="2735" y="134"/>
                  </a:cubicBezTo>
                  <a:cubicBezTo>
                    <a:pt x="4203" y="134"/>
                    <a:pt x="5437" y="101"/>
                    <a:pt x="5437" y="34"/>
                  </a:cubicBezTo>
                  <a:cubicBezTo>
                    <a:pt x="5437" y="1"/>
                    <a:pt x="4203" y="1"/>
                    <a:pt x="2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3323153" y="1641079"/>
              <a:ext cx="99964" cy="3125"/>
            </a:xfrm>
            <a:custGeom>
              <a:rect b="b" l="l" r="r" t="t"/>
              <a:pathLst>
                <a:path extrusionOk="0" h="170" w="5438">
                  <a:moveTo>
                    <a:pt x="3855" y="1"/>
                  </a:moveTo>
                  <a:cubicBezTo>
                    <a:pt x="3482" y="1"/>
                    <a:pt x="3109" y="9"/>
                    <a:pt x="2735" y="23"/>
                  </a:cubicBezTo>
                  <a:cubicBezTo>
                    <a:pt x="1234" y="23"/>
                    <a:pt x="0" y="56"/>
                    <a:pt x="0" y="89"/>
                  </a:cubicBezTo>
                  <a:cubicBezTo>
                    <a:pt x="684" y="138"/>
                    <a:pt x="1350" y="169"/>
                    <a:pt x="2011" y="169"/>
                  </a:cubicBezTo>
                  <a:cubicBezTo>
                    <a:pt x="2253" y="169"/>
                    <a:pt x="2494" y="165"/>
                    <a:pt x="2735" y="156"/>
                  </a:cubicBezTo>
                  <a:cubicBezTo>
                    <a:pt x="4237" y="156"/>
                    <a:pt x="5437" y="89"/>
                    <a:pt x="5437" y="56"/>
                  </a:cubicBezTo>
                  <a:cubicBezTo>
                    <a:pt x="4910" y="17"/>
                    <a:pt x="4382" y="1"/>
                    <a:pt x="38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1538764" y="4443767"/>
              <a:ext cx="172943" cy="272263"/>
            </a:xfrm>
            <a:custGeom>
              <a:rect b="b" l="l" r="r" t="t"/>
              <a:pathLst>
                <a:path extrusionOk="0" h="14811" w="9408">
                  <a:moveTo>
                    <a:pt x="1869" y="0"/>
                  </a:moveTo>
                  <a:lnTo>
                    <a:pt x="1" y="13943"/>
                  </a:lnTo>
                  <a:lnTo>
                    <a:pt x="7540" y="14811"/>
                  </a:lnTo>
                  <a:lnTo>
                    <a:pt x="9408" y="901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1609279" y="4448675"/>
              <a:ext cx="38658" cy="249579"/>
            </a:xfrm>
            <a:custGeom>
              <a:rect b="b" l="l" r="r" t="t"/>
              <a:pathLst>
                <a:path extrusionOk="0" h="13577" w="2103">
                  <a:moveTo>
                    <a:pt x="2069" y="0"/>
                  </a:moveTo>
                  <a:cubicBezTo>
                    <a:pt x="2002" y="0"/>
                    <a:pt x="1502" y="3036"/>
                    <a:pt x="935" y="6772"/>
                  </a:cubicBezTo>
                  <a:cubicBezTo>
                    <a:pt x="401" y="10541"/>
                    <a:pt x="1" y="13576"/>
                    <a:pt x="68" y="13576"/>
                  </a:cubicBezTo>
                  <a:cubicBezTo>
                    <a:pt x="68" y="13577"/>
                    <a:pt x="68" y="13577"/>
                    <a:pt x="69" y="13577"/>
                  </a:cubicBezTo>
                  <a:cubicBezTo>
                    <a:pt x="139" y="13577"/>
                    <a:pt x="604" y="10554"/>
                    <a:pt x="1168" y="6805"/>
                  </a:cubicBezTo>
                  <a:cubicBezTo>
                    <a:pt x="1736" y="3069"/>
                    <a:pt x="2102" y="33"/>
                    <a:pt x="2069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1538764" y="4681673"/>
              <a:ext cx="141067" cy="34357"/>
            </a:xfrm>
            <a:custGeom>
              <a:rect b="b" l="l" r="r" t="t"/>
              <a:pathLst>
                <a:path extrusionOk="0" h="1869" w="7674">
                  <a:moveTo>
                    <a:pt x="134" y="1"/>
                  </a:moveTo>
                  <a:lnTo>
                    <a:pt x="1" y="1001"/>
                  </a:lnTo>
                  <a:lnTo>
                    <a:pt x="7540" y="1869"/>
                  </a:lnTo>
                  <a:lnTo>
                    <a:pt x="7673" y="901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1549812" y="4586176"/>
              <a:ext cx="136141" cy="54431"/>
            </a:xfrm>
            <a:custGeom>
              <a:rect b="b" l="l" r="r" t="t"/>
              <a:pathLst>
                <a:path extrusionOk="0" h="2961" w="7406">
                  <a:moveTo>
                    <a:pt x="3596" y="0"/>
                  </a:moveTo>
                  <a:cubicBezTo>
                    <a:pt x="3186" y="0"/>
                    <a:pt x="2773" y="63"/>
                    <a:pt x="2369" y="192"/>
                  </a:cubicBezTo>
                  <a:cubicBezTo>
                    <a:pt x="1868" y="359"/>
                    <a:pt x="1435" y="559"/>
                    <a:pt x="1001" y="859"/>
                  </a:cubicBezTo>
                  <a:cubicBezTo>
                    <a:pt x="734" y="1026"/>
                    <a:pt x="467" y="1226"/>
                    <a:pt x="234" y="1460"/>
                  </a:cubicBezTo>
                  <a:cubicBezTo>
                    <a:pt x="134" y="1526"/>
                    <a:pt x="67" y="1627"/>
                    <a:pt x="0" y="1727"/>
                  </a:cubicBezTo>
                  <a:cubicBezTo>
                    <a:pt x="3" y="1732"/>
                    <a:pt x="7" y="1734"/>
                    <a:pt x="13" y="1734"/>
                  </a:cubicBezTo>
                  <a:cubicBezTo>
                    <a:pt x="90" y="1734"/>
                    <a:pt x="453" y="1363"/>
                    <a:pt x="1101" y="993"/>
                  </a:cubicBezTo>
                  <a:cubicBezTo>
                    <a:pt x="1868" y="482"/>
                    <a:pt x="2731" y="236"/>
                    <a:pt x="3629" y="236"/>
                  </a:cubicBezTo>
                  <a:cubicBezTo>
                    <a:pt x="3786" y="236"/>
                    <a:pt x="3944" y="244"/>
                    <a:pt x="4103" y="259"/>
                  </a:cubicBezTo>
                  <a:cubicBezTo>
                    <a:pt x="5171" y="392"/>
                    <a:pt x="6105" y="959"/>
                    <a:pt x="6738" y="1793"/>
                  </a:cubicBezTo>
                  <a:cubicBezTo>
                    <a:pt x="7005" y="2160"/>
                    <a:pt x="7205" y="2561"/>
                    <a:pt x="7406" y="2961"/>
                  </a:cubicBezTo>
                  <a:cubicBezTo>
                    <a:pt x="7406" y="2827"/>
                    <a:pt x="7372" y="2727"/>
                    <a:pt x="7306" y="2594"/>
                  </a:cubicBezTo>
                  <a:cubicBezTo>
                    <a:pt x="7239" y="2294"/>
                    <a:pt x="7072" y="1993"/>
                    <a:pt x="6905" y="1727"/>
                  </a:cubicBezTo>
                  <a:cubicBezTo>
                    <a:pt x="6122" y="614"/>
                    <a:pt x="4878" y="0"/>
                    <a:pt x="3596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1555933" y="4551065"/>
              <a:ext cx="142906" cy="34982"/>
            </a:xfrm>
            <a:custGeom>
              <a:rect b="b" l="l" r="r" t="t"/>
              <a:pathLst>
                <a:path extrusionOk="0" h="1903" w="7774">
                  <a:moveTo>
                    <a:pt x="168" y="1"/>
                  </a:moveTo>
                  <a:lnTo>
                    <a:pt x="1" y="1235"/>
                  </a:lnTo>
                  <a:lnTo>
                    <a:pt x="7540" y="1902"/>
                  </a:lnTo>
                  <a:lnTo>
                    <a:pt x="7773" y="668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1999282" y="4471359"/>
              <a:ext cx="155148" cy="263679"/>
            </a:xfrm>
            <a:custGeom>
              <a:rect b="b" l="l" r="r" t="t"/>
              <a:pathLst>
                <a:path extrusionOk="0" h="14344" w="8440">
                  <a:moveTo>
                    <a:pt x="834" y="0"/>
                  </a:moveTo>
                  <a:lnTo>
                    <a:pt x="0" y="14010"/>
                  </a:lnTo>
                  <a:lnTo>
                    <a:pt x="7572" y="14344"/>
                  </a:lnTo>
                  <a:lnTo>
                    <a:pt x="8439" y="334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2069172" y="4470734"/>
              <a:ext cx="20864" cy="251436"/>
            </a:xfrm>
            <a:custGeom>
              <a:rect b="b" l="l" r="r" t="t"/>
              <a:pathLst>
                <a:path extrusionOk="0" h="13678" w="1135">
                  <a:moveTo>
                    <a:pt x="1068" y="1"/>
                  </a:moveTo>
                  <a:cubicBezTo>
                    <a:pt x="1035" y="1"/>
                    <a:pt x="735" y="3070"/>
                    <a:pt x="468" y="6839"/>
                  </a:cubicBezTo>
                  <a:cubicBezTo>
                    <a:pt x="168" y="10608"/>
                    <a:pt x="1" y="13677"/>
                    <a:pt x="68" y="13677"/>
                  </a:cubicBezTo>
                  <a:cubicBezTo>
                    <a:pt x="134" y="13677"/>
                    <a:pt x="401" y="10642"/>
                    <a:pt x="701" y="6839"/>
                  </a:cubicBezTo>
                  <a:cubicBezTo>
                    <a:pt x="968" y="3070"/>
                    <a:pt x="1135" y="1"/>
                    <a:pt x="1068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1999282" y="4710497"/>
              <a:ext cx="140424" cy="24541"/>
            </a:xfrm>
            <a:custGeom>
              <a:rect b="b" l="l" r="r" t="t"/>
              <a:pathLst>
                <a:path extrusionOk="0" h="1335" w="7639">
                  <a:moveTo>
                    <a:pt x="67" y="1"/>
                  </a:moveTo>
                  <a:lnTo>
                    <a:pt x="0" y="1001"/>
                  </a:lnTo>
                  <a:lnTo>
                    <a:pt x="7572" y="1335"/>
                  </a:lnTo>
                  <a:lnTo>
                    <a:pt x="7639" y="36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2004172" y="4609558"/>
              <a:ext cx="137372" cy="48842"/>
            </a:xfrm>
            <a:custGeom>
              <a:rect b="b" l="l" r="r" t="t"/>
              <a:pathLst>
                <a:path extrusionOk="0" h="2657" w="7473">
                  <a:moveTo>
                    <a:pt x="3640" y="1"/>
                  </a:moveTo>
                  <a:cubicBezTo>
                    <a:pt x="3153" y="1"/>
                    <a:pt x="2656" y="108"/>
                    <a:pt x="2203" y="321"/>
                  </a:cubicBezTo>
                  <a:cubicBezTo>
                    <a:pt x="1769" y="488"/>
                    <a:pt x="1335" y="721"/>
                    <a:pt x="935" y="1055"/>
                  </a:cubicBezTo>
                  <a:cubicBezTo>
                    <a:pt x="701" y="1255"/>
                    <a:pt x="435" y="1455"/>
                    <a:pt x="234" y="1722"/>
                  </a:cubicBezTo>
                  <a:cubicBezTo>
                    <a:pt x="68" y="1889"/>
                    <a:pt x="1" y="2022"/>
                    <a:pt x="1" y="2022"/>
                  </a:cubicBezTo>
                  <a:cubicBezTo>
                    <a:pt x="2" y="2024"/>
                    <a:pt x="4" y="2024"/>
                    <a:pt x="6" y="2024"/>
                  </a:cubicBezTo>
                  <a:cubicBezTo>
                    <a:pt x="61" y="2024"/>
                    <a:pt x="394" y="1636"/>
                    <a:pt x="1035" y="1155"/>
                  </a:cubicBezTo>
                  <a:cubicBezTo>
                    <a:pt x="1863" y="550"/>
                    <a:pt x="2842" y="219"/>
                    <a:pt x="3829" y="219"/>
                  </a:cubicBezTo>
                  <a:cubicBezTo>
                    <a:pt x="3876" y="219"/>
                    <a:pt x="3923" y="220"/>
                    <a:pt x="3970" y="221"/>
                  </a:cubicBezTo>
                  <a:cubicBezTo>
                    <a:pt x="5038" y="288"/>
                    <a:pt x="6039" y="788"/>
                    <a:pt x="6739" y="1555"/>
                  </a:cubicBezTo>
                  <a:cubicBezTo>
                    <a:pt x="7006" y="1922"/>
                    <a:pt x="7239" y="2289"/>
                    <a:pt x="7473" y="2656"/>
                  </a:cubicBezTo>
                  <a:cubicBezTo>
                    <a:pt x="7440" y="2556"/>
                    <a:pt x="7406" y="2423"/>
                    <a:pt x="7373" y="2323"/>
                  </a:cubicBezTo>
                  <a:cubicBezTo>
                    <a:pt x="7239" y="2022"/>
                    <a:pt x="7073" y="1722"/>
                    <a:pt x="6873" y="1489"/>
                  </a:cubicBezTo>
                  <a:cubicBezTo>
                    <a:pt x="6172" y="621"/>
                    <a:pt x="5138" y="88"/>
                    <a:pt x="4004" y="21"/>
                  </a:cubicBezTo>
                  <a:cubicBezTo>
                    <a:pt x="3884" y="8"/>
                    <a:pt x="3762" y="1"/>
                    <a:pt x="3640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2007242" y="4578657"/>
              <a:ext cx="141674" cy="25772"/>
            </a:xfrm>
            <a:custGeom>
              <a:rect b="b" l="l" r="r" t="t"/>
              <a:pathLst>
                <a:path extrusionOk="0" h="1402" w="7707">
                  <a:moveTo>
                    <a:pt x="67" y="1"/>
                  </a:moveTo>
                  <a:lnTo>
                    <a:pt x="1" y="1235"/>
                  </a:lnTo>
                  <a:lnTo>
                    <a:pt x="7573" y="1402"/>
                  </a:lnTo>
                  <a:lnTo>
                    <a:pt x="7706" y="1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1545510" y="3089234"/>
              <a:ext cx="773866" cy="1499038"/>
            </a:xfrm>
            <a:custGeom>
              <a:rect b="b" l="l" r="r" t="t"/>
              <a:pathLst>
                <a:path extrusionOk="0" h="81547" w="42098">
                  <a:moveTo>
                    <a:pt x="14878" y="0"/>
                  </a:moveTo>
                  <a:lnTo>
                    <a:pt x="4838" y="10141"/>
                  </a:lnTo>
                  <a:cubicBezTo>
                    <a:pt x="4604" y="10141"/>
                    <a:pt x="3937" y="19381"/>
                    <a:pt x="4104" y="22416"/>
                  </a:cubicBezTo>
                  <a:cubicBezTo>
                    <a:pt x="4271" y="25452"/>
                    <a:pt x="4471" y="49135"/>
                    <a:pt x="4471" y="49135"/>
                  </a:cubicBezTo>
                  <a:cubicBezTo>
                    <a:pt x="4471" y="49135"/>
                    <a:pt x="2870" y="50203"/>
                    <a:pt x="2870" y="51637"/>
                  </a:cubicBezTo>
                  <a:cubicBezTo>
                    <a:pt x="2870" y="53071"/>
                    <a:pt x="1" y="79223"/>
                    <a:pt x="1" y="79223"/>
                  </a:cubicBezTo>
                  <a:lnTo>
                    <a:pt x="8607" y="80658"/>
                  </a:lnTo>
                  <a:cubicBezTo>
                    <a:pt x="8607" y="80658"/>
                    <a:pt x="16479" y="52171"/>
                    <a:pt x="16646" y="48235"/>
                  </a:cubicBezTo>
                  <a:cubicBezTo>
                    <a:pt x="16846" y="44298"/>
                    <a:pt x="22383" y="17212"/>
                    <a:pt x="22383" y="17212"/>
                  </a:cubicBezTo>
                  <a:cubicBezTo>
                    <a:pt x="22383" y="17212"/>
                    <a:pt x="24185" y="42864"/>
                    <a:pt x="24185" y="46800"/>
                  </a:cubicBezTo>
                  <a:cubicBezTo>
                    <a:pt x="24185" y="50736"/>
                    <a:pt x="24118" y="81091"/>
                    <a:pt x="24118" y="81091"/>
                  </a:cubicBezTo>
                  <a:cubicBezTo>
                    <a:pt x="24118" y="81091"/>
                    <a:pt x="27335" y="81546"/>
                    <a:pt x="30298" y="81546"/>
                  </a:cubicBezTo>
                  <a:cubicBezTo>
                    <a:pt x="31505" y="81546"/>
                    <a:pt x="32670" y="81471"/>
                    <a:pt x="33558" y="81258"/>
                  </a:cubicBezTo>
                  <a:cubicBezTo>
                    <a:pt x="33558" y="81258"/>
                    <a:pt x="36193" y="58442"/>
                    <a:pt x="36193" y="50903"/>
                  </a:cubicBezTo>
                  <a:lnTo>
                    <a:pt x="36193" y="38728"/>
                  </a:lnTo>
                  <a:cubicBezTo>
                    <a:pt x="36193" y="38728"/>
                    <a:pt x="39229" y="24551"/>
                    <a:pt x="40663" y="17379"/>
                  </a:cubicBezTo>
                  <a:cubicBezTo>
                    <a:pt x="42098" y="10241"/>
                    <a:pt x="40663" y="3403"/>
                    <a:pt x="40663" y="3403"/>
                  </a:cubicBezTo>
                  <a:lnTo>
                    <a:pt x="148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1637496" y="4019590"/>
              <a:ext cx="118365" cy="20717"/>
            </a:xfrm>
            <a:custGeom>
              <a:rect b="b" l="l" r="r" t="t"/>
              <a:pathLst>
                <a:path extrusionOk="0" h="1127" w="6439">
                  <a:moveTo>
                    <a:pt x="3725" y="0"/>
                  </a:moveTo>
                  <a:cubicBezTo>
                    <a:pt x="2734" y="0"/>
                    <a:pt x="1752" y="209"/>
                    <a:pt x="834" y="626"/>
                  </a:cubicBezTo>
                  <a:cubicBezTo>
                    <a:pt x="501" y="759"/>
                    <a:pt x="234" y="926"/>
                    <a:pt x="0" y="1126"/>
                  </a:cubicBezTo>
                  <a:cubicBezTo>
                    <a:pt x="1001" y="692"/>
                    <a:pt x="2069" y="359"/>
                    <a:pt x="3169" y="225"/>
                  </a:cubicBezTo>
                  <a:cubicBezTo>
                    <a:pt x="3305" y="221"/>
                    <a:pt x="3440" y="219"/>
                    <a:pt x="3576" y="219"/>
                  </a:cubicBezTo>
                  <a:cubicBezTo>
                    <a:pt x="4541" y="219"/>
                    <a:pt x="5502" y="325"/>
                    <a:pt x="6438" y="559"/>
                  </a:cubicBezTo>
                  <a:cubicBezTo>
                    <a:pt x="6171" y="392"/>
                    <a:pt x="5838" y="292"/>
                    <a:pt x="5504" y="225"/>
                  </a:cubicBezTo>
                  <a:cubicBezTo>
                    <a:pt x="4916" y="75"/>
                    <a:pt x="4319" y="0"/>
                    <a:pt x="3725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1676118" y="3985399"/>
              <a:ext cx="89560" cy="5478"/>
            </a:xfrm>
            <a:custGeom>
              <a:rect b="b" l="l" r="r" t="t"/>
              <a:pathLst>
                <a:path extrusionOk="0" h="298" w="4872">
                  <a:moveTo>
                    <a:pt x="1218" y="1"/>
                  </a:moveTo>
                  <a:cubicBezTo>
                    <a:pt x="810" y="1"/>
                    <a:pt x="401" y="17"/>
                    <a:pt x="1" y="51"/>
                  </a:cubicBezTo>
                  <a:cubicBezTo>
                    <a:pt x="801" y="184"/>
                    <a:pt x="1635" y="251"/>
                    <a:pt x="2436" y="251"/>
                  </a:cubicBezTo>
                  <a:cubicBezTo>
                    <a:pt x="2796" y="281"/>
                    <a:pt x="3162" y="297"/>
                    <a:pt x="3530" y="297"/>
                  </a:cubicBezTo>
                  <a:cubicBezTo>
                    <a:pt x="3979" y="297"/>
                    <a:pt x="4430" y="273"/>
                    <a:pt x="4871" y="217"/>
                  </a:cubicBezTo>
                  <a:cubicBezTo>
                    <a:pt x="4208" y="107"/>
                    <a:pt x="3545" y="42"/>
                    <a:pt x="2862" y="42"/>
                  </a:cubicBezTo>
                  <a:cubicBezTo>
                    <a:pt x="2721" y="42"/>
                    <a:pt x="2579" y="45"/>
                    <a:pt x="2436" y="51"/>
                  </a:cubicBezTo>
                  <a:cubicBezTo>
                    <a:pt x="2036" y="17"/>
                    <a:pt x="1627" y="1"/>
                    <a:pt x="1218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2036065" y="3948910"/>
              <a:ext cx="55203" cy="139211"/>
            </a:xfrm>
            <a:custGeom>
              <a:rect b="b" l="l" r="r" t="t"/>
              <a:pathLst>
                <a:path extrusionOk="0" h="7573" w="3003">
                  <a:moveTo>
                    <a:pt x="67" y="1"/>
                  </a:moveTo>
                  <a:cubicBezTo>
                    <a:pt x="34" y="134"/>
                    <a:pt x="1" y="234"/>
                    <a:pt x="1" y="334"/>
                  </a:cubicBezTo>
                  <a:cubicBezTo>
                    <a:pt x="1" y="635"/>
                    <a:pt x="1" y="935"/>
                    <a:pt x="1" y="1235"/>
                  </a:cubicBezTo>
                  <a:cubicBezTo>
                    <a:pt x="134" y="3237"/>
                    <a:pt x="868" y="5138"/>
                    <a:pt x="2102" y="6706"/>
                  </a:cubicBezTo>
                  <a:cubicBezTo>
                    <a:pt x="2269" y="6939"/>
                    <a:pt x="2502" y="7139"/>
                    <a:pt x="2702" y="7339"/>
                  </a:cubicBezTo>
                  <a:cubicBezTo>
                    <a:pt x="2869" y="7506"/>
                    <a:pt x="2969" y="7573"/>
                    <a:pt x="2969" y="7573"/>
                  </a:cubicBezTo>
                  <a:cubicBezTo>
                    <a:pt x="3003" y="7540"/>
                    <a:pt x="2669" y="7206"/>
                    <a:pt x="2202" y="6606"/>
                  </a:cubicBezTo>
                  <a:cubicBezTo>
                    <a:pt x="1068" y="5038"/>
                    <a:pt x="334" y="3170"/>
                    <a:pt x="167" y="1235"/>
                  </a:cubicBezTo>
                  <a:cubicBezTo>
                    <a:pt x="101" y="468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1790181" y="3386626"/>
              <a:ext cx="172318" cy="53181"/>
            </a:xfrm>
            <a:custGeom>
              <a:rect b="b" l="l" r="r" t="t"/>
              <a:pathLst>
                <a:path extrusionOk="0" h="2893" w="9374">
                  <a:moveTo>
                    <a:pt x="9374" y="0"/>
                  </a:moveTo>
                  <a:lnTo>
                    <a:pt x="9374" y="0"/>
                  </a:lnTo>
                  <a:cubicBezTo>
                    <a:pt x="9274" y="67"/>
                    <a:pt x="9174" y="167"/>
                    <a:pt x="9107" y="301"/>
                  </a:cubicBezTo>
                  <a:lnTo>
                    <a:pt x="8740" y="601"/>
                  </a:lnTo>
                  <a:cubicBezTo>
                    <a:pt x="8606" y="701"/>
                    <a:pt x="8406" y="801"/>
                    <a:pt x="8240" y="934"/>
                  </a:cubicBezTo>
                  <a:cubicBezTo>
                    <a:pt x="7205" y="1535"/>
                    <a:pt x="6105" y="2002"/>
                    <a:pt x="4937" y="2302"/>
                  </a:cubicBezTo>
                  <a:cubicBezTo>
                    <a:pt x="4050" y="2563"/>
                    <a:pt x="3122" y="2701"/>
                    <a:pt x="2201" y="2701"/>
                  </a:cubicBezTo>
                  <a:cubicBezTo>
                    <a:pt x="1945" y="2701"/>
                    <a:pt x="1689" y="2691"/>
                    <a:pt x="1435" y="2669"/>
                  </a:cubicBezTo>
                  <a:cubicBezTo>
                    <a:pt x="934" y="2602"/>
                    <a:pt x="467" y="2469"/>
                    <a:pt x="0" y="2302"/>
                  </a:cubicBezTo>
                  <a:lnTo>
                    <a:pt x="0" y="2302"/>
                  </a:lnTo>
                  <a:cubicBezTo>
                    <a:pt x="100" y="2402"/>
                    <a:pt x="200" y="2469"/>
                    <a:pt x="334" y="2502"/>
                  </a:cubicBezTo>
                  <a:cubicBezTo>
                    <a:pt x="467" y="2602"/>
                    <a:pt x="634" y="2636"/>
                    <a:pt x="801" y="2669"/>
                  </a:cubicBezTo>
                  <a:lnTo>
                    <a:pt x="1068" y="2769"/>
                  </a:lnTo>
                  <a:cubicBezTo>
                    <a:pt x="1168" y="2802"/>
                    <a:pt x="1301" y="2836"/>
                    <a:pt x="1401" y="2836"/>
                  </a:cubicBezTo>
                  <a:cubicBezTo>
                    <a:pt x="1744" y="2874"/>
                    <a:pt x="2090" y="2893"/>
                    <a:pt x="2436" y="2893"/>
                  </a:cubicBezTo>
                  <a:cubicBezTo>
                    <a:pt x="3302" y="2893"/>
                    <a:pt x="4170" y="2774"/>
                    <a:pt x="5004" y="2535"/>
                  </a:cubicBezTo>
                  <a:cubicBezTo>
                    <a:pt x="6171" y="2202"/>
                    <a:pt x="7306" y="1735"/>
                    <a:pt x="8306" y="1068"/>
                  </a:cubicBezTo>
                  <a:cubicBezTo>
                    <a:pt x="8506" y="934"/>
                    <a:pt x="8673" y="801"/>
                    <a:pt x="8807" y="667"/>
                  </a:cubicBezTo>
                  <a:lnTo>
                    <a:pt x="9140" y="334"/>
                  </a:lnTo>
                  <a:cubicBezTo>
                    <a:pt x="9240" y="234"/>
                    <a:pt x="9307" y="134"/>
                    <a:pt x="9374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2538275" y="1868838"/>
              <a:ext cx="160663" cy="244818"/>
            </a:xfrm>
            <a:custGeom>
              <a:rect b="b" l="l" r="r" t="t"/>
              <a:pathLst>
                <a:path extrusionOk="0" h="13318" w="8740">
                  <a:moveTo>
                    <a:pt x="8199" y="1"/>
                  </a:moveTo>
                  <a:cubicBezTo>
                    <a:pt x="7665" y="1"/>
                    <a:pt x="4270" y="2610"/>
                    <a:pt x="4270" y="2610"/>
                  </a:cubicBezTo>
                  <a:cubicBezTo>
                    <a:pt x="4270" y="2610"/>
                    <a:pt x="1668" y="5546"/>
                    <a:pt x="801" y="7280"/>
                  </a:cubicBezTo>
                  <a:cubicBezTo>
                    <a:pt x="267" y="8381"/>
                    <a:pt x="0" y="9615"/>
                    <a:pt x="0" y="10849"/>
                  </a:cubicBezTo>
                  <a:lnTo>
                    <a:pt x="4303" y="13318"/>
                  </a:lnTo>
                  <a:lnTo>
                    <a:pt x="4303" y="11516"/>
                  </a:lnTo>
                  <a:lnTo>
                    <a:pt x="4770" y="10883"/>
                  </a:lnTo>
                  <a:cubicBezTo>
                    <a:pt x="4770" y="10883"/>
                    <a:pt x="5504" y="10649"/>
                    <a:pt x="6071" y="10449"/>
                  </a:cubicBezTo>
                  <a:cubicBezTo>
                    <a:pt x="6638" y="10282"/>
                    <a:pt x="8006" y="8714"/>
                    <a:pt x="8006" y="8714"/>
                  </a:cubicBezTo>
                  <a:cubicBezTo>
                    <a:pt x="8072" y="8381"/>
                    <a:pt x="8106" y="8014"/>
                    <a:pt x="8072" y="7647"/>
                  </a:cubicBezTo>
                  <a:cubicBezTo>
                    <a:pt x="8072" y="7380"/>
                    <a:pt x="7872" y="7113"/>
                    <a:pt x="7572" y="7047"/>
                  </a:cubicBezTo>
                  <a:cubicBezTo>
                    <a:pt x="7572" y="6780"/>
                    <a:pt x="7505" y="6480"/>
                    <a:pt x="7372" y="6246"/>
                  </a:cubicBezTo>
                  <a:cubicBezTo>
                    <a:pt x="7205" y="5812"/>
                    <a:pt x="6438" y="5445"/>
                    <a:pt x="6438" y="5445"/>
                  </a:cubicBezTo>
                  <a:cubicBezTo>
                    <a:pt x="6605" y="5179"/>
                    <a:pt x="6671" y="4912"/>
                    <a:pt x="6638" y="4612"/>
                  </a:cubicBezTo>
                  <a:cubicBezTo>
                    <a:pt x="6638" y="4044"/>
                    <a:pt x="5838" y="3744"/>
                    <a:pt x="5838" y="3744"/>
                  </a:cubicBezTo>
                  <a:cubicBezTo>
                    <a:pt x="5838" y="3744"/>
                    <a:pt x="7772" y="1509"/>
                    <a:pt x="8239" y="1076"/>
                  </a:cubicBezTo>
                  <a:cubicBezTo>
                    <a:pt x="8740" y="642"/>
                    <a:pt x="8640" y="208"/>
                    <a:pt x="8239" y="8"/>
                  </a:cubicBezTo>
                  <a:cubicBezTo>
                    <a:pt x="8229" y="3"/>
                    <a:pt x="8215" y="1"/>
                    <a:pt x="819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1283688" y="2321507"/>
              <a:ext cx="381418" cy="700906"/>
            </a:xfrm>
            <a:custGeom>
              <a:rect b="b" l="l" r="r" t="t"/>
              <a:pathLst>
                <a:path extrusionOk="0" h="38129" w="20749">
                  <a:moveTo>
                    <a:pt x="13143" y="1"/>
                  </a:moveTo>
                  <a:cubicBezTo>
                    <a:pt x="13143" y="1"/>
                    <a:pt x="167" y="22984"/>
                    <a:pt x="100" y="26587"/>
                  </a:cubicBezTo>
                  <a:cubicBezTo>
                    <a:pt x="0" y="32991"/>
                    <a:pt x="18180" y="38128"/>
                    <a:pt x="18180" y="38128"/>
                  </a:cubicBezTo>
                  <a:lnTo>
                    <a:pt x="20748" y="30823"/>
                  </a:lnTo>
                  <a:lnTo>
                    <a:pt x="11475" y="24418"/>
                  </a:lnTo>
                  <a:lnTo>
                    <a:pt x="18213" y="9775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1508727" y="2210477"/>
              <a:ext cx="820466" cy="1094604"/>
            </a:xfrm>
            <a:custGeom>
              <a:rect b="b" l="l" r="r" t="t"/>
              <a:pathLst>
                <a:path extrusionOk="0" h="59546" w="44633">
                  <a:moveTo>
                    <a:pt x="34351" y="0"/>
                  </a:moveTo>
                  <a:cubicBezTo>
                    <a:pt x="30764" y="0"/>
                    <a:pt x="16612" y="3105"/>
                    <a:pt x="16612" y="3105"/>
                  </a:cubicBezTo>
                  <a:cubicBezTo>
                    <a:pt x="16612" y="3105"/>
                    <a:pt x="10308" y="3205"/>
                    <a:pt x="6739" y="3639"/>
                  </a:cubicBezTo>
                  <a:cubicBezTo>
                    <a:pt x="4637" y="3906"/>
                    <a:pt x="2602" y="4740"/>
                    <a:pt x="901" y="6041"/>
                  </a:cubicBezTo>
                  <a:cubicBezTo>
                    <a:pt x="0" y="8343"/>
                    <a:pt x="11342" y="34695"/>
                    <a:pt x="11542" y="35328"/>
                  </a:cubicBezTo>
                  <a:cubicBezTo>
                    <a:pt x="11775" y="35996"/>
                    <a:pt x="4971" y="59546"/>
                    <a:pt x="4971" y="59546"/>
                  </a:cubicBezTo>
                  <a:cubicBezTo>
                    <a:pt x="4971" y="59546"/>
                    <a:pt x="14878" y="59246"/>
                    <a:pt x="23584" y="58578"/>
                  </a:cubicBezTo>
                  <a:lnTo>
                    <a:pt x="24685" y="52107"/>
                  </a:lnTo>
                  <a:lnTo>
                    <a:pt x="25218" y="59079"/>
                  </a:lnTo>
                  <a:cubicBezTo>
                    <a:pt x="34558" y="58345"/>
                    <a:pt x="43865" y="55076"/>
                    <a:pt x="44099" y="54709"/>
                  </a:cubicBezTo>
                  <a:cubicBezTo>
                    <a:pt x="44632" y="53942"/>
                    <a:pt x="36960" y="30191"/>
                    <a:pt x="36960" y="30191"/>
                  </a:cubicBezTo>
                  <a:cubicBezTo>
                    <a:pt x="36960" y="30191"/>
                    <a:pt x="38761" y="9744"/>
                    <a:pt x="38428" y="7609"/>
                  </a:cubicBezTo>
                  <a:cubicBezTo>
                    <a:pt x="38094" y="5474"/>
                    <a:pt x="36360" y="837"/>
                    <a:pt x="35092" y="103"/>
                  </a:cubicBezTo>
                  <a:cubicBezTo>
                    <a:pt x="34972" y="32"/>
                    <a:pt x="34716" y="0"/>
                    <a:pt x="34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2153805" y="2066431"/>
              <a:ext cx="481364" cy="415757"/>
            </a:xfrm>
            <a:custGeom>
              <a:rect b="b" l="l" r="r" t="t"/>
              <a:pathLst>
                <a:path extrusionOk="0" h="22617" w="26186">
                  <a:moveTo>
                    <a:pt x="20648" y="0"/>
                  </a:moveTo>
                  <a:lnTo>
                    <a:pt x="15078" y="10074"/>
                  </a:lnTo>
                  <a:lnTo>
                    <a:pt x="9540" y="11075"/>
                  </a:lnTo>
                  <a:cubicBezTo>
                    <a:pt x="9255" y="10789"/>
                    <a:pt x="8991" y="10686"/>
                    <a:pt x="8743" y="10686"/>
                  </a:cubicBezTo>
                  <a:cubicBezTo>
                    <a:pt x="8121" y="10686"/>
                    <a:pt x="7596" y="11337"/>
                    <a:pt x="7072" y="11408"/>
                  </a:cubicBezTo>
                  <a:cubicBezTo>
                    <a:pt x="7065" y="11409"/>
                    <a:pt x="7057" y="11409"/>
                    <a:pt x="7049" y="11409"/>
                  </a:cubicBezTo>
                  <a:cubicBezTo>
                    <a:pt x="6187" y="11409"/>
                    <a:pt x="0" y="7939"/>
                    <a:pt x="0" y="7939"/>
                  </a:cubicBezTo>
                  <a:lnTo>
                    <a:pt x="0" y="7939"/>
                  </a:lnTo>
                  <a:lnTo>
                    <a:pt x="534" y="14210"/>
                  </a:lnTo>
                  <a:lnTo>
                    <a:pt x="1801" y="22616"/>
                  </a:lnTo>
                  <a:cubicBezTo>
                    <a:pt x="12009" y="22516"/>
                    <a:pt x="19314" y="17079"/>
                    <a:pt x="21215" y="15478"/>
                  </a:cubicBezTo>
                  <a:cubicBezTo>
                    <a:pt x="23117" y="13910"/>
                    <a:pt x="26185" y="3403"/>
                    <a:pt x="26185" y="3403"/>
                  </a:cubicBezTo>
                  <a:cubicBezTo>
                    <a:pt x="24551" y="1935"/>
                    <a:pt x="22683" y="767"/>
                    <a:pt x="206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2274597" y="2271231"/>
              <a:ext cx="31912" cy="167538"/>
            </a:xfrm>
            <a:custGeom>
              <a:rect b="b" l="l" r="r" t="t"/>
              <a:pathLst>
                <a:path extrusionOk="0" h="9114" w="1736">
                  <a:moveTo>
                    <a:pt x="734" y="1"/>
                  </a:moveTo>
                  <a:cubicBezTo>
                    <a:pt x="668" y="34"/>
                    <a:pt x="934" y="501"/>
                    <a:pt x="1135" y="1335"/>
                  </a:cubicBezTo>
                  <a:cubicBezTo>
                    <a:pt x="1268" y="1835"/>
                    <a:pt x="1368" y="2302"/>
                    <a:pt x="1435" y="2803"/>
                  </a:cubicBezTo>
                  <a:cubicBezTo>
                    <a:pt x="1502" y="3436"/>
                    <a:pt x="1502" y="4037"/>
                    <a:pt x="1468" y="4637"/>
                  </a:cubicBezTo>
                  <a:cubicBezTo>
                    <a:pt x="1435" y="5271"/>
                    <a:pt x="1301" y="5871"/>
                    <a:pt x="1168" y="6472"/>
                  </a:cubicBezTo>
                  <a:cubicBezTo>
                    <a:pt x="1035" y="6939"/>
                    <a:pt x="868" y="7406"/>
                    <a:pt x="668" y="7873"/>
                  </a:cubicBezTo>
                  <a:cubicBezTo>
                    <a:pt x="301" y="8673"/>
                    <a:pt x="0" y="9107"/>
                    <a:pt x="34" y="9107"/>
                  </a:cubicBezTo>
                  <a:cubicBezTo>
                    <a:pt x="34" y="9111"/>
                    <a:pt x="35" y="9113"/>
                    <a:pt x="38" y="9113"/>
                  </a:cubicBezTo>
                  <a:cubicBezTo>
                    <a:pt x="60" y="9113"/>
                    <a:pt x="155" y="9011"/>
                    <a:pt x="301" y="8807"/>
                  </a:cubicBezTo>
                  <a:cubicBezTo>
                    <a:pt x="467" y="8540"/>
                    <a:pt x="668" y="8240"/>
                    <a:pt x="801" y="7940"/>
                  </a:cubicBezTo>
                  <a:cubicBezTo>
                    <a:pt x="1035" y="7473"/>
                    <a:pt x="1235" y="7006"/>
                    <a:pt x="1368" y="6505"/>
                  </a:cubicBezTo>
                  <a:cubicBezTo>
                    <a:pt x="1535" y="5905"/>
                    <a:pt x="1635" y="5271"/>
                    <a:pt x="1702" y="4671"/>
                  </a:cubicBezTo>
                  <a:cubicBezTo>
                    <a:pt x="1735" y="4037"/>
                    <a:pt x="1735" y="3403"/>
                    <a:pt x="1635" y="2803"/>
                  </a:cubicBezTo>
                  <a:cubicBezTo>
                    <a:pt x="1568" y="2269"/>
                    <a:pt x="1468" y="1769"/>
                    <a:pt x="1301" y="1302"/>
                  </a:cubicBezTo>
                  <a:cubicBezTo>
                    <a:pt x="1201" y="968"/>
                    <a:pt x="1068" y="634"/>
                    <a:pt x="934" y="334"/>
                  </a:cubicBezTo>
                  <a:cubicBezTo>
                    <a:pt x="868" y="234"/>
                    <a:pt x="801" y="101"/>
                    <a:pt x="734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2429120" y="2252223"/>
              <a:ext cx="44173" cy="39265"/>
            </a:xfrm>
            <a:custGeom>
              <a:rect b="b" l="l" r="r" t="t"/>
              <a:pathLst>
                <a:path extrusionOk="0" h="2136" w="2403">
                  <a:moveTo>
                    <a:pt x="0" y="0"/>
                  </a:moveTo>
                  <a:lnTo>
                    <a:pt x="0" y="0"/>
                  </a:lnTo>
                  <a:cubicBezTo>
                    <a:pt x="568" y="934"/>
                    <a:pt x="1401" y="1668"/>
                    <a:pt x="2402" y="2135"/>
                  </a:cubicBezTo>
                  <a:cubicBezTo>
                    <a:pt x="2002" y="1768"/>
                    <a:pt x="1602" y="1402"/>
                    <a:pt x="1201" y="1068"/>
                  </a:cubicBezTo>
                  <a:cubicBezTo>
                    <a:pt x="801" y="701"/>
                    <a:pt x="401" y="33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1620933" y="2881346"/>
              <a:ext cx="192391" cy="140203"/>
            </a:xfrm>
            <a:custGeom>
              <a:rect b="b" l="l" r="r" t="t"/>
              <a:pathLst>
                <a:path extrusionOk="0" h="7627" w="10466">
                  <a:moveTo>
                    <a:pt x="5238" y="1"/>
                  </a:moveTo>
                  <a:cubicBezTo>
                    <a:pt x="5238" y="1"/>
                    <a:pt x="3403" y="735"/>
                    <a:pt x="3403" y="1235"/>
                  </a:cubicBezTo>
                  <a:cubicBezTo>
                    <a:pt x="3403" y="1235"/>
                    <a:pt x="3103" y="1143"/>
                    <a:pt x="2773" y="1143"/>
                  </a:cubicBezTo>
                  <a:cubicBezTo>
                    <a:pt x="2416" y="1143"/>
                    <a:pt x="2022" y="1251"/>
                    <a:pt x="1935" y="1702"/>
                  </a:cubicBezTo>
                  <a:lnTo>
                    <a:pt x="1" y="7240"/>
                  </a:lnTo>
                  <a:cubicBezTo>
                    <a:pt x="1" y="7240"/>
                    <a:pt x="97" y="7626"/>
                    <a:pt x="567" y="7626"/>
                  </a:cubicBezTo>
                  <a:cubicBezTo>
                    <a:pt x="827" y="7626"/>
                    <a:pt x="1200" y="7508"/>
                    <a:pt x="1735" y="7139"/>
                  </a:cubicBezTo>
                  <a:cubicBezTo>
                    <a:pt x="1735" y="7139"/>
                    <a:pt x="3837" y="6706"/>
                    <a:pt x="4904" y="5672"/>
                  </a:cubicBezTo>
                  <a:cubicBezTo>
                    <a:pt x="5972" y="4671"/>
                    <a:pt x="6172" y="4004"/>
                    <a:pt x="6906" y="3971"/>
                  </a:cubicBezTo>
                  <a:cubicBezTo>
                    <a:pt x="7605" y="3939"/>
                    <a:pt x="9605" y="3635"/>
                    <a:pt x="9851" y="3635"/>
                  </a:cubicBezTo>
                  <a:cubicBezTo>
                    <a:pt x="9863" y="3635"/>
                    <a:pt x="9871" y="3635"/>
                    <a:pt x="9874" y="3637"/>
                  </a:cubicBezTo>
                  <a:cubicBezTo>
                    <a:pt x="9875" y="3637"/>
                    <a:pt x="9875" y="3638"/>
                    <a:pt x="9876" y="3638"/>
                  </a:cubicBezTo>
                  <a:cubicBezTo>
                    <a:pt x="9922" y="3638"/>
                    <a:pt x="10466" y="2400"/>
                    <a:pt x="9774" y="2203"/>
                  </a:cubicBezTo>
                  <a:cubicBezTo>
                    <a:pt x="9588" y="2137"/>
                    <a:pt x="9218" y="2114"/>
                    <a:pt x="8782" y="2114"/>
                  </a:cubicBezTo>
                  <a:cubicBezTo>
                    <a:pt x="7661" y="2114"/>
                    <a:pt x="6105" y="2269"/>
                    <a:pt x="6105" y="2269"/>
                  </a:cubicBezTo>
                  <a:lnTo>
                    <a:pt x="5204" y="2303"/>
                  </a:lnTo>
                  <a:lnTo>
                    <a:pt x="5071" y="1102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1560234" y="2438015"/>
              <a:ext cx="79725" cy="219542"/>
            </a:xfrm>
            <a:custGeom>
              <a:rect b="b" l="l" r="r" t="t"/>
              <a:pathLst>
                <a:path extrusionOk="0" h="11943" w="4337">
                  <a:moveTo>
                    <a:pt x="0" y="1"/>
                  </a:moveTo>
                  <a:cubicBezTo>
                    <a:pt x="34" y="168"/>
                    <a:pt x="67" y="334"/>
                    <a:pt x="100" y="501"/>
                  </a:cubicBezTo>
                  <a:cubicBezTo>
                    <a:pt x="201" y="801"/>
                    <a:pt x="301" y="1235"/>
                    <a:pt x="467" y="1802"/>
                  </a:cubicBezTo>
                  <a:cubicBezTo>
                    <a:pt x="768" y="2903"/>
                    <a:pt x="1235" y="4437"/>
                    <a:pt x="1868" y="6105"/>
                  </a:cubicBezTo>
                  <a:cubicBezTo>
                    <a:pt x="2469" y="7740"/>
                    <a:pt x="3069" y="9207"/>
                    <a:pt x="3536" y="10275"/>
                  </a:cubicBezTo>
                  <a:cubicBezTo>
                    <a:pt x="3736" y="10808"/>
                    <a:pt x="3937" y="11209"/>
                    <a:pt x="4070" y="11509"/>
                  </a:cubicBezTo>
                  <a:cubicBezTo>
                    <a:pt x="4137" y="11676"/>
                    <a:pt x="4237" y="11809"/>
                    <a:pt x="4337" y="11943"/>
                  </a:cubicBezTo>
                  <a:cubicBezTo>
                    <a:pt x="4270" y="11776"/>
                    <a:pt x="4237" y="11609"/>
                    <a:pt x="4137" y="11476"/>
                  </a:cubicBezTo>
                  <a:lnTo>
                    <a:pt x="3636" y="10208"/>
                  </a:lnTo>
                  <a:cubicBezTo>
                    <a:pt x="3236" y="9141"/>
                    <a:pt x="2669" y="7673"/>
                    <a:pt x="2069" y="6005"/>
                  </a:cubicBezTo>
                  <a:cubicBezTo>
                    <a:pt x="1435" y="4371"/>
                    <a:pt x="968" y="2869"/>
                    <a:pt x="601" y="1769"/>
                  </a:cubicBezTo>
                  <a:lnTo>
                    <a:pt x="201" y="468"/>
                  </a:lnTo>
                  <a:cubicBezTo>
                    <a:pt x="134" y="301"/>
                    <a:pt x="100" y="134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1814703" y="2877670"/>
              <a:ext cx="215241" cy="176619"/>
            </a:xfrm>
            <a:custGeom>
              <a:rect b="b" l="l" r="r" t="t"/>
              <a:pathLst>
                <a:path extrusionOk="0" h="9608" w="11709">
                  <a:moveTo>
                    <a:pt x="11709" y="1"/>
                  </a:moveTo>
                  <a:lnTo>
                    <a:pt x="11709" y="1"/>
                  </a:lnTo>
                  <a:cubicBezTo>
                    <a:pt x="11576" y="134"/>
                    <a:pt x="11442" y="301"/>
                    <a:pt x="11342" y="468"/>
                  </a:cubicBezTo>
                  <a:cubicBezTo>
                    <a:pt x="11109" y="768"/>
                    <a:pt x="10742" y="1235"/>
                    <a:pt x="10341" y="1769"/>
                  </a:cubicBezTo>
                  <a:cubicBezTo>
                    <a:pt x="8040" y="4604"/>
                    <a:pt x="5204" y="6906"/>
                    <a:pt x="2002" y="8607"/>
                  </a:cubicBezTo>
                  <a:cubicBezTo>
                    <a:pt x="1402" y="8941"/>
                    <a:pt x="901" y="9174"/>
                    <a:pt x="534" y="9341"/>
                  </a:cubicBezTo>
                  <a:cubicBezTo>
                    <a:pt x="368" y="9408"/>
                    <a:pt x="167" y="9508"/>
                    <a:pt x="1" y="9608"/>
                  </a:cubicBezTo>
                  <a:cubicBezTo>
                    <a:pt x="201" y="9574"/>
                    <a:pt x="401" y="9508"/>
                    <a:pt x="568" y="9408"/>
                  </a:cubicBezTo>
                  <a:cubicBezTo>
                    <a:pt x="935" y="9274"/>
                    <a:pt x="1468" y="9041"/>
                    <a:pt x="2069" y="8740"/>
                  </a:cubicBezTo>
                  <a:cubicBezTo>
                    <a:pt x="3737" y="7940"/>
                    <a:pt x="5271" y="6939"/>
                    <a:pt x="6672" y="5772"/>
                  </a:cubicBezTo>
                  <a:cubicBezTo>
                    <a:pt x="8073" y="4638"/>
                    <a:pt x="9341" y="3303"/>
                    <a:pt x="10475" y="1869"/>
                  </a:cubicBezTo>
                  <a:cubicBezTo>
                    <a:pt x="10875" y="1302"/>
                    <a:pt x="11209" y="835"/>
                    <a:pt x="11409" y="501"/>
                  </a:cubicBezTo>
                  <a:cubicBezTo>
                    <a:pt x="11509" y="334"/>
                    <a:pt x="11609" y="168"/>
                    <a:pt x="11709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1427164" y="2769746"/>
              <a:ext cx="77905" cy="29486"/>
            </a:xfrm>
            <a:custGeom>
              <a:rect b="b" l="l" r="r" t="t"/>
              <a:pathLst>
                <a:path extrusionOk="0" h="1604" w="4238">
                  <a:moveTo>
                    <a:pt x="4237" y="1"/>
                  </a:moveTo>
                  <a:lnTo>
                    <a:pt x="4237" y="1"/>
                  </a:lnTo>
                  <a:cubicBezTo>
                    <a:pt x="3470" y="34"/>
                    <a:pt x="2736" y="201"/>
                    <a:pt x="2036" y="535"/>
                  </a:cubicBezTo>
                  <a:cubicBezTo>
                    <a:pt x="1302" y="735"/>
                    <a:pt x="601" y="1102"/>
                    <a:pt x="1" y="1602"/>
                  </a:cubicBezTo>
                  <a:cubicBezTo>
                    <a:pt x="3" y="1603"/>
                    <a:pt x="6" y="1604"/>
                    <a:pt x="10" y="1604"/>
                  </a:cubicBezTo>
                  <a:cubicBezTo>
                    <a:pt x="123" y="1604"/>
                    <a:pt x="972" y="1121"/>
                    <a:pt x="2102" y="701"/>
                  </a:cubicBezTo>
                  <a:cubicBezTo>
                    <a:pt x="3270" y="268"/>
                    <a:pt x="4237" y="68"/>
                    <a:pt x="4237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1536925" y="2398162"/>
              <a:ext cx="59504" cy="153310"/>
            </a:xfrm>
            <a:custGeom>
              <a:rect b="b" l="l" r="r" t="t"/>
              <a:pathLst>
                <a:path extrusionOk="0" h="8340" w="3237">
                  <a:moveTo>
                    <a:pt x="801" y="1"/>
                  </a:moveTo>
                  <a:cubicBezTo>
                    <a:pt x="568" y="1502"/>
                    <a:pt x="1" y="3036"/>
                    <a:pt x="268" y="4537"/>
                  </a:cubicBezTo>
                  <a:cubicBezTo>
                    <a:pt x="567" y="6033"/>
                    <a:pt x="1827" y="7728"/>
                    <a:pt x="3222" y="8301"/>
                  </a:cubicBezTo>
                  <a:lnTo>
                    <a:pt x="3222" y="8301"/>
                  </a:lnTo>
                  <a:cubicBezTo>
                    <a:pt x="2228" y="5578"/>
                    <a:pt x="1432" y="2822"/>
                    <a:pt x="801" y="1"/>
                  </a:cubicBezTo>
                  <a:close/>
                  <a:moveTo>
                    <a:pt x="3222" y="8301"/>
                  </a:moveTo>
                  <a:cubicBezTo>
                    <a:pt x="3227" y="8314"/>
                    <a:pt x="3232" y="8327"/>
                    <a:pt x="3236" y="8340"/>
                  </a:cubicBezTo>
                  <a:lnTo>
                    <a:pt x="3236" y="8306"/>
                  </a:lnTo>
                  <a:cubicBezTo>
                    <a:pt x="3232" y="8305"/>
                    <a:pt x="3227" y="8303"/>
                    <a:pt x="3222" y="830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1838619" y="2958626"/>
              <a:ext cx="206656" cy="129137"/>
            </a:xfrm>
            <a:custGeom>
              <a:rect b="b" l="l" r="r" t="t"/>
              <a:pathLst>
                <a:path extrusionOk="0" h="7025" w="11242">
                  <a:moveTo>
                    <a:pt x="11242" y="0"/>
                  </a:moveTo>
                  <a:lnTo>
                    <a:pt x="11242" y="0"/>
                  </a:lnTo>
                  <a:cubicBezTo>
                    <a:pt x="7806" y="2302"/>
                    <a:pt x="3770" y="4837"/>
                    <a:pt x="1" y="6571"/>
                  </a:cubicBezTo>
                  <a:cubicBezTo>
                    <a:pt x="918" y="6879"/>
                    <a:pt x="1847" y="7025"/>
                    <a:pt x="2758" y="7025"/>
                  </a:cubicBezTo>
                  <a:cubicBezTo>
                    <a:pt x="6781" y="7025"/>
                    <a:pt x="10453" y="4189"/>
                    <a:pt x="11242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2205313" y="2299448"/>
              <a:ext cx="17188" cy="212777"/>
            </a:xfrm>
            <a:custGeom>
              <a:rect b="b" l="l" r="r" t="t"/>
              <a:pathLst>
                <a:path extrusionOk="0" h="11575" w="935">
                  <a:moveTo>
                    <a:pt x="300" y="0"/>
                  </a:moveTo>
                  <a:lnTo>
                    <a:pt x="300" y="0"/>
                  </a:lnTo>
                  <a:cubicBezTo>
                    <a:pt x="267" y="33"/>
                    <a:pt x="334" y="667"/>
                    <a:pt x="434" y="1735"/>
                  </a:cubicBezTo>
                  <a:cubicBezTo>
                    <a:pt x="701" y="4470"/>
                    <a:pt x="634" y="7205"/>
                    <a:pt x="267" y="9907"/>
                  </a:cubicBezTo>
                  <a:cubicBezTo>
                    <a:pt x="100" y="10941"/>
                    <a:pt x="0" y="11575"/>
                    <a:pt x="33" y="11575"/>
                  </a:cubicBezTo>
                  <a:cubicBezTo>
                    <a:pt x="67" y="11442"/>
                    <a:pt x="134" y="11308"/>
                    <a:pt x="167" y="11175"/>
                  </a:cubicBezTo>
                  <a:cubicBezTo>
                    <a:pt x="234" y="10874"/>
                    <a:pt x="334" y="10474"/>
                    <a:pt x="400" y="9940"/>
                  </a:cubicBezTo>
                  <a:cubicBezTo>
                    <a:pt x="867" y="7205"/>
                    <a:pt x="934" y="4437"/>
                    <a:pt x="601" y="1701"/>
                  </a:cubicBezTo>
                  <a:cubicBezTo>
                    <a:pt x="534" y="1168"/>
                    <a:pt x="467" y="767"/>
                    <a:pt x="400" y="467"/>
                  </a:cubicBezTo>
                  <a:cubicBezTo>
                    <a:pt x="367" y="300"/>
                    <a:pt x="334" y="167"/>
                    <a:pt x="300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1709850" y="2165770"/>
              <a:ext cx="412081" cy="612174"/>
            </a:xfrm>
            <a:custGeom>
              <a:rect b="b" l="l" r="r" t="t"/>
              <a:pathLst>
                <a:path extrusionOk="0" h="33302" w="22417">
                  <a:moveTo>
                    <a:pt x="20015" y="0"/>
                  </a:moveTo>
                  <a:lnTo>
                    <a:pt x="1" y="30856"/>
                  </a:lnTo>
                  <a:cubicBezTo>
                    <a:pt x="2861" y="32286"/>
                    <a:pt x="6171" y="33302"/>
                    <a:pt x="9348" y="33302"/>
                  </a:cubicBezTo>
                  <a:cubicBezTo>
                    <a:pt x="11579" y="33302"/>
                    <a:pt x="13746" y="32801"/>
                    <a:pt x="15645" y="31589"/>
                  </a:cubicBezTo>
                  <a:cubicBezTo>
                    <a:pt x="16179" y="32233"/>
                    <a:pt x="16955" y="32517"/>
                    <a:pt x="17770" y="32517"/>
                  </a:cubicBezTo>
                  <a:cubicBezTo>
                    <a:pt x="18939" y="32517"/>
                    <a:pt x="20188" y="31933"/>
                    <a:pt x="20915" y="30989"/>
                  </a:cubicBezTo>
                  <a:cubicBezTo>
                    <a:pt x="22183" y="29388"/>
                    <a:pt x="22316" y="27220"/>
                    <a:pt x="22316" y="25151"/>
                  </a:cubicBezTo>
                  <a:cubicBezTo>
                    <a:pt x="22417" y="16745"/>
                    <a:pt x="21216" y="8373"/>
                    <a:pt x="200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1622165" y="1749131"/>
              <a:ext cx="516328" cy="1003464"/>
            </a:xfrm>
            <a:custGeom>
              <a:rect b="b" l="l" r="r" t="t"/>
              <a:pathLst>
                <a:path extrusionOk="0" h="54588" w="28088">
                  <a:moveTo>
                    <a:pt x="19380" y="0"/>
                  </a:moveTo>
                  <a:cubicBezTo>
                    <a:pt x="18370" y="0"/>
                    <a:pt x="17376" y="244"/>
                    <a:pt x="16498" y="784"/>
                  </a:cubicBezTo>
                  <a:lnTo>
                    <a:pt x="16498" y="784"/>
                  </a:lnTo>
                  <a:cubicBezTo>
                    <a:pt x="16254" y="752"/>
                    <a:pt x="16009" y="736"/>
                    <a:pt x="15764" y="736"/>
                  </a:cubicBezTo>
                  <a:cubicBezTo>
                    <a:pt x="13932" y="736"/>
                    <a:pt x="12107" y="1600"/>
                    <a:pt x="10741" y="2851"/>
                  </a:cubicBezTo>
                  <a:cubicBezTo>
                    <a:pt x="9140" y="4352"/>
                    <a:pt x="8073" y="6320"/>
                    <a:pt x="7206" y="8322"/>
                  </a:cubicBezTo>
                  <a:cubicBezTo>
                    <a:pt x="5538" y="12224"/>
                    <a:pt x="4570" y="16361"/>
                    <a:pt x="3603" y="20497"/>
                  </a:cubicBezTo>
                  <a:cubicBezTo>
                    <a:pt x="2169" y="26601"/>
                    <a:pt x="768" y="32739"/>
                    <a:pt x="367" y="38977"/>
                  </a:cubicBezTo>
                  <a:cubicBezTo>
                    <a:pt x="0" y="45248"/>
                    <a:pt x="1868" y="48917"/>
                    <a:pt x="4537" y="54588"/>
                  </a:cubicBezTo>
                  <a:lnTo>
                    <a:pt x="14077" y="53254"/>
                  </a:lnTo>
                  <a:lnTo>
                    <a:pt x="14077" y="51452"/>
                  </a:lnTo>
                  <a:lnTo>
                    <a:pt x="15345" y="53254"/>
                  </a:lnTo>
                  <a:lnTo>
                    <a:pt x="19047" y="52687"/>
                  </a:lnTo>
                  <a:cubicBezTo>
                    <a:pt x="19047" y="52687"/>
                    <a:pt x="20178" y="43046"/>
                    <a:pt x="20182" y="43046"/>
                  </a:cubicBezTo>
                  <a:cubicBezTo>
                    <a:pt x="20182" y="43046"/>
                    <a:pt x="20182" y="43046"/>
                    <a:pt x="20182" y="43046"/>
                  </a:cubicBezTo>
                  <a:cubicBezTo>
                    <a:pt x="20182" y="43080"/>
                    <a:pt x="21916" y="52253"/>
                    <a:pt x="21916" y="52253"/>
                  </a:cubicBezTo>
                  <a:lnTo>
                    <a:pt x="25018" y="51953"/>
                  </a:lnTo>
                  <a:cubicBezTo>
                    <a:pt x="28087" y="39811"/>
                    <a:pt x="24585" y="31805"/>
                    <a:pt x="26353" y="19396"/>
                  </a:cubicBezTo>
                  <a:cubicBezTo>
                    <a:pt x="26786" y="16427"/>
                    <a:pt x="27420" y="13492"/>
                    <a:pt x="27420" y="10523"/>
                  </a:cubicBezTo>
                  <a:cubicBezTo>
                    <a:pt x="27420" y="7554"/>
                    <a:pt x="26619" y="4419"/>
                    <a:pt x="24585" y="2251"/>
                  </a:cubicBezTo>
                  <a:cubicBezTo>
                    <a:pt x="23243" y="866"/>
                    <a:pt x="21284" y="0"/>
                    <a:pt x="19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1933050" y="1757991"/>
              <a:ext cx="109174" cy="959658"/>
            </a:xfrm>
            <a:custGeom>
              <a:rect b="b" l="l" r="r" t="t"/>
              <a:pathLst>
                <a:path extrusionOk="0" h="52205" w="5939">
                  <a:moveTo>
                    <a:pt x="1" y="1"/>
                  </a:moveTo>
                  <a:lnTo>
                    <a:pt x="28" y="7"/>
                  </a:lnTo>
                  <a:lnTo>
                    <a:pt x="28" y="7"/>
                  </a:lnTo>
                  <a:cubicBezTo>
                    <a:pt x="19" y="3"/>
                    <a:pt x="10" y="1"/>
                    <a:pt x="1" y="1"/>
                  </a:cubicBezTo>
                  <a:close/>
                  <a:moveTo>
                    <a:pt x="28" y="7"/>
                  </a:moveTo>
                  <a:lnTo>
                    <a:pt x="28" y="7"/>
                  </a:lnTo>
                  <a:cubicBezTo>
                    <a:pt x="52" y="19"/>
                    <a:pt x="76" y="43"/>
                    <a:pt x="101" y="67"/>
                  </a:cubicBezTo>
                  <a:lnTo>
                    <a:pt x="501" y="234"/>
                  </a:lnTo>
                  <a:cubicBezTo>
                    <a:pt x="968" y="468"/>
                    <a:pt x="1435" y="734"/>
                    <a:pt x="1869" y="1068"/>
                  </a:cubicBezTo>
                  <a:cubicBezTo>
                    <a:pt x="2536" y="1568"/>
                    <a:pt x="3103" y="2169"/>
                    <a:pt x="3603" y="2869"/>
                  </a:cubicBezTo>
                  <a:cubicBezTo>
                    <a:pt x="4270" y="3770"/>
                    <a:pt x="4771" y="4771"/>
                    <a:pt x="5138" y="5838"/>
                  </a:cubicBezTo>
                  <a:cubicBezTo>
                    <a:pt x="5538" y="7139"/>
                    <a:pt x="5738" y="8507"/>
                    <a:pt x="5738" y="9841"/>
                  </a:cubicBezTo>
                  <a:cubicBezTo>
                    <a:pt x="5738" y="11409"/>
                    <a:pt x="5538" y="12977"/>
                    <a:pt x="5171" y="14478"/>
                  </a:cubicBezTo>
                  <a:cubicBezTo>
                    <a:pt x="4470" y="17713"/>
                    <a:pt x="3003" y="21049"/>
                    <a:pt x="1935" y="24752"/>
                  </a:cubicBezTo>
                  <a:cubicBezTo>
                    <a:pt x="1435" y="26553"/>
                    <a:pt x="1068" y="28354"/>
                    <a:pt x="834" y="30222"/>
                  </a:cubicBezTo>
                  <a:cubicBezTo>
                    <a:pt x="601" y="31923"/>
                    <a:pt x="468" y="33658"/>
                    <a:pt x="434" y="35393"/>
                  </a:cubicBezTo>
                  <a:cubicBezTo>
                    <a:pt x="401" y="38328"/>
                    <a:pt x="568" y="41263"/>
                    <a:pt x="901" y="44199"/>
                  </a:cubicBezTo>
                  <a:cubicBezTo>
                    <a:pt x="1201" y="46667"/>
                    <a:pt x="1502" y="48669"/>
                    <a:pt x="1735" y="50070"/>
                  </a:cubicBezTo>
                  <a:lnTo>
                    <a:pt x="2035" y="51638"/>
                  </a:lnTo>
                  <a:cubicBezTo>
                    <a:pt x="2059" y="51758"/>
                    <a:pt x="2083" y="51878"/>
                    <a:pt x="2095" y="51973"/>
                  </a:cubicBezTo>
                  <a:lnTo>
                    <a:pt x="2095" y="51973"/>
                  </a:lnTo>
                  <a:cubicBezTo>
                    <a:pt x="2085" y="51889"/>
                    <a:pt x="2069" y="51788"/>
                    <a:pt x="2069" y="51671"/>
                  </a:cubicBezTo>
                  <a:cubicBezTo>
                    <a:pt x="2002" y="51271"/>
                    <a:pt x="1935" y="50737"/>
                    <a:pt x="1802" y="50070"/>
                  </a:cubicBezTo>
                  <a:cubicBezTo>
                    <a:pt x="1602" y="48669"/>
                    <a:pt x="1301" y="46701"/>
                    <a:pt x="1035" y="44199"/>
                  </a:cubicBezTo>
                  <a:cubicBezTo>
                    <a:pt x="701" y="41297"/>
                    <a:pt x="568" y="38361"/>
                    <a:pt x="601" y="35426"/>
                  </a:cubicBezTo>
                  <a:cubicBezTo>
                    <a:pt x="668" y="33691"/>
                    <a:pt x="801" y="31990"/>
                    <a:pt x="1035" y="30289"/>
                  </a:cubicBezTo>
                  <a:cubicBezTo>
                    <a:pt x="1301" y="28421"/>
                    <a:pt x="1668" y="26620"/>
                    <a:pt x="2169" y="24818"/>
                  </a:cubicBezTo>
                  <a:cubicBezTo>
                    <a:pt x="3203" y="21182"/>
                    <a:pt x="4671" y="17813"/>
                    <a:pt x="5371" y="14544"/>
                  </a:cubicBezTo>
                  <a:cubicBezTo>
                    <a:pt x="5738" y="13010"/>
                    <a:pt x="5938" y="11442"/>
                    <a:pt x="5938" y="9874"/>
                  </a:cubicBezTo>
                  <a:cubicBezTo>
                    <a:pt x="5938" y="8507"/>
                    <a:pt x="5705" y="7139"/>
                    <a:pt x="5271" y="5838"/>
                  </a:cubicBezTo>
                  <a:cubicBezTo>
                    <a:pt x="4904" y="4737"/>
                    <a:pt x="4404" y="3737"/>
                    <a:pt x="3703" y="2836"/>
                  </a:cubicBezTo>
                  <a:cubicBezTo>
                    <a:pt x="3203" y="2135"/>
                    <a:pt x="2602" y="1535"/>
                    <a:pt x="1902" y="1035"/>
                  </a:cubicBezTo>
                  <a:cubicBezTo>
                    <a:pt x="1468" y="701"/>
                    <a:pt x="1001" y="401"/>
                    <a:pt x="501" y="201"/>
                  </a:cubicBezTo>
                  <a:lnTo>
                    <a:pt x="134" y="34"/>
                  </a:lnTo>
                  <a:lnTo>
                    <a:pt x="28" y="7"/>
                  </a:lnTo>
                  <a:close/>
                  <a:moveTo>
                    <a:pt x="2095" y="51973"/>
                  </a:moveTo>
                  <a:lnTo>
                    <a:pt x="2095" y="51973"/>
                  </a:lnTo>
                  <a:cubicBezTo>
                    <a:pt x="2099" y="52008"/>
                    <a:pt x="2102" y="52040"/>
                    <a:pt x="2102" y="52069"/>
                  </a:cubicBezTo>
                  <a:lnTo>
                    <a:pt x="2102" y="52069"/>
                  </a:lnTo>
                  <a:cubicBezTo>
                    <a:pt x="2102" y="52042"/>
                    <a:pt x="2099" y="52009"/>
                    <a:pt x="2095" y="51973"/>
                  </a:cubicBezTo>
                  <a:close/>
                  <a:moveTo>
                    <a:pt x="2102" y="52071"/>
                  </a:moveTo>
                  <a:cubicBezTo>
                    <a:pt x="2102" y="52105"/>
                    <a:pt x="2135" y="52138"/>
                    <a:pt x="2135" y="52205"/>
                  </a:cubicBezTo>
                  <a:cubicBezTo>
                    <a:pt x="2135" y="52138"/>
                    <a:pt x="2135" y="52105"/>
                    <a:pt x="2102" y="52071"/>
                  </a:cubicBezTo>
                  <a:close/>
                </a:path>
              </a:pathLst>
            </a:custGeom>
            <a:solidFill>
              <a:srgbClr val="FFFFFF">
                <a:alpha val="25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1716596" y="1796006"/>
              <a:ext cx="164358" cy="805135"/>
            </a:xfrm>
            <a:custGeom>
              <a:rect b="b" l="l" r="r" t="t"/>
              <a:pathLst>
                <a:path extrusionOk="0" h="43799" w="8941">
                  <a:moveTo>
                    <a:pt x="8940" y="1"/>
                  </a:moveTo>
                  <a:cubicBezTo>
                    <a:pt x="8940" y="1"/>
                    <a:pt x="8907" y="34"/>
                    <a:pt x="8873" y="101"/>
                  </a:cubicBezTo>
                  <a:lnTo>
                    <a:pt x="8707" y="401"/>
                  </a:lnTo>
                  <a:cubicBezTo>
                    <a:pt x="8573" y="701"/>
                    <a:pt x="8340" y="1068"/>
                    <a:pt x="8106" y="1569"/>
                  </a:cubicBezTo>
                  <a:lnTo>
                    <a:pt x="7673" y="2402"/>
                  </a:lnTo>
                  <a:cubicBezTo>
                    <a:pt x="7506" y="2736"/>
                    <a:pt x="7372" y="3070"/>
                    <a:pt x="7172" y="3437"/>
                  </a:cubicBezTo>
                  <a:cubicBezTo>
                    <a:pt x="6839" y="4170"/>
                    <a:pt x="6438" y="4971"/>
                    <a:pt x="6038" y="5938"/>
                  </a:cubicBezTo>
                  <a:lnTo>
                    <a:pt x="5438" y="7406"/>
                  </a:lnTo>
                  <a:cubicBezTo>
                    <a:pt x="5238" y="7940"/>
                    <a:pt x="5037" y="8473"/>
                    <a:pt x="4804" y="9041"/>
                  </a:cubicBezTo>
                  <a:cubicBezTo>
                    <a:pt x="4404" y="10175"/>
                    <a:pt x="3970" y="11409"/>
                    <a:pt x="3570" y="12676"/>
                  </a:cubicBezTo>
                  <a:cubicBezTo>
                    <a:pt x="2669" y="15512"/>
                    <a:pt x="1969" y="18347"/>
                    <a:pt x="1401" y="21216"/>
                  </a:cubicBezTo>
                  <a:cubicBezTo>
                    <a:pt x="834" y="24118"/>
                    <a:pt x="467" y="27053"/>
                    <a:pt x="234" y="29989"/>
                  </a:cubicBezTo>
                  <a:cubicBezTo>
                    <a:pt x="167" y="31323"/>
                    <a:pt x="67" y="32624"/>
                    <a:pt x="67" y="33825"/>
                  </a:cubicBezTo>
                  <a:cubicBezTo>
                    <a:pt x="34" y="34425"/>
                    <a:pt x="0" y="35026"/>
                    <a:pt x="34" y="35560"/>
                  </a:cubicBezTo>
                  <a:cubicBezTo>
                    <a:pt x="67" y="36127"/>
                    <a:pt x="67" y="36660"/>
                    <a:pt x="67" y="37194"/>
                  </a:cubicBezTo>
                  <a:cubicBezTo>
                    <a:pt x="67" y="38228"/>
                    <a:pt x="134" y="39129"/>
                    <a:pt x="167" y="39963"/>
                  </a:cubicBezTo>
                  <a:cubicBezTo>
                    <a:pt x="201" y="40363"/>
                    <a:pt x="201" y="40730"/>
                    <a:pt x="234" y="41063"/>
                  </a:cubicBezTo>
                  <a:cubicBezTo>
                    <a:pt x="267" y="41430"/>
                    <a:pt x="301" y="41731"/>
                    <a:pt x="334" y="42031"/>
                  </a:cubicBezTo>
                  <a:lnTo>
                    <a:pt x="467" y="43332"/>
                  </a:lnTo>
                  <a:cubicBezTo>
                    <a:pt x="434" y="42998"/>
                    <a:pt x="401" y="42565"/>
                    <a:pt x="367" y="41997"/>
                  </a:cubicBezTo>
                  <a:cubicBezTo>
                    <a:pt x="367" y="41731"/>
                    <a:pt x="301" y="41430"/>
                    <a:pt x="301" y="41063"/>
                  </a:cubicBezTo>
                  <a:cubicBezTo>
                    <a:pt x="267" y="40730"/>
                    <a:pt x="234" y="40363"/>
                    <a:pt x="234" y="39929"/>
                  </a:cubicBezTo>
                  <a:cubicBezTo>
                    <a:pt x="234" y="39129"/>
                    <a:pt x="167" y="38195"/>
                    <a:pt x="167" y="37161"/>
                  </a:cubicBezTo>
                  <a:cubicBezTo>
                    <a:pt x="167" y="36660"/>
                    <a:pt x="167" y="36127"/>
                    <a:pt x="167" y="35560"/>
                  </a:cubicBezTo>
                  <a:cubicBezTo>
                    <a:pt x="167" y="35026"/>
                    <a:pt x="201" y="34425"/>
                    <a:pt x="201" y="33825"/>
                  </a:cubicBezTo>
                  <a:cubicBezTo>
                    <a:pt x="201" y="32624"/>
                    <a:pt x="301" y="31357"/>
                    <a:pt x="401" y="29989"/>
                  </a:cubicBezTo>
                  <a:cubicBezTo>
                    <a:pt x="634" y="27087"/>
                    <a:pt x="1035" y="24151"/>
                    <a:pt x="1568" y="21283"/>
                  </a:cubicBezTo>
                  <a:cubicBezTo>
                    <a:pt x="2135" y="18414"/>
                    <a:pt x="2836" y="15545"/>
                    <a:pt x="3703" y="12743"/>
                  </a:cubicBezTo>
                  <a:cubicBezTo>
                    <a:pt x="4137" y="11476"/>
                    <a:pt x="4537" y="10241"/>
                    <a:pt x="4971" y="9107"/>
                  </a:cubicBezTo>
                  <a:cubicBezTo>
                    <a:pt x="5171" y="8574"/>
                    <a:pt x="5371" y="8006"/>
                    <a:pt x="5571" y="7506"/>
                  </a:cubicBezTo>
                  <a:cubicBezTo>
                    <a:pt x="5771" y="6972"/>
                    <a:pt x="5971" y="6472"/>
                    <a:pt x="6172" y="6005"/>
                  </a:cubicBezTo>
                  <a:cubicBezTo>
                    <a:pt x="6538" y="5038"/>
                    <a:pt x="6972" y="4204"/>
                    <a:pt x="7272" y="3470"/>
                  </a:cubicBezTo>
                  <a:cubicBezTo>
                    <a:pt x="7439" y="3103"/>
                    <a:pt x="7606" y="2736"/>
                    <a:pt x="7739" y="2436"/>
                  </a:cubicBezTo>
                  <a:cubicBezTo>
                    <a:pt x="7906" y="2169"/>
                    <a:pt x="8040" y="1869"/>
                    <a:pt x="8173" y="1602"/>
                  </a:cubicBezTo>
                  <a:cubicBezTo>
                    <a:pt x="8406" y="1102"/>
                    <a:pt x="8607" y="701"/>
                    <a:pt x="8740" y="434"/>
                  </a:cubicBezTo>
                  <a:cubicBezTo>
                    <a:pt x="8807" y="301"/>
                    <a:pt x="8873" y="201"/>
                    <a:pt x="8907" y="101"/>
                  </a:cubicBezTo>
                  <a:cubicBezTo>
                    <a:pt x="8907" y="67"/>
                    <a:pt x="8940" y="34"/>
                    <a:pt x="8940" y="1"/>
                  </a:cubicBezTo>
                  <a:close/>
                  <a:moveTo>
                    <a:pt x="467" y="43332"/>
                  </a:moveTo>
                  <a:lnTo>
                    <a:pt x="467" y="43665"/>
                  </a:lnTo>
                  <a:cubicBezTo>
                    <a:pt x="490" y="43688"/>
                    <a:pt x="497" y="43726"/>
                    <a:pt x="510" y="43758"/>
                  </a:cubicBezTo>
                  <a:lnTo>
                    <a:pt x="510" y="43758"/>
                  </a:lnTo>
                  <a:cubicBezTo>
                    <a:pt x="506" y="43738"/>
                    <a:pt x="514" y="43719"/>
                    <a:pt x="534" y="43699"/>
                  </a:cubicBezTo>
                  <a:cubicBezTo>
                    <a:pt x="534" y="43599"/>
                    <a:pt x="501" y="43499"/>
                    <a:pt x="467" y="43332"/>
                  </a:cubicBezTo>
                  <a:close/>
                  <a:moveTo>
                    <a:pt x="510" y="43758"/>
                  </a:moveTo>
                  <a:cubicBezTo>
                    <a:pt x="513" y="43772"/>
                    <a:pt x="521" y="43785"/>
                    <a:pt x="534" y="43799"/>
                  </a:cubicBezTo>
                  <a:cubicBezTo>
                    <a:pt x="523" y="43788"/>
                    <a:pt x="516" y="43774"/>
                    <a:pt x="510" y="43758"/>
                  </a:cubicBezTo>
                  <a:close/>
                </a:path>
              </a:pathLst>
            </a:custGeom>
            <a:solidFill>
              <a:srgbClr val="FFFFFF">
                <a:alpha val="25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1768710" y="1883084"/>
              <a:ext cx="111619" cy="852966"/>
            </a:xfrm>
            <a:custGeom>
              <a:rect b="b" l="l" r="r" t="t"/>
              <a:pathLst>
                <a:path extrusionOk="0" h="46401" w="6072">
                  <a:moveTo>
                    <a:pt x="6072" y="0"/>
                  </a:moveTo>
                  <a:cubicBezTo>
                    <a:pt x="6038" y="34"/>
                    <a:pt x="6038" y="67"/>
                    <a:pt x="6005" y="134"/>
                  </a:cubicBezTo>
                  <a:lnTo>
                    <a:pt x="5872" y="434"/>
                  </a:lnTo>
                  <a:lnTo>
                    <a:pt x="5371" y="1735"/>
                  </a:lnTo>
                  <a:cubicBezTo>
                    <a:pt x="5138" y="2269"/>
                    <a:pt x="4871" y="2969"/>
                    <a:pt x="4571" y="3770"/>
                  </a:cubicBezTo>
                  <a:cubicBezTo>
                    <a:pt x="4304" y="4570"/>
                    <a:pt x="3970" y="5471"/>
                    <a:pt x="3637" y="6505"/>
                  </a:cubicBezTo>
                  <a:cubicBezTo>
                    <a:pt x="3303" y="7539"/>
                    <a:pt x="2936" y="8640"/>
                    <a:pt x="2636" y="9874"/>
                  </a:cubicBezTo>
                  <a:cubicBezTo>
                    <a:pt x="2469" y="10475"/>
                    <a:pt x="2269" y="11108"/>
                    <a:pt x="2102" y="11776"/>
                  </a:cubicBezTo>
                  <a:cubicBezTo>
                    <a:pt x="1969" y="12443"/>
                    <a:pt x="1802" y="13110"/>
                    <a:pt x="1635" y="13777"/>
                  </a:cubicBezTo>
                  <a:cubicBezTo>
                    <a:pt x="1002" y="16812"/>
                    <a:pt x="535" y="19848"/>
                    <a:pt x="268" y="22950"/>
                  </a:cubicBezTo>
                  <a:cubicBezTo>
                    <a:pt x="34" y="26019"/>
                    <a:pt x="1" y="29088"/>
                    <a:pt x="201" y="32157"/>
                  </a:cubicBezTo>
                  <a:cubicBezTo>
                    <a:pt x="268" y="32891"/>
                    <a:pt x="334" y="33558"/>
                    <a:pt x="368" y="34258"/>
                  </a:cubicBezTo>
                  <a:cubicBezTo>
                    <a:pt x="401" y="34959"/>
                    <a:pt x="535" y="35559"/>
                    <a:pt x="601" y="36193"/>
                  </a:cubicBezTo>
                  <a:cubicBezTo>
                    <a:pt x="701" y="36827"/>
                    <a:pt x="768" y="37427"/>
                    <a:pt x="868" y="37994"/>
                  </a:cubicBezTo>
                  <a:cubicBezTo>
                    <a:pt x="968" y="38595"/>
                    <a:pt x="1102" y="39162"/>
                    <a:pt x="1168" y="39662"/>
                  </a:cubicBezTo>
                  <a:cubicBezTo>
                    <a:pt x="1368" y="40730"/>
                    <a:pt x="1635" y="41664"/>
                    <a:pt x="1802" y="42498"/>
                  </a:cubicBezTo>
                  <a:cubicBezTo>
                    <a:pt x="1936" y="42931"/>
                    <a:pt x="2002" y="43298"/>
                    <a:pt x="2102" y="43665"/>
                  </a:cubicBezTo>
                  <a:cubicBezTo>
                    <a:pt x="2202" y="43999"/>
                    <a:pt x="2302" y="44332"/>
                    <a:pt x="2403" y="44632"/>
                  </a:cubicBezTo>
                  <a:cubicBezTo>
                    <a:pt x="2569" y="45199"/>
                    <a:pt x="2703" y="45633"/>
                    <a:pt x="2803" y="45933"/>
                  </a:cubicBezTo>
                  <a:cubicBezTo>
                    <a:pt x="2836" y="46100"/>
                    <a:pt x="2870" y="46200"/>
                    <a:pt x="2903" y="46300"/>
                  </a:cubicBezTo>
                  <a:cubicBezTo>
                    <a:pt x="2920" y="46318"/>
                    <a:pt x="2933" y="46333"/>
                    <a:pt x="2943" y="46346"/>
                  </a:cubicBezTo>
                  <a:lnTo>
                    <a:pt x="2943" y="46346"/>
                  </a:lnTo>
                  <a:cubicBezTo>
                    <a:pt x="2936" y="46317"/>
                    <a:pt x="2936" y="46286"/>
                    <a:pt x="2936" y="46267"/>
                  </a:cubicBezTo>
                  <a:cubicBezTo>
                    <a:pt x="2903" y="46167"/>
                    <a:pt x="2870" y="46067"/>
                    <a:pt x="2836" y="45900"/>
                  </a:cubicBezTo>
                  <a:lnTo>
                    <a:pt x="2469" y="44599"/>
                  </a:lnTo>
                  <a:cubicBezTo>
                    <a:pt x="2403" y="44299"/>
                    <a:pt x="2302" y="43965"/>
                    <a:pt x="2202" y="43632"/>
                  </a:cubicBezTo>
                  <a:cubicBezTo>
                    <a:pt x="2102" y="43265"/>
                    <a:pt x="2036" y="42898"/>
                    <a:pt x="1936" y="42464"/>
                  </a:cubicBezTo>
                  <a:cubicBezTo>
                    <a:pt x="1735" y="41630"/>
                    <a:pt x="1502" y="40696"/>
                    <a:pt x="1335" y="39629"/>
                  </a:cubicBezTo>
                  <a:cubicBezTo>
                    <a:pt x="1235" y="39095"/>
                    <a:pt x="1168" y="38561"/>
                    <a:pt x="1035" y="37961"/>
                  </a:cubicBezTo>
                  <a:cubicBezTo>
                    <a:pt x="935" y="37394"/>
                    <a:pt x="868" y="36793"/>
                    <a:pt x="801" y="36160"/>
                  </a:cubicBezTo>
                  <a:cubicBezTo>
                    <a:pt x="735" y="35526"/>
                    <a:pt x="601" y="34892"/>
                    <a:pt x="568" y="34225"/>
                  </a:cubicBezTo>
                  <a:cubicBezTo>
                    <a:pt x="501" y="33558"/>
                    <a:pt x="468" y="32857"/>
                    <a:pt x="401" y="32157"/>
                  </a:cubicBezTo>
                  <a:cubicBezTo>
                    <a:pt x="201" y="29088"/>
                    <a:pt x="234" y="26019"/>
                    <a:pt x="468" y="22950"/>
                  </a:cubicBezTo>
                  <a:cubicBezTo>
                    <a:pt x="735" y="19881"/>
                    <a:pt x="1202" y="16846"/>
                    <a:pt x="1835" y="13844"/>
                  </a:cubicBezTo>
                  <a:lnTo>
                    <a:pt x="2302" y="11809"/>
                  </a:lnTo>
                  <a:cubicBezTo>
                    <a:pt x="2436" y="11175"/>
                    <a:pt x="2636" y="10541"/>
                    <a:pt x="2803" y="9941"/>
                  </a:cubicBezTo>
                  <a:cubicBezTo>
                    <a:pt x="3103" y="8707"/>
                    <a:pt x="3470" y="7606"/>
                    <a:pt x="3770" y="6572"/>
                  </a:cubicBezTo>
                  <a:cubicBezTo>
                    <a:pt x="4070" y="5538"/>
                    <a:pt x="4437" y="4604"/>
                    <a:pt x="4704" y="3803"/>
                  </a:cubicBezTo>
                  <a:cubicBezTo>
                    <a:pt x="4971" y="3003"/>
                    <a:pt x="5238" y="2302"/>
                    <a:pt x="5438" y="1768"/>
                  </a:cubicBezTo>
                  <a:cubicBezTo>
                    <a:pt x="5638" y="1201"/>
                    <a:pt x="5805" y="768"/>
                    <a:pt x="5905" y="467"/>
                  </a:cubicBezTo>
                  <a:lnTo>
                    <a:pt x="6038" y="134"/>
                  </a:lnTo>
                  <a:cubicBezTo>
                    <a:pt x="6038" y="101"/>
                    <a:pt x="6072" y="34"/>
                    <a:pt x="6072" y="0"/>
                  </a:cubicBezTo>
                  <a:close/>
                  <a:moveTo>
                    <a:pt x="2943" y="46346"/>
                  </a:moveTo>
                  <a:cubicBezTo>
                    <a:pt x="2948" y="46367"/>
                    <a:pt x="2956" y="46386"/>
                    <a:pt x="2970" y="46400"/>
                  </a:cubicBezTo>
                  <a:cubicBezTo>
                    <a:pt x="2970" y="46400"/>
                    <a:pt x="2970" y="46382"/>
                    <a:pt x="2943" y="46346"/>
                  </a:cubicBezTo>
                  <a:close/>
                </a:path>
              </a:pathLst>
            </a:custGeom>
            <a:solidFill>
              <a:srgbClr val="FFFFFF">
                <a:alpha val="25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1944704" y="1750638"/>
              <a:ext cx="155148" cy="877489"/>
            </a:xfrm>
            <a:custGeom>
              <a:rect b="b" l="l" r="r" t="t"/>
              <a:pathLst>
                <a:path extrusionOk="0" h="47735" w="8440">
                  <a:moveTo>
                    <a:pt x="0" y="0"/>
                  </a:moveTo>
                  <a:cubicBezTo>
                    <a:pt x="34" y="34"/>
                    <a:pt x="100" y="34"/>
                    <a:pt x="134" y="34"/>
                  </a:cubicBezTo>
                  <a:lnTo>
                    <a:pt x="534" y="134"/>
                  </a:lnTo>
                  <a:cubicBezTo>
                    <a:pt x="1034" y="234"/>
                    <a:pt x="1501" y="367"/>
                    <a:pt x="1968" y="567"/>
                  </a:cubicBezTo>
                  <a:cubicBezTo>
                    <a:pt x="3670" y="1368"/>
                    <a:pt x="5137" y="2636"/>
                    <a:pt x="6138" y="4203"/>
                  </a:cubicBezTo>
                  <a:cubicBezTo>
                    <a:pt x="6872" y="5271"/>
                    <a:pt x="7372" y="6472"/>
                    <a:pt x="7706" y="7706"/>
                  </a:cubicBezTo>
                  <a:cubicBezTo>
                    <a:pt x="8073" y="9174"/>
                    <a:pt x="8206" y="10641"/>
                    <a:pt x="8139" y="12109"/>
                  </a:cubicBezTo>
                  <a:cubicBezTo>
                    <a:pt x="8106" y="13777"/>
                    <a:pt x="7873" y="15378"/>
                    <a:pt x="7506" y="16979"/>
                  </a:cubicBezTo>
                  <a:cubicBezTo>
                    <a:pt x="7139" y="18647"/>
                    <a:pt x="6605" y="20348"/>
                    <a:pt x="6071" y="22083"/>
                  </a:cubicBezTo>
                  <a:cubicBezTo>
                    <a:pt x="5538" y="23817"/>
                    <a:pt x="5037" y="25519"/>
                    <a:pt x="4637" y="27186"/>
                  </a:cubicBezTo>
                  <a:cubicBezTo>
                    <a:pt x="3570" y="31523"/>
                    <a:pt x="3469" y="36026"/>
                    <a:pt x="4337" y="40429"/>
                  </a:cubicBezTo>
                  <a:cubicBezTo>
                    <a:pt x="4704" y="42264"/>
                    <a:pt x="5237" y="44099"/>
                    <a:pt x="5938" y="45833"/>
                  </a:cubicBezTo>
                  <a:cubicBezTo>
                    <a:pt x="6071" y="46167"/>
                    <a:pt x="6171" y="46434"/>
                    <a:pt x="6271" y="46667"/>
                  </a:cubicBezTo>
                  <a:lnTo>
                    <a:pt x="6538" y="47267"/>
                  </a:lnTo>
                  <a:cubicBezTo>
                    <a:pt x="6638" y="47401"/>
                    <a:pt x="6672" y="47534"/>
                    <a:pt x="6738" y="47634"/>
                  </a:cubicBezTo>
                  <a:cubicBezTo>
                    <a:pt x="6738" y="47668"/>
                    <a:pt x="6738" y="47701"/>
                    <a:pt x="6772" y="47734"/>
                  </a:cubicBezTo>
                  <a:cubicBezTo>
                    <a:pt x="6772" y="47668"/>
                    <a:pt x="6772" y="47601"/>
                    <a:pt x="6772" y="47568"/>
                  </a:cubicBezTo>
                  <a:lnTo>
                    <a:pt x="6605" y="47201"/>
                  </a:lnTo>
                  <a:lnTo>
                    <a:pt x="6372" y="46600"/>
                  </a:lnTo>
                  <a:cubicBezTo>
                    <a:pt x="6271" y="46333"/>
                    <a:pt x="6171" y="46067"/>
                    <a:pt x="6038" y="45766"/>
                  </a:cubicBezTo>
                  <a:cubicBezTo>
                    <a:pt x="4370" y="41397"/>
                    <a:pt x="3703" y="36727"/>
                    <a:pt x="4070" y="32057"/>
                  </a:cubicBezTo>
                  <a:cubicBezTo>
                    <a:pt x="4203" y="30422"/>
                    <a:pt x="4470" y="28788"/>
                    <a:pt x="4870" y="27220"/>
                  </a:cubicBezTo>
                  <a:cubicBezTo>
                    <a:pt x="5271" y="25552"/>
                    <a:pt x="5771" y="23851"/>
                    <a:pt x="6305" y="22116"/>
                  </a:cubicBezTo>
                  <a:cubicBezTo>
                    <a:pt x="6839" y="20382"/>
                    <a:pt x="7372" y="18680"/>
                    <a:pt x="7739" y="17012"/>
                  </a:cubicBezTo>
                  <a:cubicBezTo>
                    <a:pt x="8106" y="15378"/>
                    <a:pt x="8306" y="13743"/>
                    <a:pt x="8373" y="12109"/>
                  </a:cubicBezTo>
                  <a:cubicBezTo>
                    <a:pt x="8440" y="10608"/>
                    <a:pt x="8273" y="9107"/>
                    <a:pt x="7906" y="7639"/>
                  </a:cubicBezTo>
                  <a:cubicBezTo>
                    <a:pt x="7572" y="6372"/>
                    <a:pt x="7039" y="5171"/>
                    <a:pt x="6305" y="4103"/>
                  </a:cubicBezTo>
                  <a:cubicBezTo>
                    <a:pt x="5271" y="2502"/>
                    <a:pt x="3770" y="1235"/>
                    <a:pt x="2035" y="467"/>
                  </a:cubicBezTo>
                  <a:cubicBezTo>
                    <a:pt x="1568" y="301"/>
                    <a:pt x="1068" y="167"/>
                    <a:pt x="567" y="67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FFFFFF">
                <a:alpha val="25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1252419" y="4713567"/>
              <a:ext cx="3210669" cy="4302"/>
            </a:xfrm>
            <a:custGeom>
              <a:rect b="b" l="l" r="r" t="t"/>
              <a:pathLst>
                <a:path extrusionOk="0" h="234" w="174659">
                  <a:moveTo>
                    <a:pt x="87329" y="0"/>
                  </a:moveTo>
                  <a:cubicBezTo>
                    <a:pt x="39095" y="0"/>
                    <a:pt x="0" y="67"/>
                    <a:pt x="0" y="134"/>
                  </a:cubicBezTo>
                  <a:cubicBezTo>
                    <a:pt x="0" y="167"/>
                    <a:pt x="39128" y="234"/>
                    <a:pt x="87329" y="234"/>
                  </a:cubicBezTo>
                  <a:cubicBezTo>
                    <a:pt x="135564" y="234"/>
                    <a:pt x="174658" y="167"/>
                    <a:pt x="174658" y="134"/>
                  </a:cubicBezTo>
                  <a:cubicBezTo>
                    <a:pt x="174658" y="67"/>
                    <a:pt x="135564" y="0"/>
                    <a:pt x="87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3243428" y="2077314"/>
              <a:ext cx="58273" cy="48603"/>
            </a:xfrm>
            <a:custGeom>
              <a:rect b="b" l="l" r="r" t="t"/>
              <a:pathLst>
                <a:path extrusionOk="0" h="2644" w="3170">
                  <a:moveTo>
                    <a:pt x="910" y="0"/>
                  </a:moveTo>
                  <a:cubicBezTo>
                    <a:pt x="873" y="0"/>
                    <a:pt x="837" y="3"/>
                    <a:pt x="801" y="9"/>
                  </a:cubicBezTo>
                  <a:cubicBezTo>
                    <a:pt x="635" y="75"/>
                    <a:pt x="434" y="175"/>
                    <a:pt x="334" y="309"/>
                  </a:cubicBezTo>
                  <a:cubicBezTo>
                    <a:pt x="168" y="442"/>
                    <a:pt x="101" y="642"/>
                    <a:pt x="67" y="843"/>
                  </a:cubicBezTo>
                  <a:cubicBezTo>
                    <a:pt x="1" y="1076"/>
                    <a:pt x="67" y="1343"/>
                    <a:pt x="168" y="1543"/>
                  </a:cubicBezTo>
                  <a:cubicBezTo>
                    <a:pt x="334" y="1777"/>
                    <a:pt x="501" y="1977"/>
                    <a:pt x="735" y="2110"/>
                  </a:cubicBezTo>
                  <a:lnTo>
                    <a:pt x="1602" y="2644"/>
                  </a:lnTo>
                  <a:cubicBezTo>
                    <a:pt x="1602" y="2644"/>
                    <a:pt x="2002" y="2344"/>
                    <a:pt x="2402" y="2144"/>
                  </a:cubicBezTo>
                  <a:cubicBezTo>
                    <a:pt x="2636" y="2010"/>
                    <a:pt x="2836" y="1810"/>
                    <a:pt x="3003" y="1610"/>
                  </a:cubicBezTo>
                  <a:cubicBezTo>
                    <a:pt x="3136" y="1376"/>
                    <a:pt x="3170" y="1143"/>
                    <a:pt x="3170" y="876"/>
                  </a:cubicBezTo>
                  <a:cubicBezTo>
                    <a:pt x="3136" y="676"/>
                    <a:pt x="3070" y="509"/>
                    <a:pt x="2936" y="342"/>
                  </a:cubicBezTo>
                  <a:cubicBezTo>
                    <a:pt x="2803" y="209"/>
                    <a:pt x="2636" y="75"/>
                    <a:pt x="2436" y="42"/>
                  </a:cubicBezTo>
                  <a:cubicBezTo>
                    <a:pt x="2370" y="22"/>
                    <a:pt x="2304" y="13"/>
                    <a:pt x="2240" y="13"/>
                  </a:cubicBezTo>
                  <a:cubicBezTo>
                    <a:pt x="1977" y="13"/>
                    <a:pt x="1736" y="168"/>
                    <a:pt x="1602" y="409"/>
                  </a:cubicBezTo>
                  <a:cubicBezTo>
                    <a:pt x="1569" y="309"/>
                    <a:pt x="1468" y="209"/>
                    <a:pt x="1402" y="142"/>
                  </a:cubicBezTo>
                  <a:cubicBezTo>
                    <a:pt x="1265" y="60"/>
                    <a:pt x="1082" y="0"/>
                    <a:pt x="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" name="Google Shape;306;p14"/>
          <p:cNvSpPr txBox="1"/>
          <p:nvPr>
            <p:ph type="ctrTitle"/>
          </p:nvPr>
        </p:nvSpPr>
        <p:spPr>
          <a:xfrm>
            <a:off x="609935" y="1049050"/>
            <a:ext cx="4015800" cy="23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FashionFinder</a:t>
            </a:r>
            <a:endParaRPr/>
          </a:p>
        </p:txBody>
      </p:sp>
      <p:sp>
        <p:nvSpPr>
          <p:cNvPr id="307" name="Google Shape;307;p14"/>
          <p:cNvSpPr txBox="1"/>
          <p:nvPr>
            <p:ph idx="1" type="subTitle"/>
          </p:nvPr>
        </p:nvSpPr>
        <p:spPr>
          <a:xfrm>
            <a:off x="609923" y="2477913"/>
            <a:ext cx="4015800" cy="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Sistem rekomendasi e-commerce</a:t>
            </a:r>
            <a:endParaRPr sz="1500"/>
          </a:p>
        </p:txBody>
      </p:sp>
      <p:pic>
        <p:nvPicPr>
          <p:cNvPr id="308" name="Google Shape;3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581950" cy="58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4"/>
          <p:cNvSpPr txBox="1"/>
          <p:nvPr/>
        </p:nvSpPr>
        <p:spPr>
          <a:xfrm>
            <a:off x="914400" y="167075"/>
            <a:ext cx="138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Hacktiv8 - FTDS 11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0" name="Google Shape;310;p14"/>
          <p:cNvSpPr txBox="1"/>
          <p:nvPr/>
        </p:nvSpPr>
        <p:spPr>
          <a:xfrm>
            <a:off x="1368925" y="3258400"/>
            <a:ext cx="24978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Evita Ardhiya Ramadhani</a:t>
            </a:r>
            <a:endParaRPr sz="13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Jhon Kristian Vieri</a:t>
            </a:r>
            <a:endParaRPr sz="13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Austin Christian Yonatan</a:t>
            </a:r>
            <a:endParaRPr sz="13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Timothy H</a:t>
            </a:r>
            <a:endParaRPr sz="13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3"/>
          <p:cNvSpPr/>
          <p:nvPr/>
        </p:nvSpPr>
        <p:spPr>
          <a:xfrm>
            <a:off x="4069275" y="1826563"/>
            <a:ext cx="890400" cy="890400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3"/>
          <p:cNvSpPr txBox="1"/>
          <p:nvPr>
            <p:ph type="title"/>
          </p:nvPr>
        </p:nvSpPr>
        <p:spPr>
          <a:xfrm>
            <a:off x="457200" y="408425"/>
            <a:ext cx="8229600" cy="5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724" name="Google Shape;724;p23"/>
          <p:cNvSpPr/>
          <p:nvPr/>
        </p:nvSpPr>
        <p:spPr>
          <a:xfrm>
            <a:off x="4004734" y="2071070"/>
            <a:ext cx="4183" cy="2514"/>
          </a:xfrm>
          <a:custGeom>
            <a:rect b="b" l="l" r="r" t="t"/>
            <a:pathLst>
              <a:path extrusionOk="0" h="101" w="168">
                <a:moveTo>
                  <a:pt x="67" y="1"/>
                </a:moveTo>
                <a:cubicBezTo>
                  <a:pt x="34" y="1"/>
                  <a:pt x="1" y="34"/>
                  <a:pt x="1" y="34"/>
                </a:cubicBezTo>
                <a:cubicBezTo>
                  <a:pt x="1" y="67"/>
                  <a:pt x="34" y="101"/>
                  <a:pt x="67" y="101"/>
                </a:cubicBezTo>
                <a:cubicBezTo>
                  <a:pt x="101" y="101"/>
                  <a:pt x="134" y="101"/>
                  <a:pt x="167" y="67"/>
                </a:cubicBezTo>
                <a:cubicBezTo>
                  <a:pt x="167" y="34"/>
                  <a:pt x="134" y="1"/>
                  <a:pt x="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3"/>
          <p:cNvSpPr/>
          <p:nvPr/>
        </p:nvSpPr>
        <p:spPr>
          <a:xfrm>
            <a:off x="1220925" y="1826563"/>
            <a:ext cx="890400" cy="890400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3"/>
          <p:cNvSpPr/>
          <p:nvPr/>
        </p:nvSpPr>
        <p:spPr>
          <a:xfrm>
            <a:off x="7031475" y="1826563"/>
            <a:ext cx="890400" cy="890400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7" name="Google Shape;727;p23"/>
          <p:cNvGrpSpPr/>
          <p:nvPr/>
        </p:nvGrpSpPr>
        <p:grpSpPr>
          <a:xfrm>
            <a:off x="513675" y="2793175"/>
            <a:ext cx="2304901" cy="1531200"/>
            <a:chOff x="-3169782" y="2682525"/>
            <a:chExt cx="2076300" cy="1531200"/>
          </a:xfrm>
        </p:grpSpPr>
        <p:sp>
          <p:nvSpPr>
            <p:cNvPr id="728" name="Google Shape;728;p23"/>
            <p:cNvSpPr txBox="1"/>
            <p:nvPr/>
          </p:nvSpPr>
          <p:spPr>
            <a:xfrm>
              <a:off x="-3169782" y="2682525"/>
              <a:ext cx="2076300" cy="43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u="sng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Otomatitasi</a:t>
              </a:r>
              <a:endParaRPr sz="3000" u="sng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29" name="Google Shape;729;p23"/>
            <p:cNvSpPr txBox="1"/>
            <p:nvPr/>
          </p:nvSpPr>
          <p:spPr>
            <a:xfrm>
              <a:off x="-3169782" y="3120525"/>
              <a:ext cx="2076300" cy="10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Model dapat melakukan training ulang jika terdapat rating baru yang masuk per 1000 data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0" name="Google Shape;730;p23"/>
          <p:cNvGrpSpPr/>
          <p:nvPr/>
        </p:nvGrpSpPr>
        <p:grpSpPr>
          <a:xfrm>
            <a:off x="3362025" y="2793175"/>
            <a:ext cx="2304901" cy="1248000"/>
            <a:chOff x="-3272475" y="2682525"/>
            <a:chExt cx="2076300" cy="1248000"/>
          </a:xfrm>
        </p:grpSpPr>
        <p:sp>
          <p:nvSpPr>
            <p:cNvPr id="731" name="Google Shape;731;p23"/>
            <p:cNvSpPr txBox="1"/>
            <p:nvPr/>
          </p:nvSpPr>
          <p:spPr>
            <a:xfrm>
              <a:off x="-3272475" y="2682525"/>
              <a:ext cx="2076300" cy="43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u="sng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UI/UX Design</a:t>
              </a:r>
              <a:endParaRPr sz="3000" u="sng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32" name="Google Shape;732;p23"/>
            <p:cNvSpPr txBox="1"/>
            <p:nvPr/>
          </p:nvSpPr>
          <p:spPr>
            <a:xfrm>
              <a:off x="-3272475" y="3120525"/>
              <a:ext cx="2076300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Tampilan aplikasi yang lebih menarik tetapi tetap mudah digunakan oleh pengguna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3" name="Google Shape;733;p23"/>
          <p:cNvGrpSpPr/>
          <p:nvPr/>
        </p:nvGrpSpPr>
        <p:grpSpPr>
          <a:xfrm>
            <a:off x="6324368" y="2793175"/>
            <a:ext cx="2304908" cy="1598400"/>
            <a:chOff x="-3272475" y="2682525"/>
            <a:chExt cx="2076307" cy="1598400"/>
          </a:xfrm>
        </p:grpSpPr>
        <p:sp>
          <p:nvSpPr>
            <p:cNvPr id="734" name="Google Shape;734;p23"/>
            <p:cNvSpPr txBox="1"/>
            <p:nvPr/>
          </p:nvSpPr>
          <p:spPr>
            <a:xfrm>
              <a:off x="-3272475" y="2682525"/>
              <a:ext cx="2076300" cy="43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u="sng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Fitur</a:t>
              </a:r>
              <a:endParaRPr sz="3000" u="sng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35" name="Google Shape;735;p23"/>
            <p:cNvSpPr txBox="1"/>
            <p:nvPr/>
          </p:nvSpPr>
          <p:spPr>
            <a:xfrm>
              <a:off x="-3272468" y="3120525"/>
              <a:ext cx="2076300" cy="11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Menambahkan fitur yang terkait dalam melakukan rekomendasi, misalnya berdasarkan review yang diberikan customer.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736" name="Google Shape;7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581950" cy="581950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23"/>
          <p:cNvSpPr/>
          <p:nvPr/>
        </p:nvSpPr>
        <p:spPr>
          <a:xfrm>
            <a:off x="4188989" y="1520580"/>
            <a:ext cx="3857" cy="2617"/>
          </a:xfrm>
          <a:custGeom>
            <a:rect b="b" l="l" r="r" t="t"/>
            <a:pathLst>
              <a:path extrusionOk="0" h="114" w="168">
                <a:moveTo>
                  <a:pt x="68" y="0"/>
                </a:moveTo>
                <a:cubicBezTo>
                  <a:pt x="34" y="0"/>
                  <a:pt x="1" y="33"/>
                  <a:pt x="1" y="67"/>
                </a:cubicBezTo>
                <a:cubicBezTo>
                  <a:pt x="1" y="90"/>
                  <a:pt x="34" y="114"/>
                  <a:pt x="65" y="114"/>
                </a:cubicBezTo>
                <a:cubicBezTo>
                  <a:pt x="78" y="114"/>
                  <a:pt x="91" y="110"/>
                  <a:pt x="101" y="100"/>
                </a:cubicBezTo>
                <a:cubicBezTo>
                  <a:pt x="134" y="100"/>
                  <a:pt x="168" y="67"/>
                  <a:pt x="168" y="67"/>
                </a:cubicBezTo>
                <a:cubicBezTo>
                  <a:pt x="168" y="33"/>
                  <a:pt x="134" y="0"/>
                  <a:pt x="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8" name="Google Shape;738;p23"/>
          <p:cNvCxnSpPr/>
          <p:nvPr/>
        </p:nvCxnSpPr>
        <p:spPr>
          <a:xfrm>
            <a:off x="4514475" y="1520563"/>
            <a:ext cx="0" cy="30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39" name="Google Shape;739;p23"/>
          <p:cNvCxnSpPr/>
          <p:nvPr/>
        </p:nvCxnSpPr>
        <p:spPr>
          <a:xfrm>
            <a:off x="399675" y="1561625"/>
            <a:ext cx="8229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23"/>
          <p:cNvCxnSpPr>
            <a:endCxn id="726" idx="0"/>
          </p:cNvCxnSpPr>
          <p:nvPr/>
        </p:nvCxnSpPr>
        <p:spPr>
          <a:xfrm>
            <a:off x="7476675" y="1520563"/>
            <a:ext cx="0" cy="30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41" name="Google Shape;741;p23"/>
          <p:cNvCxnSpPr>
            <a:endCxn id="725" idx="0"/>
          </p:cNvCxnSpPr>
          <p:nvPr/>
        </p:nvCxnSpPr>
        <p:spPr>
          <a:xfrm>
            <a:off x="1666125" y="1520563"/>
            <a:ext cx="0" cy="30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pic>
        <p:nvPicPr>
          <p:cNvPr id="742" name="Google Shape;7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9425" y="2009813"/>
            <a:ext cx="5334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5450" y="2030050"/>
            <a:ext cx="533400" cy="4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9650" y="1986000"/>
            <a:ext cx="5143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4"/>
          <p:cNvSpPr txBox="1"/>
          <p:nvPr>
            <p:ph type="title"/>
          </p:nvPr>
        </p:nvSpPr>
        <p:spPr>
          <a:xfrm>
            <a:off x="457200" y="408425"/>
            <a:ext cx="8229600" cy="5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Kesimpulan</a:t>
            </a:r>
            <a:endParaRPr/>
          </a:p>
        </p:txBody>
      </p:sp>
      <p:grpSp>
        <p:nvGrpSpPr>
          <p:cNvPr id="750" name="Google Shape;750;p24"/>
          <p:cNvGrpSpPr/>
          <p:nvPr/>
        </p:nvGrpSpPr>
        <p:grpSpPr>
          <a:xfrm>
            <a:off x="2582325" y="1275986"/>
            <a:ext cx="3979350" cy="3587072"/>
            <a:chOff x="2582325" y="1275986"/>
            <a:chExt cx="3979350" cy="3587072"/>
          </a:xfrm>
        </p:grpSpPr>
        <p:sp>
          <p:nvSpPr>
            <p:cNvPr id="751" name="Google Shape;751;p24"/>
            <p:cNvSpPr/>
            <p:nvPr/>
          </p:nvSpPr>
          <p:spPr>
            <a:xfrm>
              <a:off x="2582325" y="4730148"/>
              <a:ext cx="3979350" cy="5055"/>
            </a:xfrm>
            <a:custGeom>
              <a:rect b="b" l="l" r="r" t="t"/>
              <a:pathLst>
                <a:path extrusionOk="0" h="235" w="185000">
                  <a:moveTo>
                    <a:pt x="92500" y="1"/>
                  </a:moveTo>
                  <a:cubicBezTo>
                    <a:pt x="41397" y="1"/>
                    <a:pt x="1" y="68"/>
                    <a:pt x="1" y="134"/>
                  </a:cubicBezTo>
                  <a:cubicBezTo>
                    <a:pt x="1" y="168"/>
                    <a:pt x="41430" y="234"/>
                    <a:pt x="92500" y="234"/>
                  </a:cubicBezTo>
                  <a:cubicBezTo>
                    <a:pt x="143603" y="234"/>
                    <a:pt x="185000" y="168"/>
                    <a:pt x="185000" y="134"/>
                  </a:cubicBezTo>
                  <a:cubicBezTo>
                    <a:pt x="185000" y="34"/>
                    <a:pt x="143603" y="1"/>
                    <a:pt x="92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2" name="Google Shape;752;p24"/>
            <p:cNvGrpSpPr/>
            <p:nvPr/>
          </p:nvGrpSpPr>
          <p:grpSpPr>
            <a:xfrm>
              <a:off x="3964966" y="1275986"/>
              <a:ext cx="1214067" cy="3587072"/>
              <a:chOff x="3643822" y="1275986"/>
              <a:chExt cx="1214067" cy="3587072"/>
            </a:xfrm>
          </p:grpSpPr>
          <p:sp>
            <p:nvSpPr>
              <p:cNvPr id="753" name="Google Shape;753;p24"/>
              <p:cNvSpPr/>
              <p:nvPr/>
            </p:nvSpPr>
            <p:spPr>
              <a:xfrm>
                <a:off x="3916483" y="4453207"/>
                <a:ext cx="355904" cy="284147"/>
              </a:xfrm>
              <a:custGeom>
                <a:rect b="b" l="l" r="r" t="t"/>
                <a:pathLst>
                  <a:path extrusionOk="0" h="13210" w="16546">
                    <a:moveTo>
                      <a:pt x="8440" y="0"/>
                    </a:moveTo>
                    <a:lnTo>
                      <a:pt x="8573" y="8406"/>
                    </a:lnTo>
                    <a:cubicBezTo>
                      <a:pt x="8573" y="8406"/>
                      <a:pt x="101" y="11375"/>
                      <a:pt x="0" y="12909"/>
                    </a:cubicBezTo>
                    <a:lnTo>
                      <a:pt x="16245" y="13210"/>
                    </a:lnTo>
                    <a:lnTo>
                      <a:pt x="16546" y="134"/>
                    </a:lnTo>
                    <a:lnTo>
                      <a:pt x="844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4"/>
              <p:cNvSpPr/>
              <p:nvPr/>
            </p:nvSpPr>
            <p:spPr>
              <a:xfrm>
                <a:off x="4190564" y="4620103"/>
                <a:ext cx="30157" cy="27124"/>
              </a:xfrm>
              <a:custGeom>
                <a:rect b="b" l="l" r="r" t="t"/>
                <a:pathLst>
                  <a:path extrusionOk="0" h="1261" w="1402">
                    <a:moveTo>
                      <a:pt x="698" y="1"/>
                    </a:moveTo>
                    <a:cubicBezTo>
                      <a:pt x="442" y="1"/>
                      <a:pt x="203" y="158"/>
                      <a:pt x="101" y="414"/>
                    </a:cubicBezTo>
                    <a:cubicBezTo>
                      <a:pt x="1" y="747"/>
                      <a:pt x="234" y="1114"/>
                      <a:pt x="568" y="1248"/>
                    </a:cubicBezTo>
                    <a:cubicBezTo>
                      <a:pt x="611" y="1256"/>
                      <a:pt x="654" y="1260"/>
                      <a:pt x="697" y="1260"/>
                    </a:cubicBezTo>
                    <a:cubicBezTo>
                      <a:pt x="984" y="1260"/>
                      <a:pt x="1248" y="1071"/>
                      <a:pt x="1335" y="781"/>
                    </a:cubicBezTo>
                    <a:cubicBezTo>
                      <a:pt x="1402" y="447"/>
                      <a:pt x="1202" y="113"/>
                      <a:pt x="868" y="13"/>
                    </a:cubicBezTo>
                    <a:lnTo>
                      <a:pt x="868" y="13"/>
                    </a:lnTo>
                    <a:lnTo>
                      <a:pt x="935" y="47"/>
                    </a:lnTo>
                    <a:cubicBezTo>
                      <a:pt x="857" y="15"/>
                      <a:pt x="777" y="1"/>
                      <a:pt x="6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4"/>
              <p:cNvSpPr/>
              <p:nvPr/>
            </p:nvSpPr>
            <p:spPr>
              <a:xfrm>
                <a:off x="3915042" y="4708638"/>
                <a:ext cx="351602" cy="28716"/>
              </a:xfrm>
              <a:custGeom>
                <a:rect b="b" l="l" r="r" t="t"/>
                <a:pathLst>
                  <a:path extrusionOk="0" h="1335" w="16346">
                    <a:moveTo>
                      <a:pt x="16312" y="0"/>
                    </a:moveTo>
                    <a:lnTo>
                      <a:pt x="735" y="234"/>
                    </a:lnTo>
                    <a:cubicBezTo>
                      <a:pt x="735" y="234"/>
                      <a:pt x="1" y="534"/>
                      <a:pt x="67" y="1034"/>
                    </a:cubicBezTo>
                    <a:lnTo>
                      <a:pt x="16346" y="1335"/>
                    </a:lnTo>
                    <a:lnTo>
                      <a:pt x="16346" y="1335"/>
                    </a:lnTo>
                    <a:lnTo>
                      <a:pt x="163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4"/>
              <p:cNvSpPr/>
              <p:nvPr/>
            </p:nvSpPr>
            <p:spPr>
              <a:xfrm>
                <a:off x="4095532" y="4630406"/>
                <a:ext cx="33362" cy="22327"/>
              </a:xfrm>
              <a:custGeom>
                <a:rect b="b" l="l" r="r" t="t"/>
                <a:pathLst>
                  <a:path extrusionOk="0" h="1038" w="1551">
                    <a:moveTo>
                      <a:pt x="249" y="0"/>
                    </a:moveTo>
                    <a:cubicBezTo>
                      <a:pt x="96" y="0"/>
                      <a:pt x="1" y="38"/>
                      <a:pt x="16" y="68"/>
                    </a:cubicBezTo>
                    <a:cubicBezTo>
                      <a:pt x="16" y="135"/>
                      <a:pt x="449" y="201"/>
                      <a:pt x="816" y="468"/>
                    </a:cubicBezTo>
                    <a:cubicBezTo>
                      <a:pt x="1166" y="723"/>
                      <a:pt x="1364" y="1038"/>
                      <a:pt x="1440" y="1038"/>
                    </a:cubicBezTo>
                    <a:cubicBezTo>
                      <a:pt x="1444" y="1038"/>
                      <a:pt x="1447" y="1037"/>
                      <a:pt x="1450" y="1035"/>
                    </a:cubicBezTo>
                    <a:cubicBezTo>
                      <a:pt x="1550" y="1002"/>
                      <a:pt x="1417" y="535"/>
                      <a:pt x="950" y="235"/>
                    </a:cubicBezTo>
                    <a:cubicBezTo>
                      <a:pt x="696" y="53"/>
                      <a:pt x="432" y="0"/>
                      <a:pt x="24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4"/>
              <p:cNvSpPr/>
              <p:nvPr/>
            </p:nvSpPr>
            <p:spPr>
              <a:xfrm>
                <a:off x="4057825" y="4645635"/>
                <a:ext cx="25145" cy="27855"/>
              </a:xfrm>
              <a:custGeom>
                <a:rect b="b" l="l" r="r" t="t"/>
                <a:pathLst>
                  <a:path extrusionOk="0" h="1295" w="1169">
                    <a:moveTo>
                      <a:pt x="109" y="1"/>
                    </a:moveTo>
                    <a:cubicBezTo>
                      <a:pt x="62" y="1"/>
                      <a:pt x="34" y="11"/>
                      <a:pt x="34" y="27"/>
                    </a:cubicBezTo>
                    <a:cubicBezTo>
                      <a:pt x="1" y="127"/>
                      <a:pt x="368" y="261"/>
                      <a:pt x="601" y="594"/>
                    </a:cubicBezTo>
                    <a:cubicBezTo>
                      <a:pt x="868" y="928"/>
                      <a:pt x="968" y="1295"/>
                      <a:pt x="1035" y="1295"/>
                    </a:cubicBezTo>
                    <a:cubicBezTo>
                      <a:pt x="1102" y="1295"/>
                      <a:pt x="1168" y="828"/>
                      <a:pt x="835" y="427"/>
                    </a:cubicBezTo>
                    <a:cubicBezTo>
                      <a:pt x="583" y="100"/>
                      <a:pt x="254" y="1"/>
                      <a:pt x="10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4"/>
              <p:cNvSpPr/>
              <p:nvPr/>
            </p:nvSpPr>
            <p:spPr>
              <a:xfrm>
                <a:off x="4023388" y="4660606"/>
                <a:ext cx="17251" cy="29383"/>
              </a:xfrm>
              <a:custGeom>
                <a:rect b="b" l="l" r="r" t="t"/>
                <a:pathLst>
                  <a:path extrusionOk="0" h="1366" w="802">
                    <a:moveTo>
                      <a:pt x="92" y="0"/>
                    </a:moveTo>
                    <a:cubicBezTo>
                      <a:pt x="62" y="0"/>
                      <a:pt x="41" y="11"/>
                      <a:pt x="34" y="32"/>
                    </a:cubicBezTo>
                    <a:cubicBezTo>
                      <a:pt x="1" y="98"/>
                      <a:pt x="234" y="332"/>
                      <a:pt x="368" y="699"/>
                    </a:cubicBezTo>
                    <a:cubicBezTo>
                      <a:pt x="534" y="1032"/>
                      <a:pt x="534" y="1366"/>
                      <a:pt x="634" y="1366"/>
                    </a:cubicBezTo>
                    <a:cubicBezTo>
                      <a:pt x="701" y="1366"/>
                      <a:pt x="801" y="999"/>
                      <a:pt x="634" y="532"/>
                    </a:cubicBezTo>
                    <a:cubicBezTo>
                      <a:pt x="475" y="161"/>
                      <a:pt x="211" y="0"/>
                      <a:pt x="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24"/>
              <p:cNvSpPr/>
              <p:nvPr/>
            </p:nvSpPr>
            <p:spPr>
              <a:xfrm>
                <a:off x="4098802" y="4584289"/>
                <a:ext cx="37255" cy="9249"/>
              </a:xfrm>
              <a:custGeom>
                <a:rect b="b" l="l" r="r" t="t"/>
                <a:pathLst>
                  <a:path extrusionOk="0" h="430" w="1732">
                    <a:moveTo>
                      <a:pt x="704" y="1"/>
                    </a:moveTo>
                    <a:cubicBezTo>
                      <a:pt x="241" y="1"/>
                      <a:pt x="0" y="251"/>
                      <a:pt x="31" y="311"/>
                    </a:cubicBezTo>
                    <a:cubicBezTo>
                      <a:pt x="39" y="328"/>
                      <a:pt x="71" y="334"/>
                      <a:pt x="120" y="334"/>
                    </a:cubicBezTo>
                    <a:cubicBezTo>
                      <a:pt x="232" y="334"/>
                      <a:pt x="435" y="304"/>
                      <a:pt x="674" y="304"/>
                    </a:cubicBezTo>
                    <a:cubicBezTo>
                      <a:pt x="735" y="304"/>
                      <a:pt x="799" y="306"/>
                      <a:pt x="864" y="311"/>
                    </a:cubicBezTo>
                    <a:cubicBezTo>
                      <a:pt x="1187" y="338"/>
                      <a:pt x="1509" y="429"/>
                      <a:pt x="1640" y="429"/>
                    </a:cubicBezTo>
                    <a:cubicBezTo>
                      <a:pt x="1671" y="429"/>
                      <a:pt x="1692" y="424"/>
                      <a:pt x="1698" y="411"/>
                    </a:cubicBezTo>
                    <a:cubicBezTo>
                      <a:pt x="1732" y="344"/>
                      <a:pt x="1398" y="77"/>
                      <a:pt x="864" y="10"/>
                    </a:cubicBezTo>
                    <a:cubicBezTo>
                      <a:pt x="808" y="4"/>
                      <a:pt x="755" y="1"/>
                      <a:pt x="7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4"/>
              <p:cNvSpPr/>
              <p:nvPr/>
            </p:nvSpPr>
            <p:spPr>
              <a:xfrm>
                <a:off x="4506287" y="4442430"/>
                <a:ext cx="186556" cy="420628"/>
              </a:xfrm>
              <a:custGeom>
                <a:rect b="b" l="l" r="r" t="t"/>
                <a:pathLst>
                  <a:path extrusionOk="0" h="19555" w="8673">
                    <a:moveTo>
                      <a:pt x="867" y="1"/>
                    </a:moveTo>
                    <a:lnTo>
                      <a:pt x="1735" y="10108"/>
                    </a:lnTo>
                    <a:lnTo>
                      <a:pt x="133" y="18314"/>
                    </a:lnTo>
                    <a:cubicBezTo>
                      <a:pt x="0" y="18881"/>
                      <a:pt x="400" y="19481"/>
                      <a:pt x="1034" y="19548"/>
                    </a:cubicBezTo>
                    <a:cubicBezTo>
                      <a:pt x="1071" y="19552"/>
                      <a:pt x="1109" y="19554"/>
                      <a:pt x="1146" y="19554"/>
                    </a:cubicBezTo>
                    <a:cubicBezTo>
                      <a:pt x="1415" y="19554"/>
                      <a:pt x="1697" y="19448"/>
                      <a:pt x="1901" y="19214"/>
                    </a:cubicBezTo>
                    <a:cubicBezTo>
                      <a:pt x="3369" y="17647"/>
                      <a:pt x="8673" y="11809"/>
                      <a:pt x="8539" y="11075"/>
                    </a:cubicBezTo>
                    <a:cubicBezTo>
                      <a:pt x="8439" y="10241"/>
                      <a:pt x="8339" y="334"/>
                      <a:pt x="8339" y="334"/>
                    </a:cubicBezTo>
                    <a:lnTo>
                      <a:pt x="8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4"/>
              <p:cNvSpPr/>
              <p:nvPr/>
            </p:nvSpPr>
            <p:spPr>
              <a:xfrm>
                <a:off x="4528529" y="4664865"/>
                <a:ext cx="162164" cy="197462"/>
              </a:xfrm>
              <a:custGeom>
                <a:rect b="b" l="l" r="r" t="t"/>
                <a:pathLst>
                  <a:path extrusionOk="0" h="9180" w="7539">
                    <a:moveTo>
                      <a:pt x="7505" y="0"/>
                    </a:moveTo>
                    <a:lnTo>
                      <a:pt x="0" y="9174"/>
                    </a:lnTo>
                    <a:cubicBezTo>
                      <a:pt x="41" y="9178"/>
                      <a:pt x="82" y="9180"/>
                      <a:pt x="123" y="9180"/>
                    </a:cubicBezTo>
                    <a:cubicBezTo>
                      <a:pt x="414" y="9180"/>
                      <a:pt x="696" y="9074"/>
                      <a:pt x="901" y="8840"/>
                    </a:cubicBezTo>
                    <a:cubicBezTo>
                      <a:pt x="4937" y="4437"/>
                      <a:pt x="6605" y="2269"/>
                      <a:pt x="7205" y="1468"/>
                    </a:cubicBezTo>
                    <a:cubicBezTo>
                      <a:pt x="7439" y="1168"/>
                      <a:pt x="7539" y="801"/>
                      <a:pt x="7505" y="434"/>
                    </a:cubicBezTo>
                    <a:lnTo>
                      <a:pt x="75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4"/>
              <p:cNvSpPr/>
              <p:nvPr/>
            </p:nvSpPr>
            <p:spPr>
              <a:xfrm>
                <a:off x="4633992" y="4595711"/>
                <a:ext cx="28006" cy="25446"/>
              </a:xfrm>
              <a:custGeom>
                <a:rect b="b" l="l" r="r" t="t"/>
                <a:pathLst>
                  <a:path extrusionOk="0" h="1183" w="1302">
                    <a:moveTo>
                      <a:pt x="683" y="0"/>
                    </a:moveTo>
                    <a:cubicBezTo>
                      <a:pt x="531" y="0"/>
                      <a:pt x="380" y="50"/>
                      <a:pt x="267" y="147"/>
                    </a:cubicBezTo>
                    <a:lnTo>
                      <a:pt x="301" y="113"/>
                    </a:lnTo>
                    <a:lnTo>
                      <a:pt x="301" y="113"/>
                    </a:lnTo>
                    <a:cubicBezTo>
                      <a:pt x="34" y="313"/>
                      <a:pt x="1" y="680"/>
                      <a:pt x="167" y="947"/>
                    </a:cubicBezTo>
                    <a:cubicBezTo>
                      <a:pt x="287" y="1106"/>
                      <a:pt x="466" y="1183"/>
                      <a:pt x="647" y="1183"/>
                    </a:cubicBezTo>
                    <a:cubicBezTo>
                      <a:pt x="770" y="1183"/>
                      <a:pt x="894" y="1148"/>
                      <a:pt x="1001" y="1081"/>
                    </a:cubicBezTo>
                    <a:cubicBezTo>
                      <a:pt x="1268" y="847"/>
                      <a:pt x="1302" y="480"/>
                      <a:pt x="1135" y="180"/>
                    </a:cubicBezTo>
                    <a:cubicBezTo>
                      <a:pt x="1014" y="59"/>
                      <a:pt x="847" y="0"/>
                      <a:pt x="6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4"/>
              <p:cNvSpPr/>
              <p:nvPr/>
            </p:nvSpPr>
            <p:spPr>
              <a:xfrm>
                <a:off x="4526378" y="4741376"/>
                <a:ext cx="45924" cy="22521"/>
              </a:xfrm>
              <a:custGeom>
                <a:rect b="b" l="l" r="r" t="t"/>
                <a:pathLst>
                  <a:path extrusionOk="0" h="1047" w="2135">
                    <a:moveTo>
                      <a:pt x="578" y="0"/>
                    </a:moveTo>
                    <a:cubicBezTo>
                      <a:pt x="498" y="0"/>
                      <a:pt x="417" y="4"/>
                      <a:pt x="334" y="13"/>
                    </a:cubicBezTo>
                    <a:cubicBezTo>
                      <a:pt x="100" y="79"/>
                      <a:pt x="0" y="146"/>
                      <a:pt x="0" y="179"/>
                    </a:cubicBezTo>
                    <a:cubicBezTo>
                      <a:pt x="69" y="174"/>
                      <a:pt x="137" y="171"/>
                      <a:pt x="206" y="171"/>
                    </a:cubicBezTo>
                    <a:cubicBezTo>
                      <a:pt x="537" y="171"/>
                      <a:pt x="864" y="236"/>
                      <a:pt x="1168" y="346"/>
                    </a:cubicBezTo>
                    <a:cubicBezTo>
                      <a:pt x="1534" y="513"/>
                      <a:pt x="1835" y="747"/>
                      <a:pt x="2102" y="1047"/>
                    </a:cubicBezTo>
                    <a:cubicBezTo>
                      <a:pt x="2135" y="1047"/>
                      <a:pt x="2102" y="913"/>
                      <a:pt x="1968" y="713"/>
                    </a:cubicBezTo>
                    <a:cubicBezTo>
                      <a:pt x="1801" y="446"/>
                      <a:pt x="1534" y="246"/>
                      <a:pt x="1268" y="113"/>
                    </a:cubicBezTo>
                    <a:cubicBezTo>
                      <a:pt x="1042" y="38"/>
                      <a:pt x="817" y="0"/>
                      <a:pt x="5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4"/>
              <p:cNvSpPr/>
              <p:nvPr/>
            </p:nvSpPr>
            <p:spPr>
              <a:xfrm>
                <a:off x="4517042" y="4780331"/>
                <a:ext cx="42353" cy="13702"/>
              </a:xfrm>
              <a:custGeom>
                <a:rect b="b" l="l" r="r" t="t"/>
                <a:pathLst>
                  <a:path extrusionOk="0" h="637" w="1969">
                    <a:moveTo>
                      <a:pt x="662" y="0"/>
                    </a:moveTo>
                    <a:cubicBezTo>
                      <a:pt x="430" y="0"/>
                      <a:pt x="194" y="74"/>
                      <a:pt x="0" y="203"/>
                    </a:cubicBezTo>
                    <a:cubicBezTo>
                      <a:pt x="334" y="203"/>
                      <a:pt x="668" y="236"/>
                      <a:pt x="1001" y="270"/>
                    </a:cubicBezTo>
                    <a:cubicBezTo>
                      <a:pt x="1301" y="370"/>
                      <a:pt x="1602" y="503"/>
                      <a:pt x="1902" y="637"/>
                    </a:cubicBezTo>
                    <a:cubicBezTo>
                      <a:pt x="1968" y="637"/>
                      <a:pt x="1635" y="203"/>
                      <a:pt x="1034" y="70"/>
                    </a:cubicBezTo>
                    <a:cubicBezTo>
                      <a:pt x="916" y="22"/>
                      <a:pt x="790" y="0"/>
                      <a:pt x="6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4"/>
              <p:cNvSpPr/>
              <p:nvPr/>
            </p:nvSpPr>
            <p:spPr>
              <a:xfrm>
                <a:off x="4535691" y="4702830"/>
                <a:ext cx="62444" cy="22327"/>
              </a:xfrm>
              <a:custGeom>
                <a:rect b="b" l="l" r="r" t="t"/>
                <a:pathLst>
                  <a:path extrusionOk="0" h="1038" w="2903">
                    <a:moveTo>
                      <a:pt x="747" y="0"/>
                    </a:moveTo>
                    <a:cubicBezTo>
                      <a:pt x="499" y="0"/>
                      <a:pt x="248" y="34"/>
                      <a:pt x="1" y="103"/>
                    </a:cubicBezTo>
                    <a:cubicBezTo>
                      <a:pt x="501" y="137"/>
                      <a:pt x="1001" y="237"/>
                      <a:pt x="1502" y="337"/>
                    </a:cubicBezTo>
                    <a:cubicBezTo>
                      <a:pt x="2002" y="537"/>
                      <a:pt x="2469" y="771"/>
                      <a:pt x="2903" y="1037"/>
                    </a:cubicBezTo>
                    <a:cubicBezTo>
                      <a:pt x="2365" y="371"/>
                      <a:pt x="1570" y="0"/>
                      <a:pt x="7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4"/>
              <p:cNvSpPr/>
              <p:nvPr/>
            </p:nvSpPr>
            <p:spPr>
              <a:xfrm>
                <a:off x="4541435" y="4650862"/>
                <a:ext cx="56700" cy="9249"/>
              </a:xfrm>
              <a:custGeom>
                <a:rect b="b" l="l" r="r" t="t"/>
                <a:pathLst>
                  <a:path extrusionOk="0" h="430" w="2636">
                    <a:moveTo>
                      <a:pt x="1542" y="1"/>
                    </a:moveTo>
                    <a:cubicBezTo>
                      <a:pt x="1462" y="1"/>
                      <a:pt x="1382" y="6"/>
                      <a:pt x="1301" y="18"/>
                    </a:cubicBezTo>
                    <a:cubicBezTo>
                      <a:pt x="1255" y="14"/>
                      <a:pt x="1208" y="13"/>
                      <a:pt x="1161" y="13"/>
                    </a:cubicBezTo>
                    <a:cubicBezTo>
                      <a:pt x="742" y="13"/>
                      <a:pt x="331" y="148"/>
                      <a:pt x="1" y="418"/>
                    </a:cubicBezTo>
                    <a:cubicBezTo>
                      <a:pt x="1" y="426"/>
                      <a:pt x="9" y="430"/>
                      <a:pt x="26" y="430"/>
                    </a:cubicBezTo>
                    <a:cubicBezTo>
                      <a:pt x="145" y="430"/>
                      <a:pt x="659" y="251"/>
                      <a:pt x="1301" y="251"/>
                    </a:cubicBezTo>
                    <a:cubicBezTo>
                      <a:pt x="1359" y="249"/>
                      <a:pt x="1415" y="247"/>
                      <a:pt x="1470" y="247"/>
                    </a:cubicBezTo>
                    <a:cubicBezTo>
                      <a:pt x="2018" y="247"/>
                      <a:pt x="2449" y="365"/>
                      <a:pt x="2589" y="365"/>
                    </a:cubicBezTo>
                    <a:cubicBezTo>
                      <a:pt x="2615" y="365"/>
                      <a:pt x="2631" y="361"/>
                      <a:pt x="2636" y="351"/>
                    </a:cubicBezTo>
                    <a:cubicBezTo>
                      <a:pt x="2304" y="130"/>
                      <a:pt x="1927" y="1"/>
                      <a:pt x="15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4"/>
              <p:cNvSpPr/>
              <p:nvPr/>
            </p:nvSpPr>
            <p:spPr>
              <a:xfrm>
                <a:off x="4535691" y="4585751"/>
                <a:ext cx="58851" cy="14562"/>
              </a:xfrm>
              <a:custGeom>
                <a:rect b="b" l="l" r="r" t="t"/>
                <a:pathLst>
                  <a:path extrusionOk="0" h="677" w="2736">
                    <a:moveTo>
                      <a:pt x="1490" y="1"/>
                    </a:moveTo>
                    <a:cubicBezTo>
                      <a:pt x="1428" y="1"/>
                      <a:pt x="1365" y="3"/>
                      <a:pt x="1302" y="9"/>
                    </a:cubicBezTo>
                    <a:cubicBezTo>
                      <a:pt x="968" y="43"/>
                      <a:pt x="634" y="176"/>
                      <a:pt x="334" y="376"/>
                    </a:cubicBezTo>
                    <a:cubicBezTo>
                      <a:pt x="101" y="510"/>
                      <a:pt x="1" y="643"/>
                      <a:pt x="34" y="676"/>
                    </a:cubicBezTo>
                    <a:cubicBezTo>
                      <a:pt x="434" y="476"/>
                      <a:pt x="868" y="343"/>
                      <a:pt x="1335" y="243"/>
                    </a:cubicBezTo>
                    <a:cubicBezTo>
                      <a:pt x="1802" y="243"/>
                      <a:pt x="2269" y="276"/>
                      <a:pt x="2703" y="409"/>
                    </a:cubicBezTo>
                    <a:cubicBezTo>
                      <a:pt x="2736" y="376"/>
                      <a:pt x="2603" y="276"/>
                      <a:pt x="2369" y="176"/>
                    </a:cubicBezTo>
                    <a:cubicBezTo>
                      <a:pt x="2093" y="65"/>
                      <a:pt x="1793" y="1"/>
                      <a:pt x="14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4"/>
              <p:cNvSpPr/>
              <p:nvPr/>
            </p:nvSpPr>
            <p:spPr>
              <a:xfrm>
                <a:off x="4527797" y="4534966"/>
                <a:ext cx="65326" cy="43816"/>
              </a:xfrm>
              <a:custGeom>
                <a:rect b="b" l="l" r="r" t="t"/>
                <a:pathLst>
                  <a:path extrusionOk="0" h="2037" w="3037">
                    <a:moveTo>
                      <a:pt x="2558" y="180"/>
                    </a:moveTo>
                    <a:cubicBezTo>
                      <a:pt x="2613" y="180"/>
                      <a:pt x="2664" y="196"/>
                      <a:pt x="2703" y="235"/>
                    </a:cubicBezTo>
                    <a:cubicBezTo>
                      <a:pt x="2769" y="335"/>
                      <a:pt x="2836" y="435"/>
                      <a:pt x="2803" y="569"/>
                    </a:cubicBezTo>
                    <a:cubicBezTo>
                      <a:pt x="2803" y="1088"/>
                      <a:pt x="2479" y="1532"/>
                      <a:pt x="2004" y="1707"/>
                    </a:cubicBezTo>
                    <a:lnTo>
                      <a:pt x="2004" y="1707"/>
                    </a:lnTo>
                    <a:cubicBezTo>
                      <a:pt x="1969" y="1647"/>
                      <a:pt x="1924" y="1591"/>
                      <a:pt x="1869" y="1536"/>
                    </a:cubicBezTo>
                    <a:cubicBezTo>
                      <a:pt x="1843" y="1498"/>
                      <a:pt x="1817" y="1460"/>
                      <a:pt x="1791" y="1423"/>
                    </a:cubicBezTo>
                    <a:lnTo>
                      <a:pt x="1791" y="1423"/>
                    </a:lnTo>
                    <a:cubicBezTo>
                      <a:pt x="1846" y="1179"/>
                      <a:pt x="1925" y="941"/>
                      <a:pt x="2036" y="702"/>
                    </a:cubicBezTo>
                    <a:cubicBezTo>
                      <a:pt x="2102" y="502"/>
                      <a:pt x="2269" y="335"/>
                      <a:pt x="2436" y="202"/>
                    </a:cubicBezTo>
                    <a:cubicBezTo>
                      <a:pt x="2477" y="188"/>
                      <a:pt x="2519" y="180"/>
                      <a:pt x="2558" y="180"/>
                    </a:cubicBezTo>
                    <a:close/>
                    <a:moveTo>
                      <a:pt x="1769" y="1527"/>
                    </a:moveTo>
                    <a:cubicBezTo>
                      <a:pt x="1830" y="1592"/>
                      <a:pt x="1890" y="1659"/>
                      <a:pt x="1948" y="1726"/>
                    </a:cubicBezTo>
                    <a:lnTo>
                      <a:pt x="1948" y="1726"/>
                    </a:lnTo>
                    <a:cubicBezTo>
                      <a:pt x="1890" y="1745"/>
                      <a:pt x="1830" y="1759"/>
                      <a:pt x="1769" y="1770"/>
                    </a:cubicBezTo>
                    <a:cubicBezTo>
                      <a:pt x="1755" y="1772"/>
                      <a:pt x="1742" y="1774"/>
                      <a:pt x="1728" y="1776"/>
                    </a:cubicBezTo>
                    <a:lnTo>
                      <a:pt x="1728" y="1776"/>
                    </a:lnTo>
                    <a:cubicBezTo>
                      <a:pt x="1739" y="1692"/>
                      <a:pt x="1753" y="1609"/>
                      <a:pt x="1769" y="1527"/>
                    </a:cubicBezTo>
                    <a:close/>
                    <a:moveTo>
                      <a:pt x="396" y="660"/>
                    </a:moveTo>
                    <a:cubicBezTo>
                      <a:pt x="410" y="660"/>
                      <a:pt x="423" y="663"/>
                      <a:pt x="434" y="669"/>
                    </a:cubicBezTo>
                    <a:cubicBezTo>
                      <a:pt x="668" y="702"/>
                      <a:pt x="868" y="769"/>
                      <a:pt x="1068" y="902"/>
                    </a:cubicBezTo>
                    <a:cubicBezTo>
                      <a:pt x="1278" y="1055"/>
                      <a:pt x="1477" y="1229"/>
                      <a:pt x="1665" y="1419"/>
                    </a:cubicBezTo>
                    <a:lnTo>
                      <a:pt x="1665" y="1419"/>
                    </a:lnTo>
                    <a:cubicBezTo>
                      <a:pt x="1653" y="1501"/>
                      <a:pt x="1643" y="1585"/>
                      <a:pt x="1635" y="1670"/>
                    </a:cubicBezTo>
                    <a:cubicBezTo>
                      <a:pt x="1635" y="1709"/>
                      <a:pt x="1635" y="1748"/>
                      <a:pt x="1637" y="1786"/>
                    </a:cubicBezTo>
                    <a:lnTo>
                      <a:pt x="1637" y="1786"/>
                    </a:lnTo>
                    <a:cubicBezTo>
                      <a:pt x="1601" y="1789"/>
                      <a:pt x="1565" y="1791"/>
                      <a:pt x="1530" y="1791"/>
                    </a:cubicBezTo>
                    <a:cubicBezTo>
                      <a:pt x="1039" y="1791"/>
                      <a:pt x="555" y="1533"/>
                      <a:pt x="268" y="1103"/>
                    </a:cubicBezTo>
                    <a:cubicBezTo>
                      <a:pt x="234" y="1003"/>
                      <a:pt x="201" y="902"/>
                      <a:pt x="234" y="802"/>
                    </a:cubicBezTo>
                    <a:cubicBezTo>
                      <a:pt x="262" y="720"/>
                      <a:pt x="334" y="660"/>
                      <a:pt x="396" y="660"/>
                    </a:cubicBezTo>
                    <a:close/>
                    <a:moveTo>
                      <a:pt x="2530" y="0"/>
                    </a:moveTo>
                    <a:cubicBezTo>
                      <a:pt x="2472" y="0"/>
                      <a:pt x="2416" y="12"/>
                      <a:pt x="2369" y="35"/>
                    </a:cubicBezTo>
                    <a:cubicBezTo>
                      <a:pt x="2136" y="169"/>
                      <a:pt x="1969" y="402"/>
                      <a:pt x="1902" y="636"/>
                    </a:cubicBezTo>
                    <a:cubicBezTo>
                      <a:pt x="1795" y="850"/>
                      <a:pt x="1729" y="1064"/>
                      <a:pt x="1687" y="1286"/>
                    </a:cubicBezTo>
                    <a:lnTo>
                      <a:pt x="1687" y="1286"/>
                    </a:lnTo>
                    <a:cubicBezTo>
                      <a:pt x="1529" y="1088"/>
                      <a:pt x="1349" y="912"/>
                      <a:pt x="1135" y="769"/>
                    </a:cubicBezTo>
                    <a:cubicBezTo>
                      <a:pt x="935" y="636"/>
                      <a:pt x="701" y="502"/>
                      <a:pt x="468" y="469"/>
                    </a:cubicBezTo>
                    <a:cubicBezTo>
                      <a:pt x="268" y="469"/>
                      <a:pt x="101" y="569"/>
                      <a:pt x="34" y="702"/>
                    </a:cubicBezTo>
                    <a:cubicBezTo>
                      <a:pt x="1" y="869"/>
                      <a:pt x="1" y="1069"/>
                      <a:pt x="101" y="1203"/>
                    </a:cubicBezTo>
                    <a:cubicBezTo>
                      <a:pt x="421" y="1727"/>
                      <a:pt x="970" y="2022"/>
                      <a:pt x="1571" y="2022"/>
                    </a:cubicBezTo>
                    <a:cubicBezTo>
                      <a:pt x="1610" y="2022"/>
                      <a:pt x="1650" y="2021"/>
                      <a:pt x="1691" y="2018"/>
                    </a:cubicBezTo>
                    <a:lnTo>
                      <a:pt x="1691" y="2018"/>
                    </a:lnTo>
                    <a:cubicBezTo>
                      <a:pt x="1694" y="2025"/>
                      <a:pt x="1698" y="2031"/>
                      <a:pt x="1702" y="2037"/>
                    </a:cubicBezTo>
                    <a:cubicBezTo>
                      <a:pt x="1702" y="2030"/>
                      <a:pt x="1703" y="2024"/>
                      <a:pt x="1703" y="2017"/>
                    </a:cubicBezTo>
                    <a:lnTo>
                      <a:pt x="1703" y="2017"/>
                    </a:lnTo>
                    <a:cubicBezTo>
                      <a:pt x="1747" y="2014"/>
                      <a:pt x="1791" y="2010"/>
                      <a:pt x="1835" y="2003"/>
                    </a:cubicBezTo>
                    <a:cubicBezTo>
                      <a:pt x="2503" y="1870"/>
                      <a:pt x="3036" y="1269"/>
                      <a:pt x="3036" y="569"/>
                    </a:cubicBezTo>
                    <a:cubicBezTo>
                      <a:pt x="3003" y="369"/>
                      <a:pt x="2936" y="235"/>
                      <a:pt x="2836" y="102"/>
                    </a:cubicBezTo>
                    <a:cubicBezTo>
                      <a:pt x="2750" y="37"/>
                      <a:pt x="2636" y="0"/>
                      <a:pt x="25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4"/>
              <p:cNvSpPr/>
              <p:nvPr/>
            </p:nvSpPr>
            <p:spPr>
              <a:xfrm>
                <a:off x="4334078" y="1868006"/>
                <a:ext cx="523812" cy="1176963"/>
              </a:xfrm>
              <a:custGeom>
                <a:rect b="b" l="l" r="r" t="t"/>
                <a:pathLst>
                  <a:path extrusionOk="0" h="54717" w="24352">
                    <a:moveTo>
                      <a:pt x="7939" y="0"/>
                    </a:moveTo>
                    <a:lnTo>
                      <a:pt x="0" y="1668"/>
                    </a:lnTo>
                    <a:lnTo>
                      <a:pt x="8440" y="48702"/>
                    </a:lnTo>
                    <a:lnTo>
                      <a:pt x="9040" y="52805"/>
                    </a:lnTo>
                    <a:cubicBezTo>
                      <a:pt x="9040" y="52805"/>
                      <a:pt x="14108" y="54717"/>
                      <a:pt x="16534" y="54717"/>
                    </a:cubicBezTo>
                    <a:cubicBezTo>
                      <a:pt x="16973" y="54717"/>
                      <a:pt x="17326" y="54654"/>
                      <a:pt x="17546" y="54506"/>
                    </a:cubicBezTo>
                    <a:cubicBezTo>
                      <a:pt x="18947" y="53538"/>
                      <a:pt x="20281" y="52704"/>
                      <a:pt x="20782" y="49936"/>
                    </a:cubicBezTo>
                    <a:cubicBezTo>
                      <a:pt x="21249" y="47201"/>
                      <a:pt x="24351" y="30722"/>
                      <a:pt x="23284" y="24751"/>
                    </a:cubicBezTo>
                    <a:cubicBezTo>
                      <a:pt x="22183" y="18814"/>
                      <a:pt x="17513" y="6571"/>
                      <a:pt x="17513" y="6571"/>
                    </a:cubicBezTo>
                    <a:cubicBezTo>
                      <a:pt x="15912" y="2268"/>
                      <a:pt x="12142" y="834"/>
                      <a:pt x="79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4"/>
              <p:cNvSpPr/>
              <p:nvPr/>
            </p:nvSpPr>
            <p:spPr>
              <a:xfrm>
                <a:off x="4626098" y="2604874"/>
                <a:ext cx="82534" cy="429813"/>
              </a:xfrm>
              <a:custGeom>
                <a:rect b="b" l="l" r="r" t="t"/>
                <a:pathLst>
                  <a:path extrusionOk="0" h="19982" w="3837">
                    <a:moveTo>
                      <a:pt x="3803" y="1"/>
                    </a:moveTo>
                    <a:cubicBezTo>
                      <a:pt x="3770" y="68"/>
                      <a:pt x="3770" y="134"/>
                      <a:pt x="3770" y="201"/>
                    </a:cubicBezTo>
                    <a:cubicBezTo>
                      <a:pt x="3770" y="368"/>
                      <a:pt x="3737" y="535"/>
                      <a:pt x="3737" y="768"/>
                    </a:cubicBezTo>
                    <a:cubicBezTo>
                      <a:pt x="3737" y="1035"/>
                      <a:pt x="3703" y="1335"/>
                      <a:pt x="3670" y="1702"/>
                    </a:cubicBezTo>
                    <a:cubicBezTo>
                      <a:pt x="3670" y="2102"/>
                      <a:pt x="3603" y="2503"/>
                      <a:pt x="3570" y="2970"/>
                    </a:cubicBezTo>
                    <a:cubicBezTo>
                      <a:pt x="3270" y="5338"/>
                      <a:pt x="2903" y="7706"/>
                      <a:pt x="2369" y="10041"/>
                    </a:cubicBezTo>
                    <a:cubicBezTo>
                      <a:pt x="1769" y="12810"/>
                      <a:pt x="1168" y="15279"/>
                      <a:pt x="701" y="17080"/>
                    </a:cubicBezTo>
                    <a:cubicBezTo>
                      <a:pt x="468" y="17947"/>
                      <a:pt x="301" y="18648"/>
                      <a:pt x="167" y="19181"/>
                    </a:cubicBezTo>
                    <a:cubicBezTo>
                      <a:pt x="101" y="19415"/>
                      <a:pt x="67" y="19615"/>
                      <a:pt x="34" y="19748"/>
                    </a:cubicBezTo>
                    <a:cubicBezTo>
                      <a:pt x="1" y="19815"/>
                      <a:pt x="1" y="19915"/>
                      <a:pt x="1" y="19982"/>
                    </a:cubicBezTo>
                    <a:cubicBezTo>
                      <a:pt x="1" y="19982"/>
                      <a:pt x="34" y="19915"/>
                      <a:pt x="67" y="19782"/>
                    </a:cubicBezTo>
                    <a:lnTo>
                      <a:pt x="234" y="19215"/>
                    </a:lnTo>
                    <a:cubicBezTo>
                      <a:pt x="401" y="18748"/>
                      <a:pt x="601" y="18014"/>
                      <a:pt x="835" y="17113"/>
                    </a:cubicBezTo>
                    <a:cubicBezTo>
                      <a:pt x="1335" y="15345"/>
                      <a:pt x="2002" y="12877"/>
                      <a:pt x="2603" y="10108"/>
                    </a:cubicBezTo>
                    <a:cubicBezTo>
                      <a:pt x="3103" y="7773"/>
                      <a:pt x="3470" y="5371"/>
                      <a:pt x="3737" y="3003"/>
                    </a:cubicBezTo>
                    <a:cubicBezTo>
                      <a:pt x="3770" y="2536"/>
                      <a:pt x="3770" y="2102"/>
                      <a:pt x="3803" y="1735"/>
                    </a:cubicBezTo>
                    <a:cubicBezTo>
                      <a:pt x="3837" y="1369"/>
                      <a:pt x="3837" y="1035"/>
                      <a:pt x="3837" y="801"/>
                    </a:cubicBezTo>
                    <a:lnTo>
                      <a:pt x="3837" y="201"/>
                    </a:lnTo>
                    <a:cubicBezTo>
                      <a:pt x="3837" y="134"/>
                      <a:pt x="3837" y="68"/>
                      <a:pt x="3803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4"/>
              <p:cNvSpPr/>
              <p:nvPr/>
            </p:nvSpPr>
            <p:spPr>
              <a:xfrm>
                <a:off x="4736595" y="2666586"/>
                <a:ext cx="75371" cy="11379"/>
              </a:xfrm>
              <a:custGeom>
                <a:rect b="b" l="l" r="r" t="t"/>
                <a:pathLst>
                  <a:path extrusionOk="0" h="529" w="3504">
                    <a:moveTo>
                      <a:pt x="1" y="1"/>
                    </a:moveTo>
                    <a:lnTo>
                      <a:pt x="1" y="1"/>
                    </a:lnTo>
                    <a:cubicBezTo>
                      <a:pt x="534" y="234"/>
                      <a:pt x="1135" y="401"/>
                      <a:pt x="1735" y="434"/>
                    </a:cubicBezTo>
                    <a:cubicBezTo>
                      <a:pt x="2065" y="492"/>
                      <a:pt x="2417" y="528"/>
                      <a:pt x="2765" y="528"/>
                    </a:cubicBezTo>
                    <a:cubicBezTo>
                      <a:pt x="3016" y="528"/>
                      <a:pt x="3266" y="510"/>
                      <a:pt x="3503" y="468"/>
                    </a:cubicBezTo>
                    <a:cubicBezTo>
                      <a:pt x="2936" y="334"/>
                      <a:pt x="2336" y="267"/>
                      <a:pt x="1769" y="234"/>
                    </a:cubicBezTo>
                    <a:cubicBezTo>
                      <a:pt x="1168" y="101"/>
                      <a:pt x="601" y="34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4"/>
              <p:cNvSpPr/>
              <p:nvPr/>
            </p:nvSpPr>
            <p:spPr>
              <a:xfrm>
                <a:off x="4334078" y="1868006"/>
                <a:ext cx="523812" cy="1176963"/>
              </a:xfrm>
              <a:custGeom>
                <a:rect b="b" l="l" r="r" t="t"/>
                <a:pathLst>
                  <a:path extrusionOk="0" h="54717" w="24352">
                    <a:moveTo>
                      <a:pt x="7939" y="0"/>
                    </a:moveTo>
                    <a:lnTo>
                      <a:pt x="0" y="1668"/>
                    </a:lnTo>
                    <a:lnTo>
                      <a:pt x="8440" y="48702"/>
                    </a:lnTo>
                    <a:lnTo>
                      <a:pt x="9040" y="52805"/>
                    </a:lnTo>
                    <a:cubicBezTo>
                      <a:pt x="9040" y="52805"/>
                      <a:pt x="14108" y="54717"/>
                      <a:pt x="16534" y="54717"/>
                    </a:cubicBezTo>
                    <a:cubicBezTo>
                      <a:pt x="16973" y="54717"/>
                      <a:pt x="17326" y="54654"/>
                      <a:pt x="17546" y="54506"/>
                    </a:cubicBezTo>
                    <a:cubicBezTo>
                      <a:pt x="18947" y="53538"/>
                      <a:pt x="20281" y="52704"/>
                      <a:pt x="20782" y="49936"/>
                    </a:cubicBezTo>
                    <a:cubicBezTo>
                      <a:pt x="21249" y="47201"/>
                      <a:pt x="24351" y="30722"/>
                      <a:pt x="23284" y="24751"/>
                    </a:cubicBezTo>
                    <a:cubicBezTo>
                      <a:pt x="22183" y="18814"/>
                      <a:pt x="17513" y="6571"/>
                      <a:pt x="17513" y="6571"/>
                    </a:cubicBezTo>
                    <a:cubicBezTo>
                      <a:pt x="15912" y="2268"/>
                      <a:pt x="12142" y="834"/>
                      <a:pt x="7939" y="0"/>
                    </a:cubicBez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4"/>
              <p:cNvSpPr/>
              <p:nvPr/>
            </p:nvSpPr>
            <p:spPr>
              <a:xfrm>
                <a:off x="4697146" y="2905519"/>
                <a:ext cx="67455" cy="17961"/>
              </a:xfrm>
              <a:custGeom>
                <a:rect b="b" l="l" r="r" t="t"/>
                <a:pathLst>
                  <a:path extrusionOk="0" h="835" w="3136">
                    <a:moveTo>
                      <a:pt x="0" y="1"/>
                    </a:moveTo>
                    <a:lnTo>
                      <a:pt x="0" y="1"/>
                    </a:lnTo>
                    <a:cubicBezTo>
                      <a:pt x="500" y="234"/>
                      <a:pt x="1001" y="401"/>
                      <a:pt x="1534" y="534"/>
                    </a:cubicBezTo>
                    <a:cubicBezTo>
                      <a:pt x="2068" y="701"/>
                      <a:pt x="2602" y="801"/>
                      <a:pt x="3136" y="835"/>
                    </a:cubicBezTo>
                    <a:cubicBezTo>
                      <a:pt x="2669" y="568"/>
                      <a:pt x="2135" y="401"/>
                      <a:pt x="1601" y="301"/>
                    </a:cubicBezTo>
                    <a:cubicBezTo>
                      <a:pt x="1067" y="134"/>
                      <a:pt x="534" y="34"/>
                      <a:pt x="0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4"/>
              <p:cNvSpPr/>
              <p:nvPr/>
            </p:nvSpPr>
            <p:spPr>
              <a:xfrm>
                <a:off x="3881314" y="2883988"/>
                <a:ext cx="815853" cy="1696945"/>
              </a:xfrm>
              <a:custGeom>
                <a:rect b="b" l="l" r="r" t="t"/>
                <a:pathLst>
                  <a:path extrusionOk="0" h="78891" w="37929">
                    <a:moveTo>
                      <a:pt x="1502" y="1"/>
                    </a:moveTo>
                    <a:cubicBezTo>
                      <a:pt x="1502" y="1"/>
                      <a:pt x="1" y="7940"/>
                      <a:pt x="468" y="13777"/>
                    </a:cubicBezTo>
                    <a:cubicBezTo>
                      <a:pt x="635" y="16012"/>
                      <a:pt x="9141" y="78090"/>
                      <a:pt x="9141" y="78090"/>
                    </a:cubicBezTo>
                    <a:lnTo>
                      <a:pt x="19381" y="78090"/>
                    </a:lnTo>
                    <a:lnTo>
                      <a:pt x="16513" y="19582"/>
                    </a:lnTo>
                    <a:lnTo>
                      <a:pt x="17347" y="19748"/>
                    </a:lnTo>
                    <a:cubicBezTo>
                      <a:pt x="17347" y="19748"/>
                      <a:pt x="22951" y="44700"/>
                      <a:pt x="23418" y="48736"/>
                    </a:cubicBezTo>
                    <a:cubicBezTo>
                      <a:pt x="23818" y="52372"/>
                      <a:pt x="28555" y="78757"/>
                      <a:pt x="28555" y="78757"/>
                    </a:cubicBezTo>
                    <a:lnTo>
                      <a:pt x="37928" y="78891"/>
                    </a:lnTo>
                    <a:lnTo>
                      <a:pt x="34926" y="43966"/>
                    </a:lnTo>
                    <a:lnTo>
                      <a:pt x="31457" y="10475"/>
                    </a:lnTo>
                    <a:lnTo>
                      <a:pt x="30122" y="735"/>
                    </a:lnTo>
                    <a:lnTo>
                      <a:pt x="15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4"/>
              <p:cNvSpPr/>
              <p:nvPr/>
            </p:nvSpPr>
            <p:spPr>
              <a:xfrm>
                <a:off x="4156857" y="2998808"/>
                <a:ext cx="114820" cy="193375"/>
              </a:xfrm>
              <a:custGeom>
                <a:rect b="b" l="l" r="r" t="t"/>
                <a:pathLst>
                  <a:path extrusionOk="0" h="8990" w="5338">
                    <a:moveTo>
                      <a:pt x="33" y="0"/>
                    </a:moveTo>
                    <a:cubicBezTo>
                      <a:pt x="0" y="167"/>
                      <a:pt x="0" y="334"/>
                      <a:pt x="33" y="500"/>
                    </a:cubicBezTo>
                    <a:cubicBezTo>
                      <a:pt x="33" y="801"/>
                      <a:pt x="100" y="1268"/>
                      <a:pt x="167" y="1835"/>
                    </a:cubicBezTo>
                    <a:cubicBezTo>
                      <a:pt x="300" y="2935"/>
                      <a:pt x="500" y="4503"/>
                      <a:pt x="834" y="6171"/>
                    </a:cubicBezTo>
                    <a:cubicBezTo>
                      <a:pt x="934" y="6605"/>
                      <a:pt x="1001" y="7038"/>
                      <a:pt x="1101" y="7439"/>
                    </a:cubicBezTo>
                    <a:cubicBezTo>
                      <a:pt x="1201" y="7806"/>
                      <a:pt x="1401" y="8173"/>
                      <a:pt x="1701" y="8473"/>
                    </a:cubicBezTo>
                    <a:cubicBezTo>
                      <a:pt x="1968" y="8706"/>
                      <a:pt x="2335" y="8873"/>
                      <a:pt x="2702" y="8940"/>
                    </a:cubicBezTo>
                    <a:cubicBezTo>
                      <a:pt x="2852" y="8973"/>
                      <a:pt x="3011" y="8990"/>
                      <a:pt x="3169" y="8990"/>
                    </a:cubicBezTo>
                    <a:cubicBezTo>
                      <a:pt x="3327" y="8990"/>
                      <a:pt x="3486" y="8973"/>
                      <a:pt x="3636" y="8940"/>
                    </a:cubicBezTo>
                    <a:cubicBezTo>
                      <a:pt x="4070" y="8840"/>
                      <a:pt x="4503" y="8706"/>
                      <a:pt x="4904" y="8506"/>
                    </a:cubicBezTo>
                    <a:cubicBezTo>
                      <a:pt x="5070" y="8439"/>
                      <a:pt x="5204" y="8339"/>
                      <a:pt x="5337" y="8273"/>
                    </a:cubicBezTo>
                    <a:lnTo>
                      <a:pt x="5337" y="8273"/>
                    </a:lnTo>
                    <a:cubicBezTo>
                      <a:pt x="5170" y="8306"/>
                      <a:pt x="5004" y="8339"/>
                      <a:pt x="4870" y="8406"/>
                    </a:cubicBezTo>
                    <a:cubicBezTo>
                      <a:pt x="4470" y="8573"/>
                      <a:pt x="4070" y="8706"/>
                      <a:pt x="3636" y="8773"/>
                    </a:cubicBezTo>
                    <a:cubicBezTo>
                      <a:pt x="3504" y="8801"/>
                      <a:pt x="3370" y="8814"/>
                      <a:pt x="3237" y="8814"/>
                    </a:cubicBezTo>
                    <a:cubicBezTo>
                      <a:pt x="2732" y="8814"/>
                      <a:pt x="2238" y="8623"/>
                      <a:pt x="1868" y="8306"/>
                    </a:cubicBezTo>
                    <a:cubicBezTo>
                      <a:pt x="1334" y="7806"/>
                      <a:pt x="1234" y="6972"/>
                      <a:pt x="1068" y="6138"/>
                    </a:cubicBezTo>
                    <a:cubicBezTo>
                      <a:pt x="734" y="4437"/>
                      <a:pt x="467" y="2902"/>
                      <a:pt x="300" y="1801"/>
                    </a:cubicBezTo>
                    <a:lnTo>
                      <a:pt x="134" y="467"/>
                    </a:lnTo>
                    <a:cubicBezTo>
                      <a:pt x="100" y="334"/>
                      <a:pt x="67" y="167"/>
                      <a:pt x="33" y="0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4"/>
              <p:cNvSpPr/>
              <p:nvPr/>
            </p:nvSpPr>
            <p:spPr>
              <a:xfrm>
                <a:off x="4187703" y="3004530"/>
                <a:ext cx="43063" cy="41149"/>
              </a:xfrm>
              <a:custGeom>
                <a:rect b="b" l="l" r="r" t="t"/>
                <a:pathLst>
                  <a:path extrusionOk="0" h="1913" w="2002">
                    <a:moveTo>
                      <a:pt x="1001" y="1"/>
                    </a:moveTo>
                    <a:cubicBezTo>
                      <a:pt x="868" y="1"/>
                      <a:pt x="801" y="68"/>
                      <a:pt x="801" y="68"/>
                    </a:cubicBezTo>
                    <a:cubicBezTo>
                      <a:pt x="1035" y="68"/>
                      <a:pt x="1301" y="134"/>
                      <a:pt x="1468" y="301"/>
                    </a:cubicBezTo>
                    <a:cubicBezTo>
                      <a:pt x="1668" y="468"/>
                      <a:pt x="1802" y="701"/>
                      <a:pt x="1802" y="968"/>
                    </a:cubicBezTo>
                    <a:cubicBezTo>
                      <a:pt x="1757" y="1413"/>
                      <a:pt x="1387" y="1695"/>
                      <a:pt x="996" y="1695"/>
                    </a:cubicBezTo>
                    <a:cubicBezTo>
                      <a:pt x="801" y="1695"/>
                      <a:pt x="601" y="1624"/>
                      <a:pt x="434" y="1469"/>
                    </a:cubicBezTo>
                    <a:cubicBezTo>
                      <a:pt x="267" y="1268"/>
                      <a:pt x="201" y="1035"/>
                      <a:pt x="234" y="768"/>
                    </a:cubicBezTo>
                    <a:cubicBezTo>
                      <a:pt x="267" y="535"/>
                      <a:pt x="401" y="301"/>
                      <a:pt x="601" y="134"/>
                    </a:cubicBezTo>
                    <a:cubicBezTo>
                      <a:pt x="601" y="125"/>
                      <a:pt x="594" y="121"/>
                      <a:pt x="581" y="121"/>
                    </a:cubicBezTo>
                    <a:cubicBezTo>
                      <a:pt x="547" y="121"/>
                      <a:pt x="474" y="152"/>
                      <a:pt x="401" y="201"/>
                    </a:cubicBezTo>
                    <a:cubicBezTo>
                      <a:pt x="234" y="334"/>
                      <a:pt x="134" y="535"/>
                      <a:pt x="67" y="735"/>
                    </a:cubicBezTo>
                    <a:cubicBezTo>
                      <a:pt x="0" y="1035"/>
                      <a:pt x="67" y="1369"/>
                      <a:pt x="267" y="1602"/>
                    </a:cubicBezTo>
                    <a:cubicBezTo>
                      <a:pt x="481" y="1816"/>
                      <a:pt x="741" y="1912"/>
                      <a:pt x="994" y="1912"/>
                    </a:cubicBezTo>
                    <a:cubicBezTo>
                      <a:pt x="1489" y="1912"/>
                      <a:pt x="1958" y="1543"/>
                      <a:pt x="2002" y="968"/>
                    </a:cubicBezTo>
                    <a:cubicBezTo>
                      <a:pt x="2002" y="668"/>
                      <a:pt x="1835" y="368"/>
                      <a:pt x="1602" y="168"/>
                    </a:cubicBezTo>
                    <a:cubicBezTo>
                      <a:pt x="1435" y="34"/>
                      <a:pt x="1235" y="1"/>
                      <a:pt x="1001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4"/>
              <p:cNvSpPr/>
              <p:nvPr/>
            </p:nvSpPr>
            <p:spPr>
              <a:xfrm>
                <a:off x="4383573" y="3024577"/>
                <a:ext cx="170789" cy="73263"/>
              </a:xfrm>
              <a:custGeom>
                <a:rect b="b" l="l" r="r" t="t"/>
                <a:pathLst>
                  <a:path extrusionOk="0" h="3406" w="7940">
                    <a:moveTo>
                      <a:pt x="7" y="1"/>
                    </a:moveTo>
                    <a:cubicBezTo>
                      <a:pt x="4" y="1"/>
                      <a:pt x="2" y="1"/>
                      <a:pt x="1" y="3"/>
                    </a:cubicBezTo>
                    <a:cubicBezTo>
                      <a:pt x="1" y="3"/>
                      <a:pt x="68" y="103"/>
                      <a:pt x="234" y="270"/>
                    </a:cubicBezTo>
                    <a:cubicBezTo>
                      <a:pt x="435" y="537"/>
                      <a:pt x="635" y="770"/>
                      <a:pt x="868" y="970"/>
                    </a:cubicBezTo>
                    <a:cubicBezTo>
                      <a:pt x="2469" y="2405"/>
                      <a:pt x="4504" y="3272"/>
                      <a:pt x="6639" y="3405"/>
                    </a:cubicBezTo>
                    <a:lnTo>
                      <a:pt x="7606" y="3405"/>
                    </a:lnTo>
                    <a:cubicBezTo>
                      <a:pt x="7706" y="3405"/>
                      <a:pt x="7840" y="3372"/>
                      <a:pt x="7940" y="3339"/>
                    </a:cubicBezTo>
                    <a:cubicBezTo>
                      <a:pt x="7940" y="3305"/>
                      <a:pt x="7440" y="3339"/>
                      <a:pt x="6639" y="3272"/>
                    </a:cubicBezTo>
                    <a:cubicBezTo>
                      <a:pt x="4571" y="3038"/>
                      <a:pt x="2569" y="2204"/>
                      <a:pt x="1002" y="837"/>
                    </a:cubicBezTo>
                    <a:cubicBezTo>
                      <a:pt x="395" y="358"/>
                      <a:pt x="63" y="1"/>
                      <a:pt x="7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4"/>
              <p:cNvSpPr/>
              <p:nvPr/>
            </p:nvSpPr>
            <p:spPr>
              <a:xfrm>
                <a:off x="3897103" y="3009563"/>
                <a:ext cx="121295" cy="117681"/>
              </a:xfrm>
              <a:custGeom>
                <a:rect b="b" l="l" r="r" t="t"/>
                <a:pathLst>
                  <a:path extrusionOk="0" h="5471" w="5639">
                    <a:moveTo>
                      <a:pt x="5638" y="0"/>
                    </a:moveTo>
                    <a:lnTo>
                      <a:pt x="5638" y="0"/>
                    </a:lnTo>
                    <a:cubicBezTo>
                      <a:pt x="5405" y="301"/>
                      <a:pt x="5171" y="634"/>
                      <a:pt x="4971" y="968"/>
                    </a:cubicBezTo>
                    <a:cubicBezTo>
                      <a:pt x="4437" y="1735"/>
                      <a:pt x="3837" y="2435"/>
                      <a:pt x="3170" y="3103"/>
                    </a:cubicBezTo>
                    <a:cubicBezTo>
                      <a:pt x="2503" y="3736"/>
                      <a:pt x="1769" y="4337"/>
                      <a:pt x="1002" y="4837"/>
                    </a:cubicBezTo>
                    <a:cubicBezTo>
                      <a:pt x="668" y="5037"/>
                      <a:pt x="334" y="5237"/>
                      <a:pt x="1" y="5471"/>
                    </a:cubicBezTo>
                    <a:cubicBezTo>
                      <a:pt x="368" y="5371"/>
                      <a:pt x="735" y="5204"/>
                      <a:pt x="1068" y="4971"/>
                    </a:cubicBezTo>
                    <a:cubicBezTo>
                      <a:pt x="1902" y="4504"/>
                      <a:pt x="2636" y="3937"/>
                      <a:pt x="3337" y="3269"/>
                    </a:cubicBezTo>
                    <a:cubicBezTo>
                      <a:pt x="4004" y="2602"/>
                      <a:pt x="4604" y="1868"/>
                      <a:pt x="5104" y="1068"/>
                    </a:cubicBezTo>
                    <a:cubicBezTo>
                      <a:pt x="5338" y="734"/>
                      <a:pt x="5505" y="367"/>
                      <a:pt x="5638" y="0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4"/>
              <p:cNvSpPr/>
              <p:nvPr/>
            </p:nvSpPr>
            <p:spPr>
              <a:xfrm>
                <a:off x="3874861" y="1275986"/>
                <a:ext cx="565433" cy="485287"/>
              </a:xfrm>
              <a:custGeom>
                <a:rect b="b" l="l" r="r" t="t"/>
                <a:pathLst>
                  <a:path extrusionOk="0" h="22561" w="26287">
                    <a:moveTo>
                      <a:pt x="8982" y="1"/>
                    </a:moveTo>
                    <a:cubicBezTo>
                      <a:pt x="8052" y="1"/>
                      <a:pt x="7010" y="282"/>
                      <a:pt x="6505" y="1071"/>
                    </a:cubicBezTo>
                    <a:cubicBezTo>
                      <a:pt x="6205" y="1538"/>
                      <a:pt x="6105" y="2172"/>
                      <a:pt x="5772" y="2639"/>
                    </a:cubicBezTo>
                    <a:cubicBezTo>
                      <a:pt x="5138" y="3673"/>
                      <a:pt x="3570" y="3873"/>
                      <a:pt x="3036" y="4940"/>
                    </a:cubicBezTo>
                    <a:cubicBezTo>
                      <a:pt x="2603" y="5841"/>
                      <a:pt x="3036" y="6908"/>
                      <a:pt x="2869" y="7876"/>
                    </a:cubicBezTo>
                    <a:cubicBezTo>
                      <a:pt x="2703" y="8910"/>
                      <a:pt x="1869" y="9710"/>
                      <a:pt x="1202" y="10544"/>
                    </a:cubicBezTo>
                    <a:cubicBezTo>
                      <a:pt x="534" y="11378"/>
                      <a:pt x="1" y="12512"/>
                      <a:pt x="434" y="13446"/>
                    </a:cubicBezTo>
                    <a:cubicBezTo>
                      <a:pt x="835" y="14314"/>
                      <a:pt x="1869" y="14714"/>
                      <a:pt x="2236" y="15581"/>
                    </a:cubicBezTo>
                    <a:cubicBezTo>
                      <a:pt x="2503" y="16215"/>
                      <a:pt x="2369" y="16915"/>
                      <a:pt x="2402" y="17616"/>
                    </a:cubicBezTo>
                    <a:cubicBezTo>
                      <a:pt x="2402" y="18283"/>
                      <a:pt x="2736" y="19084"/>
                      <a:pt x="3403" y="19217"/>
                    </a:cubicBezTo>
                    <a:lnTo>
                      <a:pt x="11075" y="20818"/>
                    </a:lnTo>
                    <a:cubicBezTo>
                      <a:pt x="13607" y="21704"/>
                      <a:pt x="16199" y="22560"/>
                      <a:pt x="18879" y="22560"/>
                    </a:cubicBezTo>
                    <a:cubicBezTo>
                      <a:pt x="19024" y="22560"/>
                      <a:pt x="19169" y="22558"/>
                      <a:pt x="19315" y="22553"/>
                    </a:cubicBezTo>
                    <a:cubicBezTo>
                      <a:pt x="22117" y="22419"/>
                      <a:pt x="25052" y="20885"/>
                      <a:pt x="26019" y="18250"/>
                    </a:cubicBezTo>
                    <a:cubicBezTo>
                      <a:pt x="25619" y="18250"/>
                      <a:pt x="25219" y="18083"/>
                      <a:pt x="24919" y="17816"/>
                    </a:cubicBezTo>
                    <a:cubicBezTo>
                      <a:pt x="25652" y="17449"/>
                      <a:pt x="26153" y="16749"/>
                      <a:pt x="26286" y="15948"/>
                    </a:cubicBezTo>
                    <a:lnTo>
                      <a:pt x="26286" y="15948"/>
                    </a:lnTo>
                    <a:cubicBezTo>
                      <a:pt x="26154" y="16036"/>
                      <a:pt x="26005" y="16076"/>
                      <a:pt x="25853" y="16076"/>
                    </a:cubicBezTo>
                    <a:cubicBezTo>
                      <a:pt x="25430" y="16076"/>
                      <a:pt x="24981" y="15773"/>
                      <a:pt x="24785" y="15381"/>
                    </a:cubicBezTo>
                    <a:cubicBezTo>
                      <a:pt x="24585" y="14814"/>
                      <a:pt x="24552" y="14180"/>
                      <a:pt x="24752" y="13613"/>
                    </a:cubicBezTo>
                    <a:cubicBezTo>
                      <a:pt x="24952" y="13046"/>
                      <a:pt x="25085" y="12446"/>
                      <a:pt x="25152" y="11845"/>
                    </a:cubicBezTo>
                    <a:cubicBezTo>
                      <a:pt x="25119" y="10711"/>
                      <a:pt x="24385" y="9710"/>
                      <a:pt x="23284" y="9410"/>
                    </a:cubicBezTo>
                    <a:cubicBezTo>
                      <a:pt x="24285" y="8443"/>
                      <a:pt x="24285" y="6875"/>
                      <a:pt x="23284" y="5941"/>
                    </a:cubicBezTo>
                    <a:cubicBezTo>
                      <a:pt x="22784" y="5574"/>
                      <a:pt x="22250" y="5274"/>
                      <a:pt x="21683" y="5007"/>
                    </a:cubicBezTo>
                    <a:cubicBezTo>
                      <a:pt x="21383" y="4840"/>
                      <a:pt x="21116" y="4640"/>
                      <a:pt x="20849" y="4407"/>
                    </a:cubicBezTo>
                    <a:lnTo>
                      <a:pt x="19581" y="3039"/>
                    </a:lnTo>
                    <a:cubicBezTo>
                      <a:pt x="18581" y="1838"/>
                      <a:pt x="17613" y="604"/>
                      <a:pt x="16179" y="237"/>
                    </a:cubicBezTo>
                    <a:cubicBezTo>
                      <a:pt x="15859" y="157"/>
                      <a:pt x="15535" y="127"/>
                      <a:pt x="15209" y="127"/>
                    </a:cubicBezTo>
                    <a:cubicBezTo>
                      <a:pt x="14218" y="127"/>
                      <a:pt x="13208" y="405"/>
                      <a:pt x="12232" y="405"/>
                    </a:cubicBezTo>
                    <a:cubicBezTo>
                      <a:pt x="12191" y="405"/>
                      <a:pt x="12150" y="405"/>
                      <a:pt x="12109" y="404"/>
                    </a:cubicBezTo>
                    <a:cubicBezTo>
                      <a:pt x="11109" y="370"/>
                      <a:pt x="10108" y="70"/>
                      <a:pt x="9141" y="3"/>
                    </a:cubicBezTo>
                    <a:cubicBezTo>
                      <a:pt x="9088" y="2"/>
                      <a:pt x="9035" y="1"/>
                      <a:pt x="89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4"/>
              <p:cNvSpPr/>
              <p:nvPr/>
            </p:nvSpPr>
            <p:spPr>
              <a:xfrm>
                <a:off x="4258019" y="1365016"/>
                <a:ext cx="63885" cy="268380"/>
              </a:xfrm>
              <a:custGeom>
                <a:rect b="b" l="l" r="r" t="t"/>
                <a:pathLst>
                  <a:path extrusionOk="0" h="12477" w="2970">
                    <a:moveTo>
                      <a:pt x="776" y="0"/>
                    </a:moveTo>
                    <a:cubicBezTo>
                      <a:pt x="773" y="0"/>
                      <a:pt x="770" y="0"/>
                      <a:pt x="768" y="1"/>
                    </a:cubicBezTo>
                    <a:cubicBezTo>
                      <a:pt x="601" y="34"/>
                      <a:pt x="1168" y="1602"/>
                      <a:pt x="1068" y="1802"/>
                    </a:cubicBezTo>
                    <a:cubicBezTo>
                      <a:pt x="267" y="3470"/>
                      <a:pt x="0" y="5371"/>
                      <a:pt x="301" y="7239"/>
                    </a:cubicBezTo>
                    <a:cubicBezTo>
                      <a:pt x="568" y="9040"/>
                      <a:pt x="1035" y="10775"/>
                      <a:pt x="1668" y="12476"/>
                    </a:cubicBezTo>
                    <a:cubicBezTo>
                      <a:pt x="2169" y="10742"/>
                      <a:pt x="2536" y="8974"/>
                      <a:pt x="2736" y="7206"/>
                    </a:cubicBezTo>
                    <a:cubicBezTo>
                      <a:pt x="2969" y="5405"/>
                      <a:pt x="2702" y="3570"/>
                      <a:pt x="2069" y="1902"/>
                    </a:cubicBezTo>
                    <a:cubicBezTo>
                      <a:pt x="1937" y="1638"/>
                      <a:pt x="1052" y="0"/>
                      <a:pt x="7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4"/>
              <p:cNvSpPr/>
              <p:nvPr/>
            </p:nvSpPr>
            <p:spPr>
              <a:xfrm>
                <a:off x="3965999" y="1313198"/>
                <a:ext cx="347279" cy="572037"/>
              </a:xfrm>
              <a:custGeom>
                <a:rect b="b" l="l" r="r" t="t"/>
                <a:pathLst>
                  <a:path extrusionOk="0" h="26594" w="16145">
                    <a:moveTo>
                      <a:pt x="8119" y="0"/>
                    </a:moveTo>
                    <a:cubicBezTo>
                      <a:pt x="8004" y="0"/>
                      <a:pt x="7889" y="3"/>
                      <a:pt x="7772" y="8"/>
                    </a:cubicBezTo>
                    <a:lnTo>
                      <a:pt x="7339" y="75"/>
                    </a:lnTo>
                    <a:cubicBezTo>
                      <a:pt x="3169" y="508"/>
                      <a:pt x="0" y="4078"/>
                      <a:pt x="134" y="8281"/>
                    </a:cubicBezTo>
                    <a:cubicBezTo>
                      <a:pt x="200" y="12183"/>
                      <a:pt x="367" y="16520"/>
                      <a:pt x="634" y="18588"/>
                    </a:cubicBezTo>
                    <a:cubicBezTo>
                      <a:pt x="1134" y="22891"/>
                      <a:pt x="5504" y="23124"/>
                      <a:pt x="5504" y="23124"/>
                    </a:cubicBezTo>
                    <a:lnTo>
                      <a:pt x="5738" y="26594"/>
                    </a:lnTo>
                    <a:lnTo>
                      <a:pt x="16145" y="25860"/>
                    </a:lnTo>
                    <a:lnTo>
                      <a:pt x="15044" y="8047"/>
                    </a:lnTo>
                    <a:cubicBezTo>
                      <a:pt x="14979" y="3628"/>
                      <a:pt x="12414" y="0"/>
                      <a:pt x="8119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4"/>
              <p:cNvSpPr/>
              <p:nvPr/>
            </p:nvSpPr>
            <p:spPr>
              <a:xfrm>
                <a:off x="4084390" y="1761811"/>
                <a:ext cx="116971" cy="71757"/>
              </a:xfrm>
              <a:custGeom>
                <a:rect b="b" l="l" r="r" t="t"/>
                <a:pathLst>
                  <a:path extrusionOk="0" h="3336" w="5438">
                    <a:moveTo>
                      <a:pt x="5437" y="0"/>
                    </a:moveTo>
                    <a:lnTo>
                      <a:pt x="5437" y="0"/>
                    </a:lnTo>
                    <a:cubicBezTo>
                      <a:pt x="3869" y="1234"/>
                      <a:pt x="1968" y="2035"/>
                      <a:pt x="0" y="2235"/>
                    </a:cubicBezTo>
                    <a:lnTo>
                      <a:pt x="67" y="3336"/>
                    </a:lnTo>
                    <a:cubicBezTo>
                      <a:pt x="4403" y="3269"/>
                      <a:pt x="5437" y="0"/>
                      <a:pt x="5437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4"/>
              <p:cNvSpPr/>
              <p:nvPr/>
            </p:nvSpPr>
            <p:spPr>
              <a:xfrm>
                <a:off x="4014784" y="1544345"/>
                <a:ext cx="27275" cy="25253"/>
              </a:xfrm>
              <a:custGeom>
                <a:rect b="b" l="l" r="r" t="t"/>
                <a:pathLst>
                  <a:path extrusionOk="0" h="1174" w="1268">
                    <a:moveTo>
                      <a:pt x="657" y="0"/>
                    </a:moveTo>
                    <a:cubicBezTo>
                      <a:pt x="639" y="0"/>
                      <a:pt x="620" y="1"/>
                      <a:pt x="601" y="3"/>
                    </a:cubicBezTo>
                    <a:cubicBezTo>
                      <a:pt x="267" y="3"/>
                      <a:pt x="0" y="303"/>
                      <a:pt x="34" y="637"/>
                    </a:cubicBezTo>
                    <a:cubicBezTo>
                      <a:pt x="34" y="949"/>
                      <a:pt x="297" y="1174"/>
                      <a:pt x="604" y="1174"/>
                    </a:cubicBezTo>
                    <a:cubicBezTo>
                      <a:pt x="625" y="1174"/>
                      <a:pt x="646" y="1173"/>
                      <a:pt x="668" y="1170"/>
                    </a:cubicBezTo>
                    <a:cubicBezTo>
                      <a:pt x="1001" y="1170"/>
                      <a:pt x="1268" y="904"/>
                      <a:pt x="1268" y="570"/>
                    </a:cubicBezTo>
                    <a:cubicBezTo>
                      <a:pt x="1237" y="255"/>
                      <a:pt x="968" y="0"/>
                      <a:pt x="6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4"/>
              <p:cNvSpPr/>
              <p:nvPr/>
            </p:nvSpPr>
            <p:spPr>
              <a:xfrm>
                <a:off x="3991811" y="1510488"/>
                <a:ext cx="54571" cy="17057"/>
              </a:xfrm>
              <a:custGeom>
                <a:rect b="b" l="l" r="r" t="t"/>
                <a:pathLst>
                  <a:path extrusionOk="0" h="793" w="2537">
                    <a:moveTo>
                      <a:pt x="1338" y="1"/>
                    </a:moveTo>
                    <a:cubicBezTo>
                      <a:pt x="1281" y="1"/>
                      <a:pt x="1224" y="4"/>
                      <a:pt x="1168" y="9"/>
                    </a:cubicBezTo>
                    <a:cubicBezTo>
                      <a:pt x="802" y="43"/>
                      <a:pt x="501" y="209"/>
                      <a:pt x="234" y="443"/>
                    </a:cubicBezTo>
                    <a:cubicBezTo>
                      <a:pt x="34" y="610"/>
                      <a:pt x="1" y="743"/>
                      <a:pt x="34" y="776"/>
                    </a:cubicBezTo>
                    <a:cubicBezTo>
                      <a:pt x="42" y="787"/>
                      <a:pt x="53" y="792"/>
                      <a:pt x="70" y="792"/>
                    </a:cubicBezTo>
                    <a:cubicBezTo>
                      <a:pt x="199" y="792"/>
                      <a:pt x="608" y="469"/>
                      <a:pt x="1202" y="409"/>
                    </a:cubicBezTo>
                    <a:cubicBezTo>
                      <a:pt x="1278" y="402"/>
                      <a:pt x="1352" y="399"/>
                      <a:pt x="1423" y="399"/>
                    </a:cubicBezTo>
                    <a:cubicBezTo>
                      <a:pt x="1882" y="399"/>
                      <a:pt x="2251" y="532"/>
                      <a:pt x="2402" y="532"/>
                    </a:cubicBezTo>
                    <a:cubicBezTo>
                      <a:pt x="2436" y="532"/>
                      <a:pt x="2459" y="526"/>
                      <a:pt x="2469" y="510"/>
                    </a:cubicBezTo>
                    <a:cubicBezTo>
                      <a:pt x="2536" y="443"/>
                      <a:pt x="2403" y="343"/>
                      <a:pt x="2169" y="209"/>
                    </a:cubicBezTo>
                    <a:cubicBezTo>
                      <a:pt x="1919" y="70"/>
                      <a:pt x="1622" y="1"/>
                      <a:pt x="13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4"/>
              <p:cNvSpPr/>
              <p:nvPr/>
            </p:nvSpPr>
            <p:spPr>
              <a:xfrm>
                <a:off x="4146812" y="1535074"/>
                <a:ext cx="27275" cy="25855"/>
              </a:xfrm>
              <a:custGeom>
                <a:rect b="b" l="l" r="r" t="t"/>
                <a:pathLst>
                  <a:path extrusionOk="0" h="1202" w="1268">
                    <a:moveTo>
                      <a:pt x="601" y="0"/>
                    </a:moveTo>
                    <a:cubicBezTo>
                      <a:pt x="267" y="34"/>
                      <a:pt x="0" y="301"/>
                      <a:pt x="33" y="634"/>
                    </a:cubicBezTo>
                    <a:cubicBezTo>
                      <a:pt x="67" y="968"/>
                      <a:pt x="367" y="1201"/>
                      <a:pt x="701" y="1201"/>
                    </a:cubicBezTo>
                    <a:cubicBezTo>
                      <a:pt x="1034" y="1168"/>
                      <a:pt x="1268" y="901"/>
                      <a:pt x="1268" y="567"/>
                    </a:cubicBezTo>
                    <a:cubicBezTo>
                      <a:pt x="1234" y="234"/>
                      <a:pt x="934" y="0"/>
                      <a:pt x="6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4"/>
              <p:cNvSpPr/>
              <p:nvPr/>
            </p:nvSpPr>
            <p:spPr>
              <a:xfrm>
                <a:off x="4131734" y="1501884"/>
                <a:ext cx="54549" cy="16864"/>
              </a:xfrm>
              <a:custGeom>
                <a:rect b="b" l="l" r="r" t="t"/>
                <a:pathLst>
                  <a:path extrusionOk="0" h="784" w="2536">
                    <a:moveTo>
                      <a:pt x="1337" y="1"/>
                    </a:moveTo>
                    <a:cubicBezTo>
                      <a:pt x="1280" y="1"/>
                      <a:pt x="1224" y="3"/>
                      <a:pt x="1168" y="9"/>
                    </a:cubicBezTo>
                    <a:cubicBezTo>
                      <a:pt x="835" y="42"/>
                      <a:pt x="501" y="176"/>
                      <a:pt x="234" y="409"/>
                    </a:cubicBezTo>
                    <a:cubicBezTo>
                      <a:pt x="67" y="576"/>
                      <a:pt x="1" y="743"/>
                      <a:pt x="34" y="776"/>
                    </a:cubicBezTo>
                    <a:cubicBezTo>
                      <a:pt x="42" y="781"/>
                      <a:pt x="51" y="784"/>
                      <a:pt x="63" y="784"/>
                    </a:cubicBezTo>
                    <a:cubicBezTo>
                      <a:pt x="202" y="784"/>
                      <a:pt x="616" y="437"/>
                      <a:pt x="1201" y="376"/>
                    </a:cubicBezTo>
                    <a:cubicBezTo>
                      <a:pt x="1269" y="369"/>
                      <a:pt x="1336" y="366"/>
                      <a:pt x="1401" y="366"/>
                    </a:cubicBezTo>
                    <a:cubicBezTo>
                      <a:pt x="1880" y="366"/>
                      <a:pt x="2264" y="530"/>
                      <a:pt x="2411" y="530"/>
                    </a:cubicBezTo>
                    <a:cubicBezTo>
                      <a:pt x="2440" y="530"/>
                      <a:pt x="2459" y="524"/>
                      <a:pt x="2469" y="509"/>
                    </a:cubicBezTo>
                    <a:cubicBezTo>
                      <a:pt x="2536" y="409"/>
                      <a:pt x="2402" y="342"/>
                      <a:pt x="2169" y="209"/>
                    </a:cubicBezTo>
                    <a:cubicBezTo>
                      <a:pt x="1919" y="70"/>
                      <a:pt x="1622" y="1"/>
                      <a:pt x="13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4"/>
              <p:cNvSpPr/>
              <p:nvPr/>
            </p:nvSpPr>
            <p:spPr>
              <a:xfrm>
                <a:off x="4054965" y="1514252"/>
                <a:ext cx="38051" cy="121295"/>
              </a:xfrm>
              <a:custGeom>
                <a:rect b="b" l="l" r="r" t="t"/>
                <a:pathLst>
                  <a:path extrusionOk="0" h="5639" w="1769">
                    <a:moveTo>
                      <a:pt x="1499" y="0"/>
                    </a:moveTo>
                    <a:cubicBezTo>
                      <a:pt x="1424" y="0"/>
                      <a:pt x="929" y="1522"/>
                      <a:pt x="434" y="3403"/>
                    </a:cubicBezTo>
                    <a:cubicBezTo>
                      <a:pt x="334" y="3870"/>
                      <a:pt x="201" y="4337"/>
                      <a:pt x="100" y="4738"/>
                    </a:cubicBezTo>
                    <a:cubicBezTo>
                      <a:pt x="0" y="4971"/>
                      <a:pt x="0" y="5205"/>
                      <a:pt x="67" y="5438"/>
                    </a:cubicBezTo>
                    <a:cubicBezTo>
                      <a:pt x="134" y="5538"/>
                      <a:pt x="267" y="5605"/>
                      <a:pt x="401" y="5638"/>
                    </a:cubicBezTo>
                    <a:lnTo>
                      <a:pt x="668" y="5638"/>
                    </a:lnTo>
                    <a:cubicBezTo>
                      <a:pt x="1034" y="5638"/>
                      <a:pt x="1401" y="5605"/>
                      <a:pt x="1768" y="5538"/>
                    </a:cubicBezTo>
                    <a:cubicBezTo>
                      <a:pt x="1500" y="5489"/>
                      <a:pt x="1231" y="5458"/>
                      <a:pt x="962" y="5458"/>
                    </a:cubicBezTo>
                    <a:cubicBezTo>
                      <a:pt x="864" y="5458"/>
                      <a:pt x="766" y="5463"/>
                      <a:pt x="668" y="5472"/>
                    </a:cubicBezTo>
                    <a:cubicBezTo>
                      <a:pt x="501" y="5472"/>
                      <a:pt x="334" y="5472"/>
                      <a:pt x="301" y="5338"/>
                    </a:cubicBezTo>
                    <a:cubicBezTo>
                      <a:pt x="267" y="5138"/>
                      <a:pt x="301" y="4971"/>
                      <a:pt x="367" y="4804"/>
                    </a:cubicBezTo>
                    <a:cubicBezTo>
                      <a:pt x="467" y="4404"/>
                      <a:pt x="601" y="3937"/>
                      <a:pt x="734" y="3470"/>
                    </a:cubicBezTo>
                    <a:cubicBezTo>
                      <a:pt x="1235" y="1569"/>
                      <a:pt x="1568" y="1"/>
                      <a:pt x="1501" y="1"/>
                    </a:cubicBezTo>
                    <a:cubicBezTo>
                      <a:pt x="1501" y="1"/>
                      <a:pt x="1500" y="0"/>
                      <a:pt x="14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24"/>
              <p:cNvSpPr/>
              <p:nvPr/>
            </p:nvSpPr>
            <p:spPr>
              <a:xfrm>
                <a:off x="4094435" y="1638387"/>
                <a:ext cx="44504" cy="44784"/>
              </a:xfrm>
              <a:custGeom>
                <a:rect b="b" l="l" r="r" t="t"/>
                <a:pathLst>
                  <a:path extrusionOk="0" h="2082" w="2069">
                    <a:moveTo>
                      <a:pt x="1935" y="1"/>
                    </a:moveTo>
                    <a:cubicBezTo>
                      <a:pt x="1835" y="1"/>
                      <a:pt x="1901" y="735"/>
                      <a:pt x="1334" y="1302"/>
                    </a:cubicBezTo>
                    <a:cubicBezTo>
                      <a:pt x="767" y="1869"/>
                      <a:pt x="0" y="1869"/>
                      <a:pt x="0" y="1969"/>
                    </a:cubicBezTo>
                    <a:cubicBezTo>
                      <a:pt x="0" y="2044"/>
                      <a:pt x="113" y="2081"/>
                      <a:pt x="296" y="2081"/>
                    </a:cubicBezTo>
                    <a:cubicBezTo>
                      <a:pt x="357" y="2081"/>
                      <a:pt x="425" y="2077"/>
                      <a:pt x="500" y="2069"/>
                    </a:cubicBezTo>
                    <a:cubicBezTo>
                      <a:pt x="934" y="2036"/>
                      <a:pt x="1334" y="1835"/>
                      <a:pt x="1635" y="1535"/>
                    </a:cubicBezTo>
                    <a:cubicBezTo>
                      <a:pt x="1901" y="1268"/>
                      <a:pt x="2068" y="868"/>
                      <a:pt x="2068" y="468"/>
                    </a:cubicBezTo>
                    <a:cubicBezTo>
                      <a:pt x="2068" y="168"/>
                      <a:pt x="1968" y="1"/>
                      <a:pt x="1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24"/>
              <p:cNvSpPr/>
              <p:nvPr/>
            </p:nvSpPr>
            <p:spPr>
              <a:xfrm>
                <a:off x="4126722" y="1446819"/>
                <a:ext cx="66746" cy="16133"/>
              </a:xfrm>
              <a:custGeom>
                <a:rect b="b" l="l" r="r" t="t"/>
                <a:pathLst>
                  <a:path extrusionOk="0" h="750" w="3103">
                    <a:moveTo>
                      <a:pt x="1568" y="0"/>
                    </a:moveTo>
                    <a:cubicBezTo>
                      <a:pt x="1134" y="0"/>
                      <a:pt x="734" y="100"/>
                      <a:pt x="400" y="267"/>
                    </a:cubicBezTo>
                    <a:cubicBezTo>
                      <a:pt x="134" y="401"/>
                      <a:pt x="0" y="567"/>
                      <a:pt x="33" y="634"/>
                    </a:cubicBezTo>
                    <a:cubicBezTo>
                      <a:pt x="57" y="692"/>
                      <a:pt x="151" y="710"/>
                      <a:pt x="297" y="710"/>
                    </a:cubicBezTo>
                    <a:cubicBezTo>
                      <a:pt x="533" y="710"/>
                      <a:pt x="902" y="663"/>
                      <a:pt x="1318" y="663"/>
                    </a:cubicBezTo>
                    <a:cubicBezTo>
                      <a:pt x="1389" y="663"/>
                      <a:pt x="1461" y="664"/>
                      <a:pt x="1535" y="668"/>
                    </a:cubicBezTo>
                    <a:cubicBezTo>
                      <a:pt x="2040" y="689"/>
                      <a:pt x="2493" y="750"/>
                      <a:pt x="2774" y="750"/>
                    </a:cubicBezTo>
                    <a:cubicBezTo>
                      <a:pt x="2938" y="750"/>
                      <a:pt x="3044" y="729"/>
                      <a:pt x="3069" y="668"/>
                    </a:cubicBezTo>
                    <a:cubicBezTo>
                      <a:pt x="3102" y="601"/>
                      <a:pt x="2969" y="434"/>
                      <a:pt x="2702" y="301"/>
                    </a:cubicBezTo>
                    <a:cubicBezTo>
                      <a:pt x="2335" y="100"/>
                      <a:pt x="1968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24"/>
              <p:cNvSpPr/>
              <p:nvPr/>
            </p:nvSpPr>
            <p:spPr>
              <a:xfrm>
                <a:off x="3991811" y="1462048"/>
                <a:ext cx="50247" cy="18757"/>
              </a:xfrm>
              <a:custGeom>
                <a:rect b="b" l="l" r="r" t="t"/>
                <a:pathLst>
                  <a:path extrusionOk="0" h="872" w="2336">
                    <a:moveTo>
                      <a:pt x="1349" y="0"/>
                    </a:moveTo>
                    <a:cubicBezTo>
                      <a:pt x="1265" y="0"/>
                      <a:pt x="1182" y="8"/>
                      <a:pt x="1102" y="26"/>
                    </a:cubicBezTo>
                    <a:cubicBezTo>
                      <a:pt x="768" y="60"/>
                      <a:pt x="468" y="193"/>
                      <a:pt x="234" y="427"/>
                    </a:cubicBezTo>
                    <a:cubicBezTo>
                      <a:pt x="68" y="593"/>
                      <a:pt x="1" y="760"/>
                      <a:pt x="68" y="827"/>
                    </a:cubicBezTo>
                    <a:cubicBezTo>
                      <a:pt x="100" y="859"/>
                      <a:pt x="149" y="872"/>
                      <a:pt x="214" y="872"/>
                    </a:cubicBezTo>
                    <a:cubicBezTo>
                      <a:pt x="417" y="872"/>
                      <a:pt x="771" y="744"/>
                      <a:pt x="1202" y="693"/>
                    </a:cubicBezTo>
                    <a:cubicBezTo>
                      <a:pt x="1736" y="627"/>
                      <a:pt x="2203" y="693"/>
                      <a:pt x="2303" y="493"/>
                    </a:cubicBezTo>
                    <a:cubicBezTo>
                      <a:pt x="2336" y="427"/>
                      <a:pt x="2269" y="293"/>
                      <a:pt x="2036" y="160"/>
                    </a:cubicBezTo>
                    <a:cubicBezTo>
                      <a:pt x="1816" y="62"/>
                      <a:pt x="1578" y="0"/>
                      <a:pt x="1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24"/>
              <p:cNvSpPr/>
              <p:nvPr/>
            </p:nvSpPr>
            <p:spPr>
              <a:xfrm>
                <a:off x="4289596" y="1549701"/>
                <a:ext cx="69821" cy="98408"/>
              </a:xfrm>
              <a:custGeom>
                <a:rect b="b" l="l" r="r" t="t"/>
                <a:pathLst>
                  <a:path extrusionOk="0" h="4575" w="3246">
                    <a:moveTo>
                      <a:pt x="1242" y="0"/>
                    </a:moveTo>
                    <a:cubicBezTo>
                      <a:pt x="600" y="0"/>
                      <a:pt x="30" y="239"/>
                      <a:pt x="0" y="254"/>
                    </a:cubicBezTo>
                    <a:cubicBezTo>
                      <a:pt x="0" y="254"/>
                      <a:pt x="267" y="4457"/>
                      <a:pt x="267" y="4524"/>
                    </a:cubicBezTo>
                    <a:cubicBezTo>
                      <a:pt x="275" y="4540"/>
                      <a:pt x="458" y="4574"/>
                      <a:pt x="728" y="4574"/>
                    </a:cubicBezTo>
                    <a:cubicBezTo>
                      <a:pt x="1568" y="4574"/>
                      <a:pt x="3246" y="4245"/>
                      <a:pt x="3069" y="2022"/>
                    </a:cubicBezTo>
                    <a:cubicBezTo>
                      <a:pt x="2958" y="373"/>
                      <a:pt x="2044" y="0"/>
                      <a:pt x="1242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24"/>
              <p:cNvSpPr/>
              <p:nvPr/>
            </p:nvSpPr>
            <p:spPr>
              <a:xfrm>
                <a:off x="4313257" y="1570221"/>
                <a:ext cx="27296" cy="55711"/>
              </a:xfrm>
              <a:custGeom>
                <a:rect b="b" l="l" r="r" t="t"/>
                <a:pathLst>
                  <a:path extrusionOk="0" h="2590" w="1269">
                    <a:moveTo>
                      <a:pt x="435" y="1"/>
                    </a:moveTo>
                    <a:cubicBezTo>
                      <a:pt x="335" y="1"/>
                      <a:pt x="234" y="34"/>
                      <a:pt x="134" y="101"/>
                    </a:cubicBezTo>
                    <a:cubicBezTo>
                      <a:pt x="101" y="134"/>
                      <a:pt x="68" y="201"/>
                      <a:pt x="34" y="301"/>
                    </a:cubicBezTo>
                    <a:cubicBezTo>
                      <a:pt x="34" y="401"/>
                      <a:pt x="68" y="468"/>
                      <a:pt x="101" y="468"/>
                    </a:cubicBezTo>
                    <a:cubicBezTo>
                      <a:pt x="134" y="468"/>
                      <a:pt x="101" y="401"/>
                      <a:pt x="134" y="301"/>
                    </a:cubicBezTo>
                    <a:cubicBezTo>
                      <a:pt x="168" y="201"/>
                      <a:pt x="301" y="134"/>
                      <a:pt x="401" y="134"/>
                    </a:cubicBezTo>
                    <a:cubicBezTo>
                      <a:pt x="601" y="201"/>
                      <a:pt x="768" y="334"/>
                      <a:pt x="835" y="501"/>
                    </a:cubicBezTo>
                    <a:cubicBezTo>
                      <a:pt x="935" y="735"/>
                      <a:pt x="1035" y="968"/>
                      <a:pt x="1035" y="1235"/>
                    </a:cubicBezTo>
                    <a:cubicBezTo>
                      <a:pt x="1102" y="1702"/>
                      <a:pt x="902" y="2136"/>
                      <a:pt x="535" y="2436"/>
                    </a:cubicBezTo>
                    <a:cubicBezTo>
                      <a:pt x="468" y="2453"/>
                      <a:pt x="401" y="2461"/>
                      <a:pt x="335" y="2461"/>
                    </a:cubicBezTo>
                    <a:cubicBezTo>
                      <a:pt x="268" y="2461"/>
                      <a:pt x="201" y="2453"/>
                      <a:pt x="134" y="2436"/>
                    </a:cubicBezTo>
                    <a:cubicBezTo>
                      <a:pt x="34" y="2403"/>
                      <a:pt x="1" y="2369"/>
                      <a:pt x="1" y="2369"/>
                    </a:cubicBezTo>
                    <a:lnTo>
                      <a:pt x="1" y="2369"/>
                    </a:lnTo>
                    <a:cubicBezTo>
                      <a:pt x="1" y="2369"/>
                      <a:pt x="1" y="2436"/>
                      <a:pt x="101" y="2503"/>
                    </a:cubicBezTo>
                    <a:cubicBezTo>
                      <a:pt x="186" y="2566"/>
                      <a:pt x="297" y="2589"/>
                      <a:pt x="401" y="2589"/>
                    </a:cubicBezTo>
                    <a:cubicBezTo>
                      <a:pt x="461" y="2589"/>
                      <a:pt x="519" y="2582"/>
                      <a:pt x="568" y="2569"/>
                    </a:cubicBezTo>
                    <a:cubicBezTo>
                      <a:pt x="1002" y="2403"/>
                      <a:pt x="1269" y="1835"/>
                      <a:pt x="1235" y="1235"/>
                    </a:cubicBezTo>
                    <a:cubicBezTo>
                      <a:pt x="1235" y="935"/>
                      <a:pt x="1135" y="668"/>
                      <a:pt x="1002" y="434"/>
                    </a:cubicBezTo>
                    <a:cubicBezTo>
                      <a:pt x="902" y="201"/>
                      <a:pt x="668" y="34"/>
                      <a:pt x="43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24"/>
              <p:cNvSpPr/>
              <p:nvPr/>
            </p:nvSpPr>
            <p:spPr>
              <a:xfrm>
                <a:off x="3992542" y="1300465"/>
                <a:ext cx="325059" cy="302216"/>
              </a:xfrm>
              <a:custGeom>
                <a:rect b="b" l="l" r="r" t="t"/>
                <a:pathLst>
                  <a:path extrusionOk="0" h="14050" w="15112">
                    <a:moveTo>
                      <a:pt x="7518" y="0"/>
                    </a:moveTo>
                    <a:cubicBezTo>
                      <a:pt x="5912" y="0"/>
                      <a:pt x="3881" y="601"/>
                      <a:pt x="2469" y="1334"/>
                    </a:cubicBezTo>
                    <a:cubicBezTo>
                      <a:pt x="1335" y="1968"/>
                      <a:pt x="0" y="3602"/>
                      <a:pt x="501" y="3836"/>
                    </a:cubicBezTo>
                    <a:lnTo>
                      <a:pt x="1068" y="3202"/>
                    </a:lnTo>
                    <a:cubicBezTo>
                      <a:pt x="1435" y="3702"/>
                      <a:pt x="1902" y="4102"/>
                      <a:pt x="2435" y="4403"/>
                    </a:cubicBezTo>
                    <a:cubicBezTo>
                      <a:pt x="2573" y="4492"/>
                      <a:pt x="2776" y="4532"/>
                      <a:pt x="3026" y="4532"/>
                    </a:cubicBezTo>
                    <a:cubicBezTo>
                      <a:pt x="4171" y="4532"/>
                      <a:pt x="6298" y="3710"/>
                      <a:pt x="7639" y="3135"/>
                    </a:cubicBezTo>
                    <a:cubicBezTo>
                      <a:pt x="8022" y="2969"/>
                      <a:pt x="8434" y="2886"/>
                      <a:pt x="8847" y="2886"/>
                    </a:cubicBezTo>
                    <a:cubicBezTo>
                      <a:pt x="9514" y="2886"/>
                      <a:pt x="10185" y="3103"/>
                      <a:pt x="10741" y="3535"/>
                    </a:cubicBezTo>
                    <a:cubicBezTo>
                      <a:pt x="10808" y="3602"/>
                      <a:pt x="10908" y="3669"/>
                      <a:pt x="10975" y="3769"/>
                    </a:cubicBezTo>
                    <a:cubicBezTo>
                      <a:pt x="11308" y="4169"/>
                      <a:pt x="11408" y="4703"/>
                      <a:pt x="11275" y="5203"/>
                    </a:cubicBezTo>
                    <a:cubicBezTo>
                      <a:pt x="11175" y="5737"/>
                      <a:pt x="10975" y="6204"/>
                      <a:pt x="10875" y="6704"/>
                    </a:cubicBezTo>
                    <a:cubicBezTo>
                      <a:pt x="10708" y="7638"/>
                      <a:pt x="10708" y="8606"/>
                      <a:pt x="10875" y="9540"/>
                    </a:cubicBezTo>
                    <a:cubicBezTo>
                      <a:pt x="11008" y="10841"/>
                      <a:pt x="11175" y="12242"/>
                      <a:pt x="11909" y="13342"/>
                    </a:cubicBezTo>
                    <a:cubicBezTo>
                      <a:pt x="12135" y="13703"/>
                      <a:pt x="12528" y="14049"/>
                      <a:pt x="12914" y="14049"/>
                    </a:cubicBezTo>
                    <a:cubicBezTo>
                      <a:pt x="13099" y="14049"/>
                      <a:pt x="13281" y="13970"/>
                      <a:pt x="13443" y="13776"/>
                    </a:cubicBezTo>
                    <a:cubicBezTo>
                      <a:pt x="13643" y="13509"/>
                      <a:pt x="13743" y="13176"/>
                      <a:pt x="13677" y="12842"/>
                    </a:cubicBezTo>
                    <a:cubicBezTo>
                      <a:pt x="13610" y="11941"/>
                      <a:pt x="14377" y="11474"/>
                      <a:pt x="14744" y="10807"/>
                    </a:cubicBezTo>
                    <a:cubicBezTo>
                      <a:pt x="14978" y="10240"/>
                      <a:pt x="15111" y="9606"/>
                      <a:pt x="15044" y="8973"/>
                    </a:cubicBezTo>
                    <a:cubicBezTo>
                      <a:pt x="15011" y="6904"/>
                      <a:pt x="14411" y="4903"/>
                      <a:pt x="13377" y="3135"/>
                    </a:cubicBezTo>
                    <a:cubicBezTo>
                      <a:pt x="12242" y="1401"/>
                      <a:pt x="10541" y="500"/>
                      <a:pt x="8540" y="100"/>
                    </a:cubicBezTo>
                    <a:cubicBezTo>
                      <a:pt x="8230" y="31"/>
                      <a:pt x="7885" y="0"/>
                      <a:pt x="75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4"/>
              <p:cNvSpPr/>
              <p:nvPr/>
            </p:nvSpPr>
            <p:spPr>
              <a:xfrm>
                <a:off x="4025539" y="1289430"/>
                <a:ext cx="241106" cy="114992"/>
              </a:xfrm>
              <a:custGeom>
                <a:rect b="b" l="l" r="r" t="t"/>
                <a:pathLst>
                  <a:path extrusionOk="0" h="5346" w="11209">
                    <a:moveTo>
                      <a:pt x="5057" y="0"/>
                    </a:moveTo>
                    <a:cubicBezTo>
                      <a:pt x="3947" y="0"/>
                      <a:pt x="2844" y="282"/>
                      <a:pt x="1869" y="846"/>
                    </a:cubicBezTo>
                    <a:cubicBezTo>
                      <a:pt x="1035" y="1280"/>
                      <a:pt x="434" y="2014"/>
                      <a:pt x="201" y="2914"/>
                    </a:cubicBezTo>
                    <a:cubicBezTo>
                      <a:pt x="1" y="3815"/>
                      <a:pt x="434" y="4882"/>
                      <a:pt x="1302" y="5149"/>
                    </a:cubicBezTo>
                    <a:lnTo>
                      <a:pt x="1368" y="5183"/>
                    </a:lnTo>
                    <a:cubicBezTo>
                      <a:pt x="1802" y="5294"/>
                      <a:pt x="2176" y="5346"/>
                      <a:pt x="2530" y="5346"/>
                    </a:cubicBezTo>
                    <a:cubicBezTo>
                      <a:pt x="3236" y="5346"/>
                      <a:pt x="3859" y="5138"/>
                      <a:pt x="4704" y="4782"/>
                    </a:cubicBezTo>
                    <a:cubicBezTo>
                      <a:pt x="5738" y="4349"/>
                      <a:pt x="6639" y="3615"/>
                      <a:pt x="7673" y="3214"/>
                    </a:cubicBezTo>
                    <a:cubicBezTo>
                      <a:pt x="8395" y="2908"/>
                      <a:pt x="9174" y="2760"/>
                      <a:pt x="9964" y="2760"/>
                    </a:cubicBezTo>
                    <a:cubicBezTo>
                      <a:pt x="10378" y="2760"/>
                      <a:pt x="10796" y="2801"/>
                      <a:pt x="11209" y="2881"/>
                    </a:cubicBezTo>
                    <a:cubicBezTo>
                      <a:pt x="10008" y="1647"/>
                      <a:pt x="8507" y="713"/>
                      <a:pt x="6839" y="246"/>
                    </a:cubicBezTo>
                    <a:cubicBezTo>
                      <a:pt x="6255" y="82"/>
                      <a:pt x="5655" y="0"/>
                      <a:pt x="5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4"/>
              <p:cNvSpPr/>
              <p:nvPr/>
            </p:nvSpPr>
            <p:spPr>
              <a:xfrm>
                <a:off x="4080067" y="1318382"/>
                <a:ext cx="330802" cy="383889"/>
              </a:xfrm>
              <a:custGeom>
                <a:rect b="b" l="l" r="r" t="t"/>
                <a:pathLst>
                  <a:path extrusionOk="0" h="17847" w="15379">
                    <a:moveTo>
                      <a:pt x="5205" y="0"/>
                    </a:moveTo>
                    <a:cubicBezTo>
                      <a:pt x="4437" y="0"/>
                      <a:pt x="3704" y="167"/>
                      <a:pt x="3003" y="501"/>
                    </a:cubicBezTo>
                    <a:cubicBezTo>
                      <a:pt x="2069" y="1001"/>
                      <a:pt x="1235" y="1735"/>
                      <a:pt x="635" y="2602"/>
                    </a:cubicBezTo>
                    <a:cubicBezTo>
                      <a:pt x="401" y="2903"/>
                      <a:pt x="234" y="3169"/>
                      <a:pt x="134" y="3336"/>
                    </a:cubicBezTo>
                    <a:cubicBezTo>
                      <a:pt x="68" y="3403"/>
                      <a:pt x="34" y="3503"/>
                      <a:pt x="1" y="3603"/>
                    </a:cubicBezTo>
                    <a:cubicBezTo>
                      <a:pt x="68" y="3536"/>
                      <a:pt x="134" y="3436"/>
                      <a:pt x="168" y="3370"/>
                    </a:cubicBezTo>
                    <a:cubicBezTo>
                      <a:pt x="301" y="3203"/>
                      <a:pt x="468" y="2936"/>
                      <a:pt x="701" y="2669"/>
                    </a:cubicBezTo>
                    <a:cubicBezTo>
                      <a:pt x="1335" y="1802"/>
                      <a:pt x="2136" y="1101"/>
                      <a:pt x="3070" y="634"/>
                    </a:cubicBezTo>
                    <a:cubicBezTo>
                      <a:pt x="3671" y="334"/>
                      <a:pt x="4299" y="196"/>
                      <a:pt x="4954" y="196"/>
                    </a:cubicBezTo>
                    <a:cubicBezTo>
                      <a:pt x="5026" y="196"/>
                      <a:pt x="5099" y="197"/>
                      <a:pt x="5171" y="201"/>
                    </a:cubicBezTo>
                    <a:cubicBezTo>
                      <a:pt x="6005" y="201"/>
                      <a:pt x="6806" y="534"/>
                      <a:pt x="7406" y="1135"/>
                    </a:cubicBezTo>
                    <a:cubicBezTo>
                      <a:pt x="8040" y="1802"/>
                      <a:pt x="8474" y="2636"/>
                      <a:pt x="8674" y="3536"/>
                    </a:cubicBezTo>
                    <a:cubicBezTo>
                      <a:pt x="8907" y="4470"/>
                      <a:pt x="9041" y="5471"/>
                      <a:pt x="9374" y="6438"/>
                    </a:cubicBezTo>
                    <a:cubicBezTo>
                      <a:pt x="9641" y="7439"/>
                      <a:pt x="10242" y="8340"/>
                      <a:pt x="11109" y="8907"/>
                    </a:cubicBezTo>
                    <a:cubicBezTo>
                      <a:pt x="11509" y="9140"/>
                      <a:pt x="11976" y="9340"/>
                      <a:pt x="12443" y="9474"/>
                    </a:cubicBezTo>
                    <a:cubicBezTo>
                      <a:pt x="12843" y="9607"/>
                      <a:pt x="13244" y="9841"/>
                      <a:pt x="13544" y="10174"/>
                    </a:cubicBezTo>
                    <a:cubicBezTo>
                      <a:pt x="13811" y="10508"/>
                      <a:pt x="13978" y="10908"/>
                      <a:pt x="14011" y="11309"/>
                    </a:cubicBezTo>
                    <a:cubicBezTo>
                      <a:pt x="14078" y="11709"/>
                      <a:pt x="14044" y="12109"/>
                      <a:pt x="13978" y="12509"/>
                    </a:cubicBezTo>
                    <a:cubicBezTo>
                      <a:pt x="13811" y="13277"/>
                      <a:pt x="13544" y="13977"/>
                      <a:pt x="13410" y="14644"/>
                    </a:cubicBezTo>
                    <a:cubicBezTo>
                      <a:pt x="13244" y="15245"/>
                      <a:pt x="13244" y="15878"/>
                      <a:pt x="13410" y="16479"/>
                    </a:cubicBezTo>
                    <a:cubicBezTo>
                      <a:pt x="13544" y="16946"/>
                      <a:pt x="13811" y="17313"/>
                      <a:pt x="14244" y="17580"/>
                    </a:cubicBezTo>
                    <a:cubicBezTo>
                      <a:pt x="14478" y="17746"/>
                      <a:pt x="14778" y="17847"/>
                      <a:pt x="15078" y="17847"/>
                    </a:cubicBezTo>
                    <a:cubicBezTo>
                      <a:pt x="15178" y="17847"/>
                      <a:pt x="15278" y="17813"/>
                      <a:pt x="15379" y="17813"/>
                    </a:cubicBezTo>
                    <a:lnTo>
                      <a:pt x="15078" y="17813"/>
                    </a:lnTo>
                    <a:cubicBezTo>
                      <a:pt x="14778" y="17780"/>
                      <a:pt x="14511" y="17680"/>
                      <a:pt x="14278" y="17513"/>
                    </a:cubicBezTo>
                    <a:cubicBezTo>
                      <a:pt x="13911" y="17246"/>
                      <a:pt x="13644" y="16879"/>
                      <a:pt x="13544" y="16446"/>
                    </a:cubicBezTo>
                    <a:cubicBezTo>
                      <a:pt x="13377" y="15845"/>
                      <a:pt x="13410" y="15245"/>
                      <a:pt x="13577" y="14678"/>
                    </a:cubicBezTo>
                    <a:cubicBezTo>
                      <a:pt x="13711" y="14010"/>
                      <a:pt x="13978" y="13343"/>
                      <a:pt x="14144" y="12543"/>
                    </a:cubicBezTo>
                    <a:cubicBezTo>
                      <a:pt x="14244" y="12142"/>
                      <a:pt x="14278" y="11709"/>
                      <a:pt x="14211" y="11275"/>
                    </a:cubicBezTo>
                    <a:cubicBezTo>
                      <a:pt x="14178" y="10842"/>
                      <a:pt x="14011" y="10408"/>
                      <a:pt x="13711" y="10041"/>
                    </a:cubicBezTo>
                    <a:cubicBezTo>
                      <a:pt x="13377" y="9707"/>
                      <a:pt x="12977" y="9441"/>
                      <a:pt x="12510" y="9274"/>
                    </a:cubicBezTo>
                    <a:cubicBezTo>
                      <a:pt x="12076" y="9140"/>
                      <a:pt x="11643" y="8940"/>
                      <a:pt x="11209" y="8740"/>
                    </a:cubicBezTo>
                    <a:cubicBezTo>
                      <a:pt x="10408" y="8173"/>
                      <a:pt x="9841" y="7339"/>
                      <a:pt x="9574" y="6372"/>
                    </a:cubicBezTo>
                    <a:cubicBezTo>
                      <a:pt x="9274" y="5404"/>
                      <a:pt x="9141" y="4404"/>
                      <a:pt x="8874" y="3436"/>
                    </a:cubicBezTo>
                    <a:cubicBezTo>
                      <a:pt x="8674" y="2502"/>
                      <a:pt x="8207" y="1635"/>
                      <a:pt x="7573" y="934"/>
                    </a:cubicBezTo>
                    <a:cubicBezTo>
                      <a:pt x="6906" y="367"/>
                      <a:pt x="6072" y="34"/>
                      <a:pt x="5205" y="0"/>
                    </a:cubicBezTo>
                    <a:close/>
                  </a:path>
                </a:pathLst>
              </a:custGeom>
              <a:solidFill>
                <a:srgbClr val="FFFFFF">
                  <a:alpha val="251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24"/>
              <p:cNvSpPr/>
              <p:nvPr/>
            </p:nvSpPr>
            <p:spPr>
              <a:xfrm>
                <a:off x="4034164" y="1293732"/>
                <a:ext cx="71757" cy="95698"/>
              </a:xfrm>
              <a:custGeom>
                <a:rect b="b" l="l" r="r" t="t"/>
                <a:pathLst>
                  <a:path extrusionOk="0" h="4449" w="3336">
                    <a:moveTo>
                      <a:pt x="3090" y="0"/>
                    </a:moveTo>
                    <a:cubicBezTo>
                      <a:pt x="2862" y="0"/>
                      <a:pt x="2639" y="44"/>
                      <a:pt x="2435" y="146"/>
                    </a:cubicBezTo>
                    <a:cubicBezTo>
                      <a:pt x="967" y="646"/>
                      <a:pt x="0" y="2047"/>
                      <a:pt x="100" y="3582"/>
                    </a:cubicBezTo>
                    <a:cubicBezTo>
                      <a:pt x="67" y="3882"/>
                      <a:pt x="133" y="4182"/>
                      <a:pt x="300" y="4449"/>
                    </a:cubicBezTo>
                    <a:cubicBezTo>
                      <a:pt x="334" y="4449"/>
                      <a:pt x="234" y="4115"/>
                      <a:pt x="234" y="3582"/>
                    </a:cubicBezTo>
                    <a:cubicBezTo>
                      <a:pt x="234" y="2848"/>
                      <a:pt x="467" y="2181"/>
                      <a:pt x="867" y="1580"/>
                    </a:cubicBezTo>
                    <a:cubicBezTo>
                      <a:pt x="1268" y="1013"/>
                      <a:pt x="1835" y="546"/>
                      <a:pt x="2468" y="279"/>
                    </a:cubicBezTo>
                    <a:cubicBezTo>
                      <a:pt x="2969" y="79"/>
                      <a:pt x="3336" y="46"/>
                      <a:pt x="3302" y="12"/>
                    </a:cubicBezTo>
                    <a:cubicBezTo>
                      <a:pt x="3232" y="4"/>
                      <a:pt x="3161" y="0"/>
                      <a:pt x="3090" y="0"/>
                    </a:cubicBezTo>
                    <a:close/>
                  </a:path>
                </a:pathLst>
              </a:custGeom>
              <a:solidFill>
                <a:srgbClr val="FFFFFF">
                  <a:alpha val="251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24"/>
              <p:cNvSpPr/>
              <p:nvPr/>
            </p:nvSpPr>
            <p:spPr>
              <a:xfrm>
                <a:off x="3971011" y="1357853"/>
                <a:ext cx="10067" cy="45924"/>
              </a:xfrm>
              <a:custGeom>
                <a:rect b="b" l="l" r="r" t="t"/>
                <a:pathLst>
                  <a:path extrusionOk="0" h="2135" w="468">
                    <a:moveTo>
                      <a:pt x="301" y="0"/>
                    </a:moveTo>
                    <a:cubicBezTo>
                      <a:pt x="101" y="300"/>
                      <a:pt x="1" y="701"/>
                      <a:pt x="67" y="1068"/>
                    </a:cubicBezTo>
                    <a:cubicBezTo>
                      <a:pt x="67" y="1468"/>
                      <a:pt x="167" y="1835"/>
                      <a:pt x="434" y="2135"/>
                    </a:cubicBezTo>
                    <a:cubicBezTo>
                      <a:pt x="468" y="2102"/>
                      <a:pt x="334" y="1635"/>
                      <a:pt x="301" y="1068"/>
                    </a:cubicBezTo>
                    <a:cubicBezTo>
                      <a:pt x="234" y="500"/>
                      <a:pt x="368" y="0"/>
                      <a:pt x="301" y="0"/>
                    </a:cubicBezTo>
                    <a:close/>
                  </a:path>
                </a:pathLst>
              </a:custGeom>
              <a:solidFill>
                <a:srgbClr val="FFFFFF">
                  <a:alpha val="251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24"/>
              <p:cNvSpPr/>
              <p:nvPr/>
            </p:nvSpPr>
            <p:spPr>
              <a:xfrm>
                <a:off x="3643822" y="2815113"/>
                <a:ext cx="205958" cy="627124"/>
              </a:xfrm>
              <a:custGeom>
                <a:rect b="b" l="l" r="r" t="t"/>
                <a:pathLst>
                  <a:path extrusionOk="0" h="29155" w="9575">
                    <a:moveTo>
                      <a:pt x="3303" y="1"/>
                    </a:moveTo>
                    <a:lnTo>
                      <a:pt x="1602" y="16045"/>
                    </a:lnTo>
                    <a:lnTo>
                      <a:pt x="1" y="22116"/>
                    </a:lnTo>
                    <a:lnTo>
                      <a:pt x="1669" y="26653"/>
                    </a:lnTo>
                    <a:lnTo>
                      <a:pt x="4938" y="29155"/>
                    </a:lnTo>
                    <a:cubicBezTo>
                      <a:pt x="5238" y="28988"/>
                      <a:pt x="5405" y="28688"/>
                      <a:pt x="5438" y="28354"/>
                    </a:cubicBezTo>
                    <a:lnTo>
                      <a:pt x="6972" y="28254"/>
                    </a:lnTo>
                    <a:cubicBezTo>
                      <a:pt x="6639" y="27887"/>
                      <a:pt x="6205" y="27587"/>
                      <a:pt x="5738" y="27387"/>
                    </a:cubicBezTo>
                    <a:lnTo>
                      <a:pt x="6972" y="26953"/>
                    </a:lnTo>
                    <a:cubicBezTo>
                      <a:pt x="6739" y="26620"/>
                      <a:pt x="6339" y="26386"/>
                      <a:pt x="5905" y="26386"/>
                    </a:cubicBezTo>
                    <a:cubicBezTo>
                      <a:pt x="5305" y="26386"/>
                      <a:pt x="4704" y="26319"/>
                      <a:pt x="4137" y="26219"/>
                    </a:cubicBezTo>
                    <a:lnTo>
                      <a:pt x="3470" y="25352"/>
                    </a:lnTo>
                    <a:lnTo>
                      <a:pt x="2869" y="22583"/>
                    </a:lnTo>
                    <a:lnTo>
                      <a:pt x="4371" y="21449"/>
                    </a:lnTo>
                    <a:lnTo>
                      <a:pt x="5238" y="23084"/>
                    </a:lnTo>
                    <a:lnTo>
                      <a:pt x="5405" y="25519"/>
                    </a:lnTo>
                    <a:cubicBezTo>
                      <a:pt x="5405" y="25519"/>
                      <a:pt x="5470" y="25543"/>
                      <a:pt x="5571" y="25543"/>
                    </a:cubicBezTo>
                    <a:cubicBezTo>
                      <a:pt x="5843" y="25543"/>
                      <a:pt x="6368" y="25366"/>
                      <a:pt x="6539" y="24051"/>
                    </a:cubicBezTo>
                    <a:cubicBezTo>
                      <a:pt x="6806" y="22283"/>
                      <a:pt x="6639" y="18214"/>
                      <a:pt x="6372" y="17580"/>
                    </a:cubicBezTo>
                    <a:cubicBezTo>
                      <a:pt x="6138" y="16946"/>
                      <a:pt x="5671" y="15545"/>
                      <a:pt x="5671" y="15545"/>
                    </a:cubicBezTo>
                    <a:lnTo>
                      <a:pt x="9574" y="1235"/>
                    </a:lnTo>
                    <a:lnTo>
                      <a:pt x="3303" y="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24"/>
              <p:cNvSpPr/>
              <p:nvPr/>
            </p:nvSpPr>
            <p:spPr>
              <a:xfrm>
                <a:off x="3842575" y="1837139"/>
                <a:ext cx="704625" cy="1155861"/>
              </a:xfrm>
              <a:custGeom>
                <a:rect b="b" l="l" r="r" t="t"/>
                <a:pathLst>
                  <a:path extrusionOk="0" h="53736" w="32758">
                    <a:moveTo>
                      <a:pt x="21082" y="1"/>
                    </a:moveTo>
                    <a:lnTo>
                      <a:pt x="11442" y="1869"/>
                    </a:lnTo>
                    <a:lnTo>
                      <a:pt x="1" y="8140"/>
                    </a:lnTo>
                    <a:lnTo>
                      <a:pt x="5204" y="23417"/>
                    </a:lnTo>
                    <a:lnTo>
                      <a:pt x="5805" y="34292"/>
                    </a:lnTo>
                    <a:lnTo>
                      <a:pt x="2369" y="51905"/>
                    </a:lnTo>
                    <a:cubicBezTo>
                      <a:pt x="2369" y="51905"/>
                      <a:pt x="11809" y="53339"/>
                      <a:pt x="15578" y="53706"/>
                    </a:cubicBezTo>
                    <a:cubicBezTo>
                      <a:pt x="15767" y="53726"/>
                      <a:pt x="16025" y="53735"/>
                      <a:pt x="16341" y="53735"/>
                    </a:cubicBezTo>
                    <a:cubicBezTo>
                      <a:pt x="20212" y="53735"/>
                      <a:pt x="32757" y="52338"/>
                      <a:pt x="32757" y="52338"/>
                    </a:cubicBezTo>
                    <a:lnTo>
                      <a:pt x="32090" y="33425"/>
                    </a:lnTo>
                    <a:lnTo>
                      <a:pt x="31190" y="8473"/>
                    </a:lnTo>
                    <a:lnTo>
                      <a:pt x="31857" y="3403"/>
                    </a:lnTo>
                    <a:lnTo>
                      <a:pt x="210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24"/>
              <p:cNvSpPr/>
              <p:nvPr/>
            </p:nvSpPr>
            <p:spPr>
              <a:xfrm>
                <a:off x="4080067" y="1818490"/>
                <a:ext cx="235384" cy="94730"/>
              </a:xfrm>
              <a:custGeom>
                <a:rect b="b" l="l" r="r" t="t"/>
                <a:pathLst>
                  <a:path extrusionOk="0" h="4404" w="10943">
                    <a:moveTo>
                      <a:pt x="10942" y="0"/>
                    </a:moveTo>
                    <a:lnTo>
                      <a:pt x="201" y="1568"/>
                    </a:lnTo>
                    <a:lnTo>
                      <a:pt x="201" y="3236"/>
                    </a:lnTo>
                    <a:lnTo>
                      <a:pt x="1" y="4404"/>
                    </a:lnTo>
                    <a:lnTo>
                      <a:pt x="10842" y="3236"/>
                    </a:lnTo>
                    <a:lnTo>
                      <a:pt x="109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4"/>
              <p:cNvSpPr/>
              <p:nvPr/>
            </p:nvSpPr>
            <p:spPr>
              <a:xfrm>
                <a:off x="4491919" y="1903863"/>
                <a:ext cx="319316" cy="719165"/>
              </a:xfrm>
              <a:custGeom>
                <a:rect b="b" l="l" r="r" t="t"/>
                <a:pathLst>
                  <a:path extrusionOk="0" h="33434" w="14845">
                    <a:moveTo>
                      <a:pt x="735" y="1"/>
                    </a:moveTo>
                    <a:lnTo>
                      <a:pt x="1" y="2936"/>
                    </a:lnTo>
                    <a:lnTo>
                      <a:pt x="1335" y="17880"/>
                    </a:lnTo>
                    <a:lnTo>
                      <a:pt x="7907" y="21616"/>
                    </a:lnTo>
                    <a:lnTo>
                      <a:pt x="3737" y="30756"/>
                    </a:lnTo>
                    <a:cubicBezTo>
                      <a:pt x="3737" y="30756"/>
                      <a:pt x="7840" y="33433"/>
                      <a:pt x="10556" y="33433"/>
                    </a:cubicBezTo>
                    <a:cubicBezTo>
                      <a:pt x="10748" y="33433"/>
                      <a:pt x="10933" y="33420"/>
                      <a:pt x="11109" y="33391"/>
                    </a:cubicBezTo>
                    <a:cubicBezTo>
                      <a:pt x="13744" y="32924"/>
                      <a:pt x="14845" y="29989"/>
                      <a:pt x="14845" y="27020"/>
                    </a:cubicBezTo>
                    <a:cubicBezTo>
                      <a:pt x="14845" y="24051"/>
                      <a:pt x="9141" y="7773"/>
                      <a:pt x="7606" y="4037"/>
                    </a:cubicBezTo>
                    <a:cubicBezTo>
                      <a:pt x="6072" y="301"/>
                      <a:pt x="1068" y="1"/>
                      <a:pt x="7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4"/>
              <p:cNvSpPr/>
              <p:nvPr/>
            </p:nvSpPr>
            <p:spPr>
              <a:xfrm>
                <a:off x="3705535" y="2012209"/>
                <a:ext cx="281286" cy="846698"/>
              </a:xfrm>
              <a:custGeom>
                <a:rect b="b" l="l" r="r" t="t"/>
                <a:pathLst>
                  <a:path extrusionOk="0" h="39363" w="13077">
                    <a:moveTo>
                      <a:pt x="6372" y="1"/>
                    </a:moveTo>
                    <a:cubicBezTo>
                      <a:pt x="6372" y="1"/>
                      <a:pt x="4971" y="1469"/>
                      <a:pt x="4771" y="5505"/>
                    </a:cubicBezTo>
                    <a:cubicBezTo>
                      <a:pt x="4537" y="9541"/>
                      <a:pt x="3503" y="23351"/>
                      <a:pt x="3503" y="23351"/>
                    </a:cubicBezTo>
                    <a:lnTo>
                      <a:pt x="0" y="37594"/>
                    </a:lnTo>
                    <a:lnTo>
                      <a:pt x="7606" y="39362"/>
                    </a:lnTo>
                    <a:lnTo>
                      <a:pt x="11776" y="23918"/>
                    </a:lnTo>
                    <a:lnTo>
                      <a:pt x="13076" y="9641"/>
                    </a:lnTo>
                    <a:lnTo>
                      <a:pt x="63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24"/>
              <p:cNvSpPr/>
              <p:nvPr/>
            </p:nvSpPr>
            <p:spPr>
              <a:xfrm>
                <a:off x="3881314" y="2121286"/>
                <a:ext cx="86857" cy="453474"/>
              </a:xfrm>
              <a:custGeom>
                <a:rect b="b" l="l" r="r" t="t"/>
                <a:pathLst>
                  <a:path extrusionOk="0" h="21082" w="4038">
                    <a:moveTo>
                      <a:pt x="1" y="0"/>
                    </a:moveTo>
                    <a:cubicBezTo>
                      <a:pt x="1" y="67"/>
                      <a:pt x="34" y="167"/>
                      <a:pt x="68" y="234"/>
                    </a:cubicBezTo>
                    <a:cubicBezTo>
                      <a:pt x="101" y="400"/>
                      <a:pt x="168" y="567"/>
                      <a:pt x="268" y="801"/>
                    </a:cubicBezTo>
                    <a:cubicBezTo>
                      <a:pt x="435" y="1334"/>
                      <a:pt x="701" y="2068"/>
                      <a:pt x="968" y="3002"/>
                    </a:cubicBezTo>
                    <a:cubicBezTo>
                      <a:pt x="1569" y="4837"/>
                      <a:pt x="2203" y="7472"/>
                      <a:pt x="3303" y="10241"/>
                    </a:cubicBezTo>
                    <a:lnTo>
                      <a:pt x="3303" y="10274"/>
                    </a:lnTo>
                    <a:cubicBezTo>
                      <a:pt x="3470" y="13276"/>
                      <a:pt x="3637" y="15945"/>
                      <a:pt x="3770" y="17913"/>
                    </a:cubicBezTo>
                    <a:cubicBezTo>
                      <a:pt x="3837" y="18880"/>
                      <a:pt x="3904" y="19648"/>
                      <a:pt x="3937" y="20215"/>
                    </a:cubicBezTo>
                    <a:cubicBezTo>
                      <a:pt x="3937" y="20481"/>
                      <a:pt x="3970" y="20682"/>
                      <a:pt x="3970" y="20848"/>
                    </a:cubicBezTo>
                    <a:cubicBezTo>
                      <a:pt x="4004" y="20915"/>
                      <a:pt x="4004" y="21015"/>
                      <a:pt x="4004" y="21082"/>
                    </a:cubicBezTo>
                    <a:cubicBezTo>
                      <a:pt x="4037" y="21015"/>
                      <a:pt x="4004" y="20915"/>
                      <a:pt x="4004" y="20848"/>
                    </a:cubicBezTo>
                    <a:lnTo>
                      <a:pt x="4004" y="20215"/>
                    </a:lnTo>
                    <a:cubicBezTo>
                      <a:pt x="3970" y="19648"/>
                      <a:pt x="3937" y="18847"/>
                      <a:pt x="3904" y="17913"/>
                    </a:cubicBezTo>
                    <a:cubicBezTo>
                      <a:pt x="3804" y="15945"/>
                      <a:pt x="3670" y="13243"/>
                      <a:pt x="3503" y="10274"/>
                    </a:cubicBezTo>
                    <a:lnTo>
                      <a:pt x="3503" y="10141"/>
                    </a:lnTo>
                    <a:cubicBezTo>
                      <a:pt x="2436" y="7405"/>
                      <a:pt x="1736" y="4804"/>
                      <a:pt x="1135" y="2936"/>
                    </a:cubicBezTo>
                    <a:cubicBezTo>
                      <a:pt x="802" y="2035"/>
                      <a:pt x="535" y="1301"/>
                      <a:pt x="335" y="767"/>
                    </a:cubicBezTo>
                    <a:cubicBezTo>
                      <a:pt x="234" y="534"/>
                      <a:pt x="168" y="334"/>
                      <a:pt x="101" y="200"/>
                    </a:cubicBezTo>
                    <a:cubicBezTo>
                      <a:pt x="68" y="134"/>
                      <a:pt x="34" y="67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4"/>
              <p:cNvSpPr/>
              <p:nvPr/>
            </p:nvSpPr>
            <p:spPr>
              <a:xfrm>
                <a:off x="3934422" y="2903368"/>
                <a:ext cx="15810" cy="55991"/>
              </a:xfrm>
              <a:custGeom>
                <a:rect b="b" l="l" r="r" t="t"/>
                <a:pathLst>
                  <a:path extrusionOk="0" h="2603" w="735">
                    <a:moveTo>
                      <a:pt x="668" y="1"/>
                    </a:moveTo>
                    <a:lnTo>
                      <a:pt x="668" y="1"/>
                    </a:lnTo>
                    <a:cubicBezTo>
                      <a:pt x="167" y="768"/>
                      <a:pt x="0" y="1702"/>
                      <a:pt x="301" y="2602"/>
                    </a:cubicBezTo>
                    <a:cubicBezTo>
                      <a:pt x="367" y="2569"/>
                      <a:pt x="301" y="2002"/>
                      <a:pt x="401" y="1301"/>
                    </a:cubicBezTo>
                    <a:cubicBezTo>
                      <a:pt x="501" y="568"/>
                      <a:pt x="734" y="34"/>
                      <a:pt x="668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4"/>
              <p:cNvSpPr/>
              <p:nvPr/>
            </p:nvSpPr>
            <p:spPr>
              <a:xfrm>
                <a:off x="4031992" y="2918447"/>
                <a:ext cx="11508" cy="59561"/>
              </a:xfrm>
              <a:custGeom>
                <a:rect b="b" l="l" r="r" t="t"/>
                <a:pathLst>
                  <a:path extrusionOk="0" h="2769" w="535">
                    <a:moveTo>
                      <a:pt x="301" y="0"/>
                    </a:moveTo>
                    <a:cubicBezTo>
                      <a:pt x="68" y="434"/>
                      <a:pt x="1" y="934"/>
                      <a:pt x="68" y="1401"/>
                    </a:cubicBezTo>
                    <a:cubicBezTo>
                      <a:pt x="68" y="1868"/>
                      <a:pt x="201" y="2368"/>
                      <a:pt x="468" y="2769"/>
                    </a:cubicBezTo>
                    <a:cubicBezTo>
                      <a:pt x="535" y="2735"/>
                      <a:pt x="335" y="2135"/>
                      <a:pt x="301" y="1401"/>
                    </a:cubicBezTo>
                    <a:cubicBezTo>
                      <a:pt x="234" y="634"/>
                      <a:pt x="368" y="0"/>
                      <a:pt x="301" y="0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4"/>
              <p:cNvSpPr/>
              <p:nvPr/>
            </p:nvSpPr>
            <p:spPr>
              <a:xfrm>
                <a:off x="4140338" y="2927761"/>
                <a:ext cx="17961" cy="73930"/>
              </a:xfrm>
              <a:custGeom>
                <a:rect b="b" l="l" r="r" t="t"/>
                <a:pathLst>
                  <a:path extrusionOk="0" h="3437" w="835">
                    <a:moveTo>
                      <a:pt x="68" y="1"/>
                    </a:moveTo>
                    <a:lnTo>
                      <a:pt x="68" y="1"/>
                    </a:lnTo>
                    <a:cubicBezTo>
                      <a:pt x="1" y="34"/>
                      <a:pt x="268" y="768"/>
                      <a:pt x="468" y="1702"/>
                    </a:cubicBezTo>
                    <a:cubicBezTo>
                      <a:pt x="635" y="2669"/>
                      <a:pt x="701" y="3436"/>
                      <a:pt x="768" y="3436"/>
                    </a:cubicBezTo>
                    <a:cubicBezTo>
                      <a:pt x="835" y="2836"/>
                      <a:pt x="801" y="2236"/>
                      <a:pt x="668" y="1669"/>
                    </a:cubicBezTo>
                    <a:cubicBezTo>
                      <a:pt x="568" y="1068"/>
                      <a:pt x="368" y="501"/>
                      <a:pt x="68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4"/>
              <p:cNvSpPr/>
              <p:nvPr/>
            </p:nvSpPr>
            <p:spPr>
              <a:xfrm>
                <a:off x="4247264" y="2926319"/>
                <a:ext cx="10777" cy="63175"/>
              </a:xfrm>
              <a:custGeom>
                <a:rect b="b" l="l" r="r" t="t"/>
                <a:pathLst>
                  <a:path extrusionOk="0" h="2937" w="501">
                    <a:moveTo>
                      <a:pt x="0" y="1"/>
                    </a:moveTo>
                    <a:cubicBezTo>
                      <a:pt x="0" y="501"/>
                      <a:pt x="67" y="1002"/>
                      <a:pt x="167" y="1469"/>
                    </a:cubicBezTo>
                    <a:cubicBezTo>
                      <a:pt x="200" y="1969"/>
                      <a:pt x="300" y="2469"/>
                      <a:pt x="434" y="2936"/>
                    </a:cubicBezTo>
                    <a:cubicBezTo>
                      <a:pt x="500" y="2436"/>
                      <a:pt x="500" y="1936"/>
                      <a:pt x="400" y="1435"/>
                    </a:cubicBezTo>
                    <a:cubicBezTo>
                      <a:pt x="367" y="935"/>
                      <a:pt x="234" y="435"/>
                      <a:pt x="0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4"/>
              <p:cNvSpPr/>
              <p:nvPr/>
            </p:nvSpPr>
            <p:spPr>
              <a:xfrm>
                <a:off x="4354878" y="2901927"/>
                <a:ext cx="16520" cy="61024"/>
              </a:xfrm>
              <a:custGeom>
                <a:rect b="b" l="l" r="r" t="t"/>
                <a:pathLst>
                  <a:path extrusionOk="0" h="2837" w="768">
                    <a:moveTo>
                      <a:pt x="67" y="1"/>
                    </a:moveTo>
                    <a:cubicBezTo>
                      <a:pt x="1" y="34"/>
                      <a:pt x="234" y="635"/>
                      <a:pt x="368" y="1402"/>
                    </a:cubicBezTo>
                    <a:cubicBezTo>
                      <a:pt x="501" y="2169"/>
                      <a:pt x="468" y="2836"/>
                      <a:pt x="534" y="2836"/>
                    </a:cubicBezTo>
                    <a:cubicBezTo>
                      <a:pt x="768" y="1869"/>
                      <a:pt x="601" y="835"/>
                      <a:pt x="67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4"/>
              <p:cNvSpPr/>
              <p:nvPr/>
            </p:nvSpPr>
            <p:spPr>
              <a:xfrm>
                <a:off x="4448877" y="2887580"/>
                <a:ext cx="30157" cy="69628"/>
              </a:xfrm>
              <a:custGeom>
                <a:rect b="b" l="l" r="r" t="t"/>
                <a:pathLst>
                  <a:path extrusionOk="0" h="3237" w="1402">
                    <a:moveTo>
                      <a:pt x="67" y="1"/>
                    </a:moveTo>
                    <a:cubicBezTo>
                      <a:pt x="0" y="34"/>
                      <a:pt x="501" y="634"/>
                      <a:pt x="834" y="1535"/>
                    </a:cubicBezTo>
                    <a:cubicBezTo>
                      <a:pt x="1201" y="2436"/>
                      <a:pt x="1201" y="3236"/>
                      <a:pt x="1268" y="3236"/>
                    </a:cubicBezTo>
                    <a:cubicBezTo>
                      <a:pt x="1401" y="2035"/>
                      <a:pt x="968" y="835"/>
                      <a:pt x="67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4"/>
              <p:cNvSpPr/>
              <p:nvPr/>
            </p:nvSpPr>
            <p:spPr>
              <a:xfrm>
                <a:off x="4308245" y="1785472"/>
                <a:ext cx="409722" cy="241837"/>
              </a:xfrm>
              <a:custGeom>
                <a:rect b="b" l="l" r="r" t="t"/>
                <a:pathLst>
                  <a:path extrusionOk="0" h="11243" w="19048">
                    <a:moveTo>
                      <a:pt x="0" y="1"/>
                    </a:moveTo>
                    <a:lnTo>
                      <a:pt x="234" y="3904"/>
                    </a:lnTo>
                    <a:lnTo>
                      <a:pt x="601" y="7206"/>
                    </a:lnTo>
                    <a:lnTo>
                      <a:pt x="3470" y="9074"/>
                    </a:lnTo>
                    <a:cubicBezTo>
                      <a:pt x="3470" y="9074"/>
                      <a:pt x="8033" y="5900"/>
                      <a:pt x="11961" y="5900"/>
                    </a:cubicBezTo>
                    <a:cubicBezTo>
                      <a:pt x="12294" y="5900"/>
                      <a:pt x="12622" y="5922"/>
                      <a:pt x="12943" y="5972"/>
                    </a:cubicBezTo>
                    <a:cubicBezTo>
                      <a:pt x="17046" y="6572"/>
                      <a:pt x="19047" y="11242"/>
                      <a:pt x="19047" y="11242"/>
                    </a:cubicBezTo>
                    <a:cubicBezTo>
                      <a:pt x="19047" y="11242"/>
                      <a:pt x="17646" y="6072"/>
                      <a:pt x="14311" y="5071"/>
                    </a:cubicBezTo>
                    <a:cubicBezTo>
                      <a:pt x="12309" y="4471"/>
                      <a:pt x="10408" y="3704"/>
                      <a:pt x="8573" y="2770"/>
                    </a:cubicBezTo>
                    <a:lnTo>
                      <a:pt x="6172" y="1"/>
                    </a:lnTo>
                    <a:lnTo>
                      <a:pt x="2702" y="1"/>
                    </a:lnTo>
                    <a:cubicBezTo>
                      <a:pt x="1935" y="1"/>
                      <a:pt x="1235" y="435"/>
                      <a:pt x="901" y="110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4"/>
              <p:cNvSpPr/>
              <p:nvPr/>
            </p:nvSpPr>
            <p:spPr>
              <a:xfrm>
                <a:off x="4202050" y="1939742"/>
                <a:ext cx="505162" cy="615208"/>
              </a:xfrm>
              <a:custGeom>
                <a:rect b="b" l="l" r="r" t="t"/>
                <a:pathLst>
                  <a:path extrusionOk="0" h="28601" w="23485">
                    <a:moveTo>
                      <a:pt x="5538" y="1"/>
                    </a:moveTo>
                    <a:lnTo>
                      <a:pt x="2869" y="434"/>
                    </a:lnTo>
                    <a:cubicBezTo>
                      <a:pt x="2767" y="1461"/>
                      <a:pt x="4046" y="1579"/>
                      <a:pt x="4641" y="1579"/>
                    </a:cubicBezTo>
                    <a:cubicBezTo>
                      <a:pt x="4820" y="1579"/>
                      <a:pt x="4937" y="1569"/>
                      <a:pt x="4937" y="1569"/>
                    </a:cubicBezTo>
                    <a:lnTo>
                      <a:pt x="6205" y="2302"/>
                    </a:lnTo>
                    <a:lnTo>
                      <a:pt x="6338" y="4037"/>
                    </a:lnTo>
                    <a:lnTo>
                      <a:pt x="3336" y="3837"/>
                    </a:lnTo>
                    <a:lnTo>
                      <a:pt x="601" y="6305"/>
                    </a:lnTo>
                    <a:lnTo>
                      <a:pt x="1" y="8507"/>
                    </a:lnTo>
                    <a:cubicBezTo>
                      <a:pt x="306" y="8785"/>
                      <a:pt x="682" y="8924"/>
                      <a:pt x="1088" y="8924"/>
                    </a:cubicBezTo>
                    <a:cubicBezTo>
                      <a:pt x="1169" y="8924"/>
                      <a:pt x="1252" y="8918"/>
                      <a:pt x="1335" y="8907"/>
                    </a:cubicBezTo>
                    <a:lnTo>
                      <a:pt x="1335" y="12243"/>
                    </a:lnTo>
                    <a:cubicBezTo>
                      <a:pt x="1418" y="12264"/>
                      <a:pt x="1500" y="12273"/>
                      <a:pt x="1580" y="12273"/>
                    </a:cubicBezTo>
                    <a:cubicBezTo>
                      <a:pt x="2279" y="12273"/>
                      <a:pt x="2869" y="11576"/>
                      <a:pt x="2869" y="11576"/>
                    </a:cubicBezTo>
                    <a:cubicBezTo>
                      <a:pt x="4270" y="11309"/>
                      <a:pt x="3670" y="8941"/>
                      <a:pt x="3670" y="8941"/>
                    </a:cubicBezTo>
                    <a:lnTo>
                      <a:pt x="4470" y="8507"/>
                    </a:lnTo>
                    <a:lnTo>
                      <a:pt x="5271" y="9074"/>
                    </a:lnTo>
                    <a:cubicBezTo>
                      <a:pt x="5271" y="9074"/>
                      <a:pt x="4771" y="11109"/>
                      <a:pt x="4837" y="11976"/>
                    </a:cubicBezTo>
                    <a:cubicBezTo>
                      <a:pt x="4937" y="12843"/>
                      <a:pt x="6939" y="14344"/>
                      <a:pt x="6939" y="14344"/>
                    </a:cubicBezTo>
                    <a:cubicBezTo>
                      <a:pt x="6939" y="14344"/>
                      <a:pt x="15612" y="28421"/>
                      <a:pt x="17246" y="28588"/>
                    </a:cubicBezTo>
                    <a:cubicBezTo>
                      <a:pt x="17318" y="28597"/>
                      <a:pt x="17391" y="28601"/>
                      <a:pt x="17465" y="28601"/>
                    </a:cubicBezTo>
                    <a:cubicBezTo>
                      <a:pt x="19056" y="28601"/>
                      <a:pt x="20916" y="26620"/>
                      <a:pt x="20916" y="26620"/>
                    </a:cubicBezTo>
                    <a:cubicBezTo>
                      <a:pt x="23484" y="22350"/>
                      <a:pt x="21416" y="19481"/>
                      <a:pt x="21416" y="19481"/>
                    </a:cubicBezTo>
                    <a:lnTo>
                      <a:pt x="10141" y="11609"/>
                    </a:lnTo>
                    <a:lnTo>
                      <a:pt x="9207" y="6439"/>
                    </a:lnTo>
                    <a:lnTo>
                      <a:pt x="8407" y="1869"/>
                    </a:lnTo>
                    <a:lnTo>
                      <a:pt x="5538" y="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4"/>
              <p:cNvSpPr/>
              <p:nvPr/>
            </p:nvSpPr>
            <p:spPr>
              <a:xfrm>
                <a:off x="4308245" y="1947636"/>
                <a:ext cx="63885" cy="41643"/>
              </a:xfrm>
              <a:custGeom>
                <a:rect b="b" l="l" r="r" t="t"/>
                <a:pathLst>
                  <a:path extrusionOk="0" h="1936" w="2970">
                    <a:moveTo>
                      <a:pt x="1868" y="1"/>
                    </a:moveTo>
                    <a:lnTo>
                      <a:pt x="1868" y="501"/>
                    </a:lnTo>
                    <a:cubicBezTo>
                      <a:pt x="1465" y="1227"/>
                      <a:pt x="1015" y="1415"/>
                      <a:pt x="657" y="1415"/>
                    </a:cubicBezTo>
                    <a:cubicBezTo>
                      <a:pt x="276" y="1415"/>
                      <a:pt x="1" y="1202"/>
                      <a:pt x="0" y="1202"/>
                    </a:cubicBezTo>
                    <a:lnTo>
                      <a:pt x="0" y="1202"/>
                    </a:lnTo>
                    <a:lnTo>
                      <a:pt x="267" y="1502"/>
                    </a:lnTo>
                    <a:cubicBezTo>
                      <a:pt x="501" y="1769"/>
                      <a:pt x="868" y="1935"/>
                      <a:pt x="1268" y="1935"/>
                    </a:cubicBezTo>
                    <a:cubicBezTo>
                      <a:pt x="2069" y="1869"/>
                      <a:pt x="2769" y="1268"/>
                      <a:pt x="2969" y="468"/>
                    </a:cubicBezTo>
                    <a:lnTo>
                      <a:pt x="186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4"/>
              <p:cNvSpPr/>
              <p:nvPr/>
            </p:nvSpPr>
            <p:spPr>
              <a:xfrm>
                <a:off x="4326184" y="1808445"/>
                <a:ext cx="58142" cy="122005"/>
              </a:xfrm>
              <a:custGeom>
                <a:rect b="b" l="l" r="r" t="t"/>
                <a:pathLst>
                  <a:path extrusionOk="0" h="5672" w="2703">
                    <a:moveTo>
                      <a:pt x="34" y="0"/>
                    </a:moveTo>
                    <a:cubicBezTo>
                      <a:pt x="0" y="334"/>
                      <a:pt x="0" y="668"/>
                      <a:pt x="34" y="968"/>
                    </a:cubicBezTo>
                    <a:cubicBezTo>
                      <a:pt x="100" y="1768"/>
                      <a:pt x="234" y="2536"/>
                      <a:pt x="467" y="3303"/>
                    </a:cubicBezTo>
                    <a:cubicBezTo>
                      <a:pt x="734" y="4070"/>
                      <a:pt x="1168" y="4737"/>
                      <a:pt x="1802" y="5237"/>
                    </a:cubicBezTo>
                    <a:cubicBezTo>
                      <a:pt x="1902" y="5338"/>
                      <a:pt x="2035" y="5404"/>
                      <a:pt x="2169" y="5471"/>
                    </a:cubicBezTo>
                    <a:cubicBezTo>
                      <a:pt x="2235" y="5538"/>
                      <a:pt x="2335" y="5571"/>
                      <a:pt x="2435" y="5604"/>
                    </a:cubicBezTo>
                    <a:cubicBezTo>
                      <a:pt x="2602" y="5671"/>
                      <a:pt x="2702" y="5671"/>
                      <a:pt x="2702" y="5671"/>
                    </a:cubicBezTo>
                    <a:cubicBezTo>
                      <a:pt x="2702" y="5638"/>
                      <a:pt x="2369" y="5504"/>
                      <a:pt x="1902" y="5137"/>
                    </a:cubicBezTo>
                    <a:cubicBezTo>
                      <a:pt x="1335" y="4604"/>
                      <a:pt x="901" y="3970"/>
                      <a:pt x="668" y="3236"/>
                    </a:cubicBezTo>
                    <a:cubicBezTo>
                      <a:pt x="434" y="2502"/>
                      <a:pt x="267" y="1735"/>
                      <a:pt x="167" y="968"/>
                    </a:cubicBezTo>
                    <a:cubicBezTo>
                      <a:pt x="167" y="634"/>
                      <a:pt x="134" y="334"/>
                      <a:pt x="34" y="0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4"/>
              <p:cNvSpPr/>
              <p:nvPr/>
            </p:nvSpPr>
            <p:spPr>
              <a:xfrm>
                <a:off x="4373528" y="1873469"/>
                <a:ext cx="138503" cy="66294"/>
              </a:xfrm>
              <a:custGeom>
                <a:rect b="b" l="l" r="r" t="t"/>
                <a:pathLst>
                  <a:path extrusionOk="0" h="3082" w="6439">
                    <a:moveTo>
                      <a:pt x="6169" y="0"/>
                    </a:moveTo>
                    <a:cubicBezTo>
                      <a:pt x="5903" y="0"/>
                      <a:pt x="5647" y="38"/>
                      <a:pt x="5371" y="113"/>
                    </a:cubicBezTo>
                    <a:cubicBezTo>
                      <a:pt x="4538" y="246"/>
                      <a:pt x="3704" y="513"/>
                      <a:pt x="2903" y="914"/>
                    </a:cubicBezTo>
                    <a:cubicBezTo>
                      <a:pt x="2136" y="1280"/>
                      <a:pt x="1402" y="1747"/>
                      <a:pt x="735" y="2315"/>
                    </a:cubicBezTo>
                    <a:cubicBezTo>
                      <a:pt x="468" y="2515"/>
                      <a:pt x="201" y="2782"/>
                      <a:pt x="1" y="3082"/>
                    </a:cubicBezTo>
                    <a:cubicBezTo>
                      <a:pt x="935" y="2315"/>
                      <a:pt x="1936" y="1647"/>
                      <a:pt x="3003" y="1114"/>
                    </a:cubicBezTo>
                    <a:cubicBezTo>
                      <a:pt x="4804" y="246"/>
                      <a:pt x="6439" y="80"/>
                      <a:pt x="6439" y="13"/>
                    </a:cubicBezTo>
                    <a:cubicBezTo>
                      <a:pt x="6347" y="5"/>
                      <a:pt x="6258" y="0"/>
                      <a:pt x="6169" y="0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15" name="Google Shape;815;p24"/>
          <p:cNvSpPr/>
          <p:nvPr/>
        </p:nvSpPr>
        <p:spPr>
          <a:xfrm>
            <a:off x="4226025" y="4536201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6" name="Google Shape;816;p24"/>
          <p:cNvCxnSpPr>
            <a:stCxn id="817" idx="0"/>
            <a:endCxn id="815" idx="2"/>
          </p:cNvCxnSpPr>
          <p:nvPr/>
        </p:nvCxnSpPr>
        <p:spPr>
          <a:xfrm>
            <a:off x="3066423" y="3241050"/>
            <a:ext cx="1159500" cy="13401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8" name="Google Shape;818;p24"/>
          <p:cNvSpPr/>
          <p:nvPr/>
        </p:nvSpPr>
        <p:spPr>
          <a:xfrm>
            <a:off x="3950800" y="2136550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9" name="Google Shape;819;p24"/>
          <p:cNvCxnSpPr>
            <a:endCxn id="818" idx="2"/>
          </p:cNvCxnSpPr>
          <p:nvPr/>
        </p:nvCxnSpPr>
        <p:spPr>
          <a:xfrm>
            <a:off x="3066400" y="1508500"/>
            <a:ext cx="884400" cy="672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0" name="Google Shape;820;p24"/>
          <p:cNvSpPr/>
          <p:nvPr/>
        </p:nvSpPr>
        <p:spPr>
          <a:xfrm flipH="1">
            <a:off x="4978800" y="3196825"/>
            <a:ext cx="89700" cy="9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1" name="Google Shape;821;p24"/>
          <p:cNvCxnSpPr>
            <a:stCxn id="822" idx="2"/>
            <a:endCxn id="820" idx="2"/>
          </p:cNvCxnSpPr>
          <p:nvPr/>
        </p:nvCxnSpPr>
        <p:spPr>
          <a:xfrm flipH="1">
            <a:off x="5068511" y="3241663"/>
            <a:ext cx="1008300" cy="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23" name="Google Shape;823;p24"/>
          <p:cNvGrpSpPr/>
          <p:nvPr/>
        </p:nvGrpSpPr>
        <p:grpSpPr>
          <a:xfrm>
            <a:off x="456423" y="1274400"/>
            <a:ext cx="2610002" cy="1433175"/>
            <a:chOff x="456423" y="1274400"/>
            <a:chExt cx="2610002" cy="1433175"/>
          </a:xfrm>
        </p:grpSpPr>
        <p:sp>
          <p:nvSpPr>
            <p:cNvPr id="824" name="Google Shape;824;p24"/>
            <p:cNvSpPr/>
            <p:nvPr/>
          </p:nvSpPr>
          <p:spPr>
            <a:xfrm>
              <a:off x="456423" y="1274400"/>
              <a:ext cx="2610000" cy="468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3400">
                <a:solidFill>
                  <a:schemeClr val="lt1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  <p:sp>
          <p:nvSpPr>
            <p:cNvPr id="825" name="Google Shape;825;p24"/>
            <p:cNvSpPr/>
            <p:nvPr/>
          </p:nvSpPr>
          <p:spPr>
            <a:xfrm flipH="1" rot="10800000">
              <a:off x="456425" y="1779675"/>
              <a:ext cx="2610000" cy="927900"/>
            </a:xfrm>
            <a:prstGeom prst="round2SameRect">
              <a:avLst>
                <a:gd fmla="val 8772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3400">
                <a:solidFill>
                  <a:srgbClr val="FFFFFF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  <p:sp>
          <p:nvSpPr>
            <p:cNvPr id="826" name="Google Shape;826;p24"/>
            <p:cNvSpPr txBox="1"/>
            <p:nvPr/>
          </p:nvSpPr>
          <p:spPr>
            <a:xfrm>
              <a:off x="591423" y="1274400"/>
              <a:ext cx="2340000" cy="46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FashionFinder</a:t>
              </a:r>
              <a:endPara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27" name="Google Shape;827;p24"/>
            <p:cNvSpPr txBox="1"/>
            <p:nvPr/>
          </p:nvSpPr>
          <p:spPr>
            <a:xfrm>
              <a:off x="591425" y="1779675"/>
              <a:ext cx="2340000" cy="88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Sebuah aplikasi yang berbasis deep learning yang menggunakan sistem rekomendasi collaborative filtering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28" name="Google Shape;828;p24"/>
          <p:cNvGrpSpPr/>
          <p:nvPr/>
        </p:nvGrpSpPr>
        <p:grpSpPr>
          <a:xfrm>
            <a:off x="456423" y="3007050"/>
            <a:ext cx="2610002" cy="1434150"/>
            <a:chOff x="456423" y="3007050"/>
            <a:chExt cx="2610002" cy="1434150"/>
          </a:xfrm>
        </p:grpSpPr>
        <p:sp>
          <p:nvSpPr>
            <p:cNvPr id="817" name="Google Shape;817;p24"/>
            <p:cNvSpPr/>
            <p:nvPr/>
          </p:nvSpPr>
          <p:spPr>
            <a:xfrm>
              <a:off x="456423" y="3007050"/>
              <a:ext cx="2610000" cy="468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3400">
                <a:solidFill>
                  <a:schemeClr val="lt1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  <p:sp>
          <p:nvSpPr>
            <p:cNvPr id="829" name="Google Shape;829;p24"/>
            <p:cNvSpPr/>
            <p:nvPr/>
          </p:nvSpPr>
          <p:spPr>
            <a:xfrm flipH="1" rot="10800000">
              <a:off x="456425" y="3512100"/>
              <a:ext cx="2610000" cy="929100"/>
            </a:xfrm>
            <a:prstGeom prst="round2SameRect">
              <a:avLst>
                <a:gd fmla="val 8772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3400">
                <a:solidFill>
                  <a:srgbClr val="FFFFFF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  <p:sp>
          <p:nvSpPr>
            <p:cNvPr id="830" name="Google Shape;830;p24"/>
            <p:cNvSpPr txBox="1"/>
            <p:nvPr/>
          </p:nvSpPr>
          <p:spPr>
            <a:xfrm>
              <a:off x="591423" y="3007050"/>
              <a:ext cx="2340000" cy="46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Rekomendasi</a:t>
              </a:r>
              <a:endPara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31" name="Google Shape;831;p24"/>
            <p:cNvSpPr txBox="1"/>
            <p:nvPr/>
          </p:nvSpPr>
          <p:spPr>
            <a:xfrm>
              <a:off x="591425" y="3512100"/>
              <a:ext cx="2340000" cy="8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Rekomendasi berdasarkan rating yang diberikan dan kemiripan antar produk.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2" name="Google Shape;832;p24"/>
          <p:cNvGrpSpPr/>
          <p:nvPr/>
        </p:nvGrpSpPr>
        <p:grpSpPr>
          <a:xfrm>
            <a:off x="6076800" y="3006137"/>
            <a:ext cx="2610011" cy="1435975"/>
            <a:chOff x="6076800" y="3006137"/>
            <a:chExt cx="2610011" cy="1435975"/>
          </a:xfrm>
        </p:grpSpPr>
        <p:sp>
          <p:nvSpPr>
            <p:cNvPr id="822" name="Google Shape;822;p24"/>
            <p:cNvSpPr/>
            <p:nvPr/>
          </p:nvSpPr>
          <p:spPr>
            <a:xfrm>
              <a:off x="6076811" y="3007663"/>
              <a:ext cx="2610000" cy="468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3400">
                <a:solidFill>
                  <a:schemeClr val="lt1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  <p:sp>
          <p:nvSpPr>
            <p:cNvPr id="833" name="Google Shape;833;p24"/>
            <p:cNvSpPr/>
            <p:nvPr/>
          </p:nvSpPr>
          <p:spPr>
            <a:xfrm flipH="1" rot="10800000">
              <a:off x="6076800" y="3513013"/>
              <a:ext cx="2610000" cy="929100"/>
            </a:xfrm>
            <a:prstGeom prst="round2SameRect">
              <a:avLst>
                <a:gd fmla="val 8772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3400">
                <a:solidFill>
                  <a:srgbClr val="FFFFFF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  <p:sp>
          <p:nvSpPr>
            <p:cNvPr id="834" name="Google Shape;834;p24"/>
            <p:cNvSpPr txBox="1"/>
            <p:nvPr/>
          </p:nvSpPr>
          <p:spPr>
            <a:xfrm>
              <a:off x="6211811" y="3006137"/>
              <a:ext cx="2340000" cy="46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Marketing Analisis</a:t>
              </a:r>
              <a:endPara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35" name="Google Shape;835;p24"/>
            <p:cNvSpPr txBox="1"/>
            <p:nvPr/>
          </p:nvSpPr>
          <p:spPr>
            <a:xfrm>
              <a:off x="6211800" y="3513033"/>
              <a:ext cx="2340000" cy="8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Selain membantu pelanggan, aplikasi ini secara implisit dapat membantu strategi marketing untuk meningkatkan penjualan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6" name="Google Shape;836;p24"/>
          <p:cNvGrpSpPr/>
          <p:nvPr/>
        </p:nvGrpSpPr>
        <p:grpSpPr>
          <a:xfrm>
            <a:off x="6076800" y="1273388"/>
            <a:ext cx="2610011" cy="1435199"/>
            <a:chOff x="6076800" y="1273388"/>
            <a:chExt cx="2610011" cy="1435199"/>
          </a:xfrm>
        </p:grpSpPr>
        <p:sp>
          <p:nvSpPr>
            <p:cNvPr id="837" name="Google Shape;837;p24"/>
            <p:cNvSpPr/>
            <p:nvPr/>
          </p:nvSpPr>
          <p:spPr>
            <a:xfrm>
              <a:off x="6076811" y="1273388"/>
              <a:ext cx="2610000" cy="468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3400">
                <a:solidFill>
                  <a:srgbClr val="FFFFFF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  <p:sp>
          <p:nvSpPr>
            <p:cNvPr id="838" name="Google Shape;838;p24"/>
            <p:cNvSpPr/>
            <p:nvPr/>
          </p:nvSpPr>
          <p:spPr>
            <a:xfrm flipH="1" rot="10800000">
              <a:off x="6076800" y="1778887"/>
              <a:ext cx="2610000" cy="929700"/>
            </a:xfrm>
            <a:prstGeom prst="round2SameRect">
              <a:avLst>
                <a:gd fmla="val 8772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3400">
                <a:solidFill>
                  <a:srgbClr val="FFFFFF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endParaRPr>
            </a:p>
          </p:txBody>
        </p:sp>
        <p:sp>
          <p:nvSpPr>
            <p:cNvPr id="839" name="Google Shape;839;p24"/>
            <p:cNvSpPr txBox="1"/>
            <p:nvPr/>
          </p:nvSpPr>
          <p:spPr>
            <a:xfrm>
              <a:off x="6211811" y="1274438"/>
              <a:ext cx="2340000" cy="46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Benefit</a:t>
              </a:r>
              <a:endPara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40" name="Google Shape;840;p24"/>
            <p:cNvSpPr txBox="1"/>
            <p:nvPr/>
          </p:nvSpPr>
          <p:spPr>
            <a:xfrm>
              <a:off x="6211800" y="1853281"/>
              <a:ext cx="23400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Memberikan rekomendasi produk dan membantu pelanggan memilih produk yang diinginkan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841" name="Google Shape;841;p24"/>
          <p:cNvCxnSpPr>
            <a:stCxn id="837" idx="2"/>
            <a:endCxn id="842" idx="2"/>
          </p:cNvCxnSpPr>
          <p:nvPr/>
        </p:nvCxnSpPr>
        <p:spPr>
          <a:xfrm flipH="1">
            <a:off x="5270711" y="1507388"/>
            <a:ext cx="806100" cy="674100"/>
          </a:xfrm>
          <a:prstGeom prst="bentConnector3">
            <a:avLst>
              <a:gd fmla="val 49994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2" name="Google Shape;842;p24"/>
          <p:cNvSpPr/>
          <p:nvPr/>
        </p:nvSpPr>
        <p:spPr>
          <a:xfrm flipH="1">
            <a:off x="5181125" y="2136575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3" name="Google Shape;8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581950" cy="5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25"/>
          <p:cNvSpPr txBox="1"/>
          <p:nvPr>
            <p:ph type="title"/>
          </p:nvPr>
        </p:nvSpPr>
        <p:spPr>
          <a:xfrm>
            <a:off x="457200" y="408425"/>
            <a:ext cx="8229600" cy="5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Referensi</a:t>
            </a:r>
            <a:endParaRPr/>
          </a:p>
        </p:txBody>
      </p:sp>
      <p:pic>
        <p:nvPicPr>
          <p:cNvPr id="849" name="Google Shape;8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581950" cy="581950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25"/>
          <p:cNvSpPr txBox="1"/>
          <p:nvPr/>
        </p:nvSpPr>
        <p:spPr>
          <a:xfrm>
            <a:off x="734350" y="1300275"/>
            <a:ext cx="80430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Dataset : https://www.kaggle.com/datasets/jaepin/shopeeph-koreantop-clothing</a:t>
            </a:r>
            <a:endParaRPr sz="1100">
              <a:solidFill>
                <a:schemeClr val="dk1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https://medium.com/analytics-vidhya/understanding-embedding-layer-in-keras-bbe3ff1327ce</a:t>
            </a:r>
            <a:endParaRPr sz="1100">
              <a:solidFill>
                <a:schemeClr val="dk1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https://levitrares.com/host-https-medium.com/sysinfo/sistem-rekomendasi-1eeb635e272f</a:t>
            </a:r>
            <a:endParaRPr sz="1100">
              <a:solidFill>
                <a:schemeClr val="dk1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https://scholarworks.uark.edu/cgi/viewcontent.cgi?referer=&amp;httpsredir=1&amp;article=2262&amp;context=etd#:~:text=User%2Dbased%20collaborative%20recommender%20systems,similar%20items%20in%20the%20past.</a:t>
            </a:r>
            <a:endParaRPr sz="1100">
              <a:solidFill>
                <a:schemeClr val="dk1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https://colab.research.google.com/drive/11IbmXTOu1n7f0T2dV0vemuvwnvyI6JxG?usp=sharing#scrollTo=shQPMd0wOz6u</a:t>
            </a:r>
            <a:endParaRPr sz="1100">
              <a:solidFill>
                <a:schemeClr val="dk1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https://www.perzonalization.com/blog/product-recommendation-engines/</a:t>
            </a:r>
            <a:endParaRPr sz="1100">
              <a:solidFill>
                <a:schemeClr val="dk1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https://towardsdatascience.com/comprehensive-guide-on-item-based-recommendation-systems-d67e40e2b75d</a:t>
            </a:r>
            <a:endParaRPr sz="1100">
              <a:solidFill>
                <a:schemeClr val="dk1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https://roojet.com/pros-and-cons-of-using-low-price-strategy-in-ecommerce/</a:t>
            </a:r>
            <a:endParaRPr sz="1100">
              <a:solidFill>
                <a:schemeClr val="dk1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https://360creativehub.com/flash-sale-the-pros-the-cons-and-everything-in-between/</a:t>
            </a:r>
            <a:endParaRPr sz="1100">
              <a:solidFill>
                <a:schemeClr val="dk1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https://medium.com/@Marty.JL/the-consumer-psychology-behind-free-shipping-in-online-retail-81cc6dc20f7</a:t>
            </a:r>
            <a:endParaRPr sz="1100">
              <a:solidFill>
                <a:schemeClr val="dk1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https://sendpulse.com/support/glossary/product-bundling</a:t>
            </a:r>
            <a:endParaRPr sz="1100">
              <a:solidFill>
                <a:schemeClr val="dk1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https://squareup.com/us/en/townsquare/dtc-vs-wholesale-retail</a:t>
            </a:r>
            <a:endParaRPr sz="1100">
              <a:solidFill>
                <a:schemeClr val="dk1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26"/>
          <p:cNvSpPr txBox="1"/>
          <p:nvPr>
            <p:ph type="title"/>
          </p:nvPr>
        </p:nvSpPr>
        <p:spPr>
          <a:xfrm>
            <a:off x="457200" y="408425"/>
            <a:ext cx="8229600" cy="5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inkedin Anggota group 1</a:t>
            </a:r>
            <a:endParaRPr/>
          </a:p>
        </p:txBody>
      </p:sp>
      <p:pic>
        <p:nvPicPr>
          <p:cNvPr id="856" name="Google Shape;8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58" y="1933854"/>
            <a:ext cx="1942350" cy="21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7" name="Google Shape;8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6200"/>
            <a:ext cx="581950" cy="5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8" name="Google Shape;85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9638" y="1900713"/>
            <a:ext cx="1817425" cy="21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9" name="Google Shape;85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8087" y="1933863"/>
            <a:ext cx="1942350" cy="2091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0" name="Google Shape;860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71472" y="1933874"/>
            <a:ext cx="1896265" cy="209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" name="Google Shape;315;p15"/>
          <p:cNvCxnSpPr>
            <a:endCxn id="316" idx="3"/>
          </p:cNvCxnSpPr>
          <p:nvPr/>
        </p:nvCxnSpPr>
        <p:spPr>
          <a:xfrm rot="10800000">
            <a:off x="8403376" y="1812370"/>
            <a:ext cx="3183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17" name="Google Shape;317;p15"/>
          <p:cNvCxnSpPr>
            <a:endCxn id="318" idx="3"/>
          </p:cNvCxnSpPr>
          <p:nvPr/>
        </p:nvCxnSpPr>
        <p:spPr>
          <a:xfrm rot="10800000">
            <a:off x="8403376" y="2687481"/>
            <a:ext cx="3183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19" name="Google Shape;319;p15"/>
          <p:cNvCxnSpPr>
            <a:endCxn id="320" idx="3"/>
          </p:cNvCxnSpPr>
          <p:nvPr/>
        </p:nvCxnSpPr>
        <p:spPr>
          <a:xfrm rot="10800000">
            <a:off x="8403376" y="3560732"/>
            <a:ext cx="3183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21" name="Google Shape;321;p15"/>
          <p:cNvCxnSpPr>
            <a:stCxn id="322" idx="1"/>
          </p:cNvCxnSpPr>
          <p:nvPr/>
        </p:nvCxnSpPr>
        <p:spPr>
          <a:xfrm rot="10800000">
            <a:off x="5324669" y="1812370"/>
            <a:ext cx="318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23" name="Google Shape;323;p15"/>
          <p:cNvCxnSpPr>
            <a:stCxn id="324" idx="1"/>
          </p:cNvCxnSpPr>
          <p:nvPr/>
        </p:nvCxnSpPr>
        <p:spPr>
          <a:xfrm rot="10800000">
            <a:off x="5321969" y="2687481"/>
            <a:ext cx="321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25" name="Google Shape;325;p15"/>
          <p:cNvCxnSpPr>
            <a:stCxn id="326" idx="1"/>
          </p:cNvCxnSpPr>
          <p:nvPr/>
        </p:nvCxnSpPr>
        <p:spPr>
          <a:xfrm rot="10800000">
            <a:off x="5324669" y="3560732"/>
            <a:ext cx="318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327" name="Google Shape;327;p15"/>
          <p:cNvGrpSpPr/>
          <p:nvPr/>
        </p:nvGrpSpPr>
        <p:grpSpPr>
          <a:xfrm>
            <a:off x="982641" y="1603187"/>
            <a:ext cx="3700596" cy="2421131"/>
            <a:chOff x="-6800711" y="-225606"/>
            <a:chExt cx="4729800" cy="2911063"/>
          </a:xfrm>
        </p:grpSpPr>
        <p:sp>
          <p:nvSpPr>
            <p:cNvPr id="328" name="Google Shape;328;p15"/>
            <p:cNvSpPr txBox="1"/>
            <p:nvPr/>
          </p:nvSpPr>
          <p:spPr>
            <a:xfrm>
              <a:off x="-6800701" y="-225606"/>
              <a:ext cx="3226800" cy="49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Latar Belakang</a:t>
              </a:r>
              <a:endParaRPr sz="16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9" name="Google Shape;329;p15"/>
            <p:cNvSpPr txBox="1"/>
            <p:nvPr/>
          </p:nvSpPr>
          <p:spPr>
            <a:xfrm>
              <a:off x="-6800711" y="201458"/>
              <a:ext cx="4729800" cy="248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0" spcFirstLastPara="1" rIns="0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Perkembangan dunia fashion yang sangat pesat mengakibatkan banyaknya jenis dan model yang tersedia. Selain itu, dari setiap jenis produk tersebut memiliki keberagaman kualitas.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Hal tersebut mengakibatkan terlalu banyak informasi yang harus diperhatikan dalam memilih suatu produk yang sesuai kebutuhan dengan kualitas yang bagus. 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0" name="Google Shape;330;p15"/>
          <p:cNvGrpSpPr/>
          <p:nvPr/>
        </p:nvGrpSpPr>
        <p:grpSpPr>
          <a:xfrm>
            <a:off x="5640133" y="1443280"/>
            <a:ext cx="2763243" cy="2740938"/>
            <a:chOff x="2683872" y="1275488"/>
            <a:chExt cx="3777503" cy="3462092"/>
          </a:xfrm>
        </p:grpSpPr>
        <p:sp>
          <p:nvSpPr>
            <p:cNvPr id="324" name="Google Shape;324;p15"/>
            <p:cNvSpPr/>
            <p:nvPr/>
          </p:nvSpPr>
          <p:spPr>
            <a:xfrm>
              <a:off x="2687750" y="2380844"/>
              <a:ext cx="932400" cy="932400"/>
            </a:xfrm>
            <a:prstGeom prst="roundRect">
              <a:avLst>
                <a:gd fmla="val 820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2687750" y="3483851"/>
              <a:ext cx="932400" cy="932400"/>
            </a:xfrm>
            <a:prstGeom prst="roundRect">
              <a:avLst>
                <a:gd fmla="val 820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2687750" y="1275488"/>
              <a:ext cx="932400" cy="932400"/>
            </a:xfrm>
            <a:prstGeom prst="roundRect">
              <a:avLst>
                <a:gd fmla="val 820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5528975" y="2380844"/>
              <a:ext cx="932400" cy="932400"/>
            </a:xfrm>
            <a:prstGeom prst="roundRect">
              <a:avLst>
                <a:gd fmla="val 820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5528975" y="3483851"/>
              <a:ext cx="932400" cy="932400"/>
            </a:xfrm>
            <a:prstGeom prst="roundRect">
              <a:avLst>
                <a:gd fmla="val 820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5528975" y="1275488"/>
              <a:ext cx="932400" cy="932400"/>
            </a:xfrm>
            <a:prstGeom prst="roundRect">
              <a:avLst>
                <a:gd fmla="val 820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2742002" y="4629819"/>
              <a:ext cx="3659997" cy="4065"/>
            </a:xfrm>
            <a:custGeom>
              <a:rect b="b" l="l" r="r" t="t"/>
              <a:pathLst>
                <a:path extrusionOk="0" h="201" w="180964">
                  <a:moveTo>
                    <a:pt x="90499" y="0"/>
                  </a:moveTo>
                  <a:cubicBezTo>
                    <a:pt x="40496" y="0"/>
                    <a:pt x="1" y="33"/>
                    <a:pt x="1" y="100"/>
                  </a:cubicBezTo>
                  <a:cubicBezTo>
                    <a:pt x="1" y="167"/>
                    <a:pt x="40496" y="200"/>
                    <a:pt x="90499" y="200"/>
                  </a:cubicBezTo>
                  <a:cubicBezTo>
                    <a:pt x="140468" y="200"/>
                    <a:pt x="180963" y="167"/>
                    <a:pt x="180963" y="100"/>
                  </a:cubicBezTo>
                  <a:cubicBezTo>
                    <a:pt x="180963" y="33"/>
                    <a:pt x="140468" y="0"/>
                    <a:pt x="90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5597200" y="3642115"/>
              <a:ext cx="793943" cy="605360"/>
            </a:xfrm>
            <a:custGeom>
              <a:rect b="b" l="l" r="r" t="t"/>
              <a:pathLst>
                <a:path extrusionOk="0" h="29555" w="38762">
                  <a:moveTo>
                    <a:pt x="25318" y="0"/>
                  </a:moveTo>
                  <a:lnTo>
                    <a:pt x="19814" y="15445"/>
                  </a:lnTo>
                  <a:lnTo>
                    <a:pt x="15211" y="234"/>
                  </a:lnTo>
                  <a:cubicBezTo>
                    <a:pt x="15211" y="234"/>
                    <a:pt x="9006" y="1968"/>
                    <a:pt x="7505" y="2969"/>
                  </a:cubicBezTo>
                  <a:cubicBezTo>
                    <a:pt x="6038" y="3937"/>
                    <a:pt x="0" y="20448"/>
                    <a:pt x="0" y="20448"/>
                  </a:cubicBezTo>
                  <a:lnTo>
                    <a:pt x="8973" y="24485"/>
                  </a:lnTo>
                  <a:lnTo>
                    <a:pt x="7572" y="29255"/>
                  </a:lnTo>
                  <a:lnTo>
                    <a:pt x="30755" y="29555"/>
                  </a:lnTo>
                  <a:lnTo>
                    <a:pt x="29588" y="23984"/>
                  </a:lnTo>
                  <a:lnTo>
                    <a:pt x="38761" y="20482"/>
                  </a:lnTo>
                  <a:cubicBezTo>
                    <a:pt x="38761" y="20482"/>
                    <a:pt x="34458" y="6939"/>
                    <a:pt x="32790" y="4337"/>
                  </a:cubicBezTo>
                  <a:cubicBezTo>
                    <a:pt x="31122" y="1735"/>
                    <a:pt x="25318" y="0"/>
                    <a:pt x="253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5759114" y="3679004"/>
              <a:ext cx="110032" cy="220760"/>
            </a:xfrm>
            <a:custGeom>
              <a:rect b="b" l="l" r="r" t="t"/>
              <a:pathLst>
                <a:path extrusionOk="0" h="10778" w="5372">
                  <a:moveTo>
                    <a:pt x="2302" y="1"/>
                  </a:moveTo>
                  <a:lnTo>
                    <a:pt x="1" y="868"/>
                  </a:lnTo>
                  <a:cubicBezTo>
                    <a:pt x="134" y="3970"/>
                    <a:pt x="1068" y="6972"/>
                    <a:pt x="2703" y="9608"/>
                  </a:cubicBezTo>
                  <a:cubicBezTo>
                    <a:pt x="2936" y="10041"/>
                    <a:pt x="3270" y="10375"/>
                    <a:pt x="3670" y="10642"/>
                  </a:cubicBezTo>
                  <a:cubicBezTo>
                    <a:pt x="3839" y="10732"/>
                    <a:pt x="4022" y="10778"/>
                    <a:pt x="4204" y="10778"/>
                  </a:cubicBezTo>
                  <a:cubicBezTo>
                    <a:pt x="4488" y="10778"/>
                    <a:pt x="4767" y="10666"/>
                    <a:pt x="4971" y="10441"/>
                  </a:cubicBezTo>
                  <a:cubicBezTo>
                    <a:pt x="5371" y="9941"/>
                    <a:pt x="5004" y="9207"/>
                    <a:pt x="4671" y="8640"/>
                  </a:cubicBezTo>
                  <a:cubicBezTo>
                    <a:pt x="3103" y="6038"/>
                    <a:pt x="2269" y="3036"/>
                    <a:pt x="2302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5864333" y="4028456"/>
              <a:ext cx="53992" cy="56757"/>
            </a:xfrm>
            <a:custGeom>
              <a:rect b="b" l="l" r="r" t="t"/>
              <a:pathLst>
                <a:path extrusionOk="0" h="2771" w="2636">
                  <a:moveTo>
                    <a:pt x="1405" y="1"/>
                  </a:moveTo>
                  <a:cubicBezTo>
                    <a:pt x="636" y="1"/>
                    <a:pt x="1" y="597"/>
                    <a:pt x="1" y="1386"/>
                  </a:cubicBezTo>
                  <a:cubicBezTo>
                    <a:pt x="1" y="2148"/>
                    <a:pt x="641" y="2771"/>
                    <a:pt x="1388" y="2771"/>
                  </a:cubicBezTo>
                  <a:cubicBezTo>
                    <a:pt x="1458" y="2771"/>
                    <a:pt x="1530" y="2765"/>
                    <a:pt x="1602" y="2754"/>
                  </a:cubicBezTo>
                  <a:cubicBezTo>
                    <a:pt x="1869" y="2720"/>
                    <a:pt x="2102" y="2587"/>
                    <a:pt x="2269" y="2387"/>
                  </a:cubicBezTo>
                  <a:cubicBezTo>
                    <a:pt x="2436" y="2187"/>
                    <a:pt x="2502" y="1953"/>
                    <a:pt x="2536" y="1686"/>
                  </a:cubicBezTo>
                  <a:cubicBezTo>
                    <a:pt x="2636" y="1319"/>
                    <a:pt x="2603" y="919"/>
                    <a:pt x="2469" y="552"/>
                  </a:cubicBezTo>
                  <a:cubicBezTo>
                    <a:pt x="2302" y="252"/>
                    <a:pt x="1969" y="19"/>
                    <a:pt x="1635" y="19"/>
                  </a:cubicBezTo>
                  <a:cubicBezTo>
                    <a:pt x="1557" y="7"/>
                    <a:pt x="1480" y="1"/>
                    <a:pt x="1405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5994151" y="4071183"/>
              <a:ext cx="220023" cy="140592"/>
            </a:xfrm>
            <a:custGeom>
              <a:rect b="b" l="l" r="r" t="t"/>
              <a:pathLst>
                <a:path extrusionOk="0" h="6864" w="10742">
                  <a:moveTo>
                    <a:pt x="10742" y="1"/>
                  </a:moveTo>
                  <a:lnTo>
                    <a:pt x="9641" y="1268"/>
                  </a:lnTo>
                  <a:cubicBezTo>
                    <a:pt x="8313" y="2751"/>
                    <a:pt x="6099" y="4233"/>
                    <a:pt x="4163" y="4233"/>
                  </a:cubicBezTo>
                  <a:cubicBezTo>
                    <a:pt x="4007" y="4233"/>
                    <a:pt x="3854" y="4224"/>
                    <a:pt x="3703" y="4204"/>
                  </a:cubicBezTo>
                  <a:cubicBezTo>
                    <a:pt x="3203" y="4104"/>
                    <a:pt x="2702" y="3970"/>
                    <a:pt x="2202" y="3903"/>
                  </a:cubicBezTo>
                  <a:cubicBezTo>
                    <a:pt x="2081" y="3887"/>
                    <a:pt x="1957" y="3879"/>
                    <a:pt x="1834" y="3879"/>
                  </a:cubicBezTo>
                  <a:cubicBezTo>
                    <a:pt x="1449" y="3879"/>
                    <a:pt x="1063" y="3960"/>
                    <a:pt x="734" y="4137"/>
                  </a:cubicBezTo>
                  <a:cubicBezTo>
                    <a:pt x="267" y="4370"/>
                    <a:pt x="1" y="4871"/>
                    <a:pt x="34" y="5371"/>
                  </a:cubicBezTo>
                  <a:cubicBezTo>
                    <a:pt x="67" y="5638"/>
                    <a:pt x="267" y="5872"/>
                    <a:pt x="501" y="5972"/>
                  </a:cubicBezTo>
                  <a:cubicBezTo>
                    <a:pt x="573" y="5994"/>
                    <a:pt x="643" y="6003"/>
                    <a:pt x="714" y="6003"/>
                  </a:cubicBezTo>
                  <a:cubicBezTo>
                    <a:pt x="1069" y="6003"/>
                    <a:pt x="1412" y="5766"/>
                    <a:pt x="1802" y="5738"/>
                  </a:cubicBezTo>
                  <a:cubicBezTo>
                    <a:pt x="1841" y="5734"/>
                    <a:pt x="1880" y="5732"/>
                    <a:pt x="1918" y="5732"/>
                  </a:cubicBezTo>
                  <a:cubicBezTo>
                    <a:pt x="2468" y="5732"/>
                    <a:pt x="2940" y="6158"/>
                    <a:pt x="3470" y="6439"/>
                  </a:cubicBezTo>
                  <a:cubicBezTo>
                    <a:pt x="4070" y="6722"/>
                    <a:pt x="4721" y="6864"/>
                    <a:pt x="5375" y="6864"/>
                  </a:cubicBezTo>
                  <a:cubicBezTo>
                    <a:pt x="6030" y="6864"/>
                    <a:pt x="6689" y="6722"/>
                    <a:pt x="7306" y="6439"/>
                  </a:cubicBezTo>
                  <a:cubicBezTo>
                    <a:pt x="8473" y="5872"/>
                    <a:pt x="9541" y="5071"/>
                    <a:pt x="10408" y="4070"/>
                  </a:cubicBezTo>
                  <a:lnTo>
                    <a:pt x="10174" y="3003"/>
                  </a:lnTo>
                  <a:lnTo>
                    <a:pt x="10742" y="1"/>
                  </a:ln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5765956" y="3922930"/>
              <a:ext cx="219327" cy="151693"/>
            </a:xfrm>
            <a:custGeom>
              <a:rect b="b" l="l" r="r" t="t"/>
              <a:pathLst>
                <a:path extrusionOk="0" h="7406" w="10708">
                  <a:moveTo>
                    <a:pt x="10708" y="0"/>
                  </a:moveTo>
                  <a:lnTo>
                    <a:pt x="10708" y="0"/>
                  </a:lnTo>
                  <a:cubicBezTo>
                    <a:pt x="10541" y="34"/>
                    <a:pt x="10374" y="100"/>
                    <a:pt x="10208" y="167"/>
                  </a:cubicBezTo>
                  <a:cubicBezTo>
                    <a:pt x="9874" y="267"/>
                    <a:pt x="9407" y="400"/>
                    <a:pt x="8873" y="634"/>
                  </a:cubicBezTo>
                  <a:cubicBezTo>
                    <a:pt x="7406" y="1201"/>
                    <a:pt x="6005" y="1935"/>
                    <a:pt x="4737" y="2836"/>
                  </a:cubicBezTo>
                  <a:cubicBezTo>
                    <a:pt x="3436" y="3736"/>
                    <a:pt x="2269" y="4770"/>
                    <a:pt x="1201" y="5904"/>
                  </a:cubicBezTo>
                  <a:cubicBezTo>
                    <a:pt x="801" y="6371"/>
                    <a:pt x="501" y="6738"/>
                    <a:pt x="300" y="7005"/>
                  </a:cubicBezTo>
                  <a:cubicBezTo>
                    <a:pt x="200" y="7139"/>
                    <a:pt x="100" y="7272"/>
                    <a:pt x="0" y="7405"/>
                  </a:cubicBezTo>
                  <a:cubicBezTo>
                    <a:pt x="134" y="7305"/>
                    <a:pt x="267" y="7172"/>
                    <a:pt x="367" y="7039"/>
                  </a:cubicBezTo>
                  <a:cubicBezTo>
                    <a:pt x="601" y="6805"/>
                    <a:pt x="901" y="6438"/>
                    <a:pt x="1335" y="6004"/>
                  </a:cubicBezTo>
                  <a:cubicBezTo>
                    <a:pt x="3469" y="3770"/>
                    <a:pt x="6071" y="1968"/>
                    <a:pt x="8907" y="734"/>
                  </a:cubicBezTo>
                  <a:cubicBezTo>
                    <a:pt x="9474" y="501"/>
                    <a:pt x="9907" y="334"/>
                    <a:pt x="10241" y="234"/>
                  </a:cubicBezTo>
                  <a:cubicBezTo>
                    <a:pt x="10408" y="167"/>
                    <a:pt x="10541" y="100"/>
                    <a:pt x="107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5745453" y="3888069"/>
              <a:ext cx="235057" cy="112756"/>
            </a:xfrm>
            <a:custGeom>
              <a:rect b="b" l="l" r="r" t="t"/>
              <a:pathLst>
                <a:path extrusionOk="0" h="5505" w="11476">
                  <a:moveTo>
                    <a:pt x="11475" y="1"/>
                  </a:moveTo>
                  <a:cubicBezTo>
                    <a:pt x="11275" y="1"/>
                    <a:pt x="11108" y="34"/>
                    <a:pt x="10942" y="101"/>
                  </a:cubicBezTo>
                  <a:cubicBezTo>
                    <a:pt x="10641" y="168"/>
                    <a:pt x="10174" y="268"/>
                    <a:pt x="9607" y="435"/>
                  </a:cubicBezTo>
                  <a:cubicBezTo>
                    <a:pt x="6705" y="1335"/>
                    <a:pt x="3937" y="2636"/>
                    <a:pt x="1435" y="4371"/>
                  </a:cubicBezTo>
                  <a:cubicBezTo>
                    <a:pt x="968" y="4704"/>
                    <a:pt x="601" y="5005"/>
                    <a:pt x="334" y="5205"/>
                  </a:cubicBezTo>
                  <a:cubicBezTo>
                    <a:pt x="201" y="5305"/>
                    <a:pt x="101" y="5405"/>
                    <a:pt x="1" y="5505"/>
                  </a:cubicBezTo>
                  <a:cubicBezTo>
                    <a:pt x="134" y="5438"/>
                    <a:pt x="267" y="5371"/>
                    <a:pt x="401" y="5271"/>
                  </a:cubicBezTo>
                  <a:cubicBezTo>
                    <a:pt x="668" y="5071"/>
                    <a:pt x="1068" y="4804"/>
                    <a:pt x="1535" y="4504"/>
                  </a:cubicBezTo>
                  <a:cubicBezTo>
                    <a:pt x="2803" y="3670"/>
                    <a:pt x="4137" y="2936"/>
                    <a:pt x="5504" y="2303"/>
                  </a:cubicBezTo>
                  <a:cubicBezTo>
                    <a:pt x="6839" y="1635"/>
                    <a:pt x="8240" y="1068"/>
                    <a:pt x="9674" y="601"/>
                  </a:cubicBezTo>
                  <a:cubicBezTo>
                    <a:pt x="10241" y="401"/>
                    <a:pt x="10675" y="268"/>
                    <a:pt x="10975" y="168"/>
                  </a:cubicBezTo>
                  <a:cubicBezTo>
                    <a:pt x="11142" y="134"/>
                    <a:pt x="11309" y="68"/>
                    <a:pt x="114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5628620" y="3978950"/>
              <a:ext cx="38282" cy="103867"/>
            </a:xfrm>
            <a:custGeom>
              <a:rect b="b" l="l" r="r" t="t"/>
              <a:pathLst>
                <a:path extrusionOk="0" h="5071" w="1869">
                  <a:moveTo>
                    <a:pt x="0" y="0"/>
                  </a:moveTo>
                  <a:cubicBezTo>
                    <a:pt x="101" y="901"/>
                    <a:pt x="334" y="1802"/>
                    <a:pt x="668" y="2636"/>
                  </a:cubicBezTo>
                  <a:cubicBezTo>
                    <a:pt x="934" y="3503"/>
                    <a:pt x="1301" y="4337"/>
                    <a:pt x="1802" y="5071"/>
                  </a:cubicBezTo>
                  <a:cubicBezTo>
                    <a:pt x="1868" y="5071"/>
                    <a:pt x="1368" y="3970"/>
                    <a:pt x="868" y="2569"/>
                  </a:cubicBezTo>
                  <a:cubicBezTo>
                    <a:pt x="367" y="1168"/>
                    <a:pt x="67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5769376" y="4189981"/>
              <a:ext cx="94301" cy="53398"/>
            </a:xfrm>
            <a:custGeom>
              <a:rect b="b" l="l" r="r" t="t"/>
              <a:pathLst>
                <a:path extrusionOk="0" h="2607" w="4604">
                  <a:moveTo>
                    <a:pt x="12" y="0"/>
                  </a:moveTo>
                  <a:cubicBezTo>
                    <a:pt x="6" y="0"/>
                    <a:pt x="2" y="2"/>
                    <a:pt x="0" y="5"/>
                  </a:cubicBezTo>
                  <a:cubicBezTo>
                    <a:pt x="667" y="572"/>
                    <a:pt x="1401" y="1072"/>
                    <a:pt x="2202" y="1473"/>
                  </a:cubicBezTo>
                  <a:cubicBezTo>
                    <a:pt x="2935" y="1940"/>
                    <a:pt x="3736" y="2307"/>
                    <a:pt x="4603" y="2607"/>
                  </a:cubicBezTo>
                  <a:cubicBezTo>
                    <a:pt x="4603" y="2573"/>
                    <a:pt x="3569" y="2006"/>
                    <a:pt x="2302" y="1272"/>
                  </a:cubicBezTo>
                  <a:cubicBezTo>
                    <a:pt x="1096" y="606"/>
                    <a:pt x="132" y="0"/>
                    <a:pt x="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5870478" y="3659873"/>
              <a:ext cx="115501" cy="362131"/>
            </a:xfrm>
            <a:custGeom>
              <a:rect b="b" l="l" r="r" t="t"/>
              <a:pathLst>
                <a:path extrusionOk="0" h="17680" w="5639">
                  <a:moveTo>
                    <a:pt x="1" y="1"/>
                  </a:moveTo>
                  <a:cubicBezTo>
                    <a:pt x="34" y="234"/>
                    <a:pt x="101" y="468"/>
                    <a:pt x="168" y="701"/>
                  </a:cubicBezTo>
                  <a:cubicBezTo>
                    <a:pt x="301" y="1168"/>
                    <a:pt x="468" y="1835"/>
                    <a:pt x="701" y="2636"/>
                  </a:cubicBezTo>
                  <a:cubicBezTo>
                    <a:pt x="1168" y="4237"/>
                    <a:pt x="1836" y="6472"/>
                    <a:pt x="2636" y="8907"/>
                  </a:cubicBezTo>
                  <a:cubicBezTo>
                    <a:pt x="3403" y="11342"/>
                    <a:pt x="4137" y="13544"/>
                    <a:pt x="4704" y="15145"/>
                  </a:cubicBezTo>
                  <a:cubicBezTo>
                    <a:pt x="4971" y="15912"/>
                    <a:pt x="5205" y="16579"/>
                    <a:pt x="5371" y="17013"/>
                  </a:cubicBezTo>
                  <a:cubicBezTo>
                    <a:pt x="5438" y="17246"/>
                    <a:pt x="5538" y="17480"/>
                    <a:pt x="5638" y="17680"/>
                  </a:cubicBezTo>
                  <a:cubicBezTo>
                    <a:pt x="5572" y="17446"/>
                    <a:pt x="5505" y="17213"/>
                    <a:pt x="5438" y="16979"/>
                  </a:cubicBezTo>
                  <a:cubicBezTo>
                    <a:pt x="5305" y="16512"/>
                    <a:pt x="5071" y="15879"/>
                    <a:pt x="4838" y="15111"/>
                  </a:cubicBezTo>
                  <a:cubicBezTo>
                    <a:pt x="4304" y="13444"/>
                    <a:pt x="3603" y="11275"/>
                    <a:pt x="2836" y="8840"/>
                  </a:cubicBezTo>
                  <a:cubicBezTo>
                    <a:pt x="2069" y="6405"/>
                    <a:pt x="1369" y="4204"/>
                    <a:pt x="868" y="2603"/>
                  </a:cubicBezTo>
                  <a:cubicBezTo>
                    <a:pt x="601" y="1802"/>
                    <a:pt x="401" y="1168"/>
                    <a:pt x="268" y="701"/>
                  </a:cubicBezTo>
                  <a:cubicBezTo>
                    <a:pt x="201" y="468"/>
                    <a:pt x="101" y="234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5985262" y="4021472"/>
              <a:ext cx="40330" cy="4895"/>
            </a:xfrm>
            <a:custGeom>
              <a:rect b="b" l="l" r="r" t="t"/>
              <a:pathLst>
                <a:path extrusionOk="0" h="239" w="1969">
                  <a:moveTo>
                    <a:pt x="985" y="1"/>
                  </a:moveTo>
                  <a:cubicBezTo>
                    <a:pt x="651" y="1"/>
                    <a:pt x="318" y="43"/>
                    <a:pt x="1" y="126"/>
                  </a:cubicBezTo>
                  <a:cubicBezTo>
                    <a:pt x="251" y="201"/>
                    <a:pt x="501" y="239"/>
                    <a:pt x="751" y="239"/>
                  </a:cubicBezTo>
                  <a:cubicBezTo>
                    <a:pt x="835" y="239"/>
                    <a:pt x="918" y="234"/>
                    <a:pt x="1002" y="226"/>
                  </a:cubicBezTo>
                  <a:cubicBezTo>
                    <a:pt x="1055" y="232"/>
                    <a:pt x="1110" y="235"/>
                    <a:pt x="1167" y="235"/>
                  </a:cubicBezTo>
                  <a:cubicBezTo>
                    <a:pt x="1409" y="235"/>
                    <a:pt x="1677" y="184"/>
                    <a:pt x="1911" y="111"/>
                  </a:cubicBezTo>
                  <a:lnTo>
                    <a:pt x="1911" y="111"/>
                  </a:lnTo>
                  <a:cubicBezTo>
                    <a:pt x="1930" y="116"/>
                    <a:pt x="1950" y="121"/>
                    <a:pt x="1969" y="126"/>
                  </a:cubicBezTo>
                  <a:lnTo>
                    <a:pt x="1969" y="93"/>
                  </a:lnTo>
                  <a:cubicBezTo>
                    <a:pt x="1950" y="99"/>
                    <a:pt x="1931" y="105"/>
                    <a:pt x="1911" y="111"/>
                  </a:cubicBezTo>
                  <a:lnTo>
                    <a:pt x="1911" y="111"/>
                  </a:lnTo>
                  <a:cubicBezTo>
                    <a:pt x="1612" y="38"/>
                    <a:pt x="1298" y="1"/>
                    <a:pt x="985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5736563" y="3961171"/>
              <a:ext cx="45123" cy="182458"/>
            </a:xfrm>
            <a:custGeom>
              <a:rect b="b" l="l" r="r" t="t"/>
              <a:pathLst>
                <a:path extrusionOk="0" h="8908" w="2203">
                  <a:moveTo>
                    <a:pt x="69" y="1"/>
                  </a:moveTo>
                  <a:cubicBezTo>
                    <a:pt x="68" y="1"/>
                    <a:pt x="68" y="1"/>
                    <a:pt x="68" y="1"/>
                  </a:cubicBezTo>
                  <a:cubicBezTo>
                    <a:pt x="1" y="1"/>
                    <a:pt x="401" y="2003"/>
                    <a:pt x="1002" y="4471"/>
                  </a:cubicBezTo>
                  <a:cubicBezTo>
                    <a:pt x="1569" y="6939"/>
                    <a:pt x="2069" y="8908"/>
                    <a:pt x="2136" y="8908"/>
                  </a:cubicBezTo>
                  <a:cubicBezTo>
                    <a:pt x="2202" y="8908"/>
                    <a:pt x="1769" y="6873"/>
                    <a:pt x="1202" y="4438"/>
                  </a:cubicBezTo>
                  <a:cubicBezTo>
                    <a:pt x="639" y="1990"/>
                    <a:pt x="110" y="1"/>
                    <a:pt x="69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5683964" y="2558489"/>
              <a:ext cx="619719" cy="571359"/>
            </a:xfrm>
            <a:custGeom>
              <a:rect b="b" l="l" r="r" t="t"/>
              <a:pathLst>
                <a:path extrusionOk="0" h="27895" w="30256">
                  <a:moveTo>
                    <a:pt x="23917" y="1"/>
                  </a:moveTo>
                  <a:lnTo>
                    <a:pt x="15712" y="268"/>
                  </a:lnTo>
                  <a:lnTo>
                    <a:pt x="8006" y="434"/>
                  </a:lnTo>
                  <a:cubicBezTo>
                    <a:pt x="8006" y="434"/>
                    <a:pt x="100" y="16346"/>
                    <a:pt x="0" y="26053"/>
                  </a:cubicBezTo>
                  <a:cubicBezTo>
                    <a:pt x="334" y="26003"/>
                    <a:pt x="668" y="25978"/>
                    <a:pt x="1005" y="25978"/>
                  </a:cubicBezTo>
                  <a:cubicBezTo>
                    <a:pt x="1343" y="25978"/>
                    <a:pt x="1685" y="26003"/>
                    <a:pt x="2035" y="26053"/>
                  </a:cubicBezTo>
                  <a:cubicBezTo>
                    <a:pt x="2969" y="26220"/>
                    <a:pt x="3603" y="27454"/>
                    <a:pt x="4737" y="27554"/>
                  </a:cubicBezTo>
                  <a:cubicBezTo>
                    <a:pt x="4779" y="27556"/>
                    <a:pt x="4820" y="27558"/>
                    <a:pt x="4859" y="27558"/>
                  </a:cubicBezTo>
                  <a:cubicBezTo>
                    <a:pt x="5894" y="27558"/>
                    <a:pt x="6205" y="26747"/>
                    <a:pt x="7072" y="26587"/>
                  </a:cubicBezTo>
                  <a:cubicBezTo>
                    <a:pt x="7135" y="26573"/>
                    <a:pt x="7193" y="26566"/>
                    <a:pt x="7247" y="26566"/>
                  </a:cubicBezTo>
                  <a:cubicBezTo>
                    <a:pt x="7911" y="26566"/>
                    <a:pt x="7891" y="27568"/>
                    <a:pt x="8752" y="27568"/>
                  </a:cubicBezTo>
                  <a:cubicBezTo>
                    <a:pt x="8811" y="27568"/>
                    <a:pt x="8873" y="27564"/>
                    <a:pt x="8940" y="27554"/>
                  </a:cubicBezTo>
                  <a:cubicBezTo>
                    <a:pt x="9997" y="27367"/>
                    <a:pt x="10156" y="26370"/>
                    <a:pt x="11037" y="26370"/>
                  </a:cubicBezTo>
                  <a:cubicBezTo>
                    <a:pt x="11101" y="26370"/>
                    <a:pt x="11169" y="26375"/>
                    <a:pt x="11242" y="26386"/>
                  </a:cubicBezTo>
                  <a:cubicBezTo>
                    <a:pt x="12276" y="26587"/>
                    <a:pt x="11742" y="27320"/>
                    <a:pt x="13510" y="27554"/>
                  </a:cubicBezTo>
                  <a:cubicBezTo>
                    <a:pt x="13659" y="27577"/>
                    <a:pt x="13799" y="27587"/>
                    <a:pt x="13932" y="27587"/>
                  </a:cubicBezTo>
                  <a:cubicBezTo>
                    <a:pt x="15218" y="27587"/>
                    <a:pt x="15815" y="26620"/>
                    <a:pt x="16596" y="26620"/>
                  </a:cubicBezTo>
                  <a:cubicBezTo>
                    <a:pt x="16677" y="26620"/>
                    <a:pt x="16760" y="26630"/>
                    <a:pt x="16846" y="26653"/>
                  </a:cubicBezTo>
                  <a:cubicBezTo>
                    <a:pt x="17663" y="26879"/>
                    <a:pt x="17528" y="27676"/>
                    <a:pt x="18372" y="27676"/>
                  </a:cubicBezTo>
                  <a:cubicBezTo>
                    <a:pt x="18527" y="27676"/>
                    <a:pt x="18715" y="27649"/>
                    <a:pt x="18947" y="27587"/>
                  </a:cubicBezTo>
                  <a:cubicBezTo>
                    <a:pt x="20331" y="27218"/>
                    <a:pt x="20354" y="26367"/>
                    <a:pt x="21238" y="26367"/>
                  </a:cubicBezTo>
                  <a:cubicBezTo>
                    <a:pt x="21313" y="26367"/>
                    <a:pt x="21394" y="26373"/>
                    <a:pt x="21482" y="26386"/>
                  </a:cubicBezTo>
                  <a:cubicBezTo>
                    <a:pt x="22417" y="26551"/>
                    <a:pt x="22491" y="27895"/>
                    <a:pt x="23291" y="27895"/>
                  </a:cubicBezTo>
                  <a:cubicBezTo>
                    <a:pt x="23462" y="27895"/>
                    <a:pt x="23665" y="27834"/>
                    <a:pt x="23917" y="27687"/>
                  </a:cubicBezTo>
                  <a:cubicBezTo>
                    <a:pt x="25177" y="26955"/>
                    <a:pt x="25279" y="25709"/>
                    <a:pt x="26143" y="25709"/>
                  </a:cubicBezTo>
                  <a:cubicBezTo>
                    <a:pt x="26263" y="25709"/>
                    <a:pt x="26398" y="25733"/>
                    <a:pt x="26553" y="25786"/>
                  </a:cubicBezTo>
                  <a:cubicBezTo>
                    <a:pt x="27471" y="26109"/>
                    <a:pt x="27577" y="26579"/>
                    <a:pt x="27955" y="26579"/>
                  </a:cubicBezTo>
                  <a:cubicBezTo>
                    <a:pt x="28086" y="26579"/>
                    <a:pt x="28248" y="26523"/>
                    <a:pt x="28487" y="26386"/>
                  </a:cubicBezTo>
                  <a:cubicBezTo>
                    <a:pt x="29021" y="26086"/>
                    <a:pt x="29622" y="25919"/>
                    <a:pt x="30255" y="25886"/>
                  </a:cubicBezTo>
                  <a:cubicBezTo>
                    <a:pt x="30255" y="25886"/>
                    <a:pt x="28121" y="6539"/>
                    <a:pt x="239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5800796" y="2570102"/>
              <a:ext cx="73819" cy="289029"/>
            </a:xfrm>
            <a:custGeom>
              <a:rect b="b" l="l" r="r" t="t"/>
              <a:pathLst>
                <a:path extrusionOk="0" h="14111" w="3604">
                  <a:moveTo>
                    <a:pt x="3603" y="1"/>
                  </a:moveTo>
                  <a:lnTo>
                    <a:pt x="3603" y="1"/>
                  </a:lnTo>
                  <a:cubicBezTo>
                    <a:pt x="3503" y="168"/>
                    <a:pt x="3436" y="334"/>
                    <a:pt x="3370" y="535"/>
                  </a:cubicBezTo>
                  <a:cubicBezTo>
                    <a:pt x="3236" y="868"/>
                    <a:pt x="3036" y="1369"/>
                    <a:pt x="2836" y="2002"/>
                  </a:cubicBezTo>
                  <a:cubicBezTo>
                    <a:pt x="2369" y="3237"/>
                    <a:pt x="1835" y="4971"/>
                    <a:pt x="1335" y="6939"/>
                  </a:cubicBezTo>
                  <a:cubicBezTo>
                    <a:pt x="834" y="8907"/>
                    <a:pt x="467" y="10709"/>
                    <a:pt x="267" y="12009"/>
                  </a:cubicBezTo>
                  <a:cubicBezTo>
                    <a:pt x="167" y="12643"/>
                    <a:pt x="101" y="13177"/>
                    <a:pt x="67" y="13544"/>
                  </a:cubicBezTo>
                  <a:cubicBezTo>
                    <a:pt x="34" y="13744"/>
                    <a:pt x="0" y="13944"/>
                    <a:pt x="0" y="14111"/>
                  </a:cubicBezTo>
                  <a:cubicBezTo>
                    <a:pt x="67" y="13944"/>
                    <a:pt x="101" y="13744"/>
                    <a:pt x="134" y="13577"/>
                  </a:cubicBezTo>
                  <a:cubicBezTo>
                    <a:pt x="201" y="13144"/>
                    <a:pt x="301" y="12643"/>
                    <a:pt x="434" y="12009"/>
                  </a:cubicBezTo>
                  <a:cubicBezTo>
                    <a:pt x="668" y="10742"/>
                    <a:pt x="1035" y="8941"/>
                    <a:pt x="1535" y="7006"/>
                  </a:cubicBezTo>
                  <a:cubicBezTo>
                    <a:pt x="2035" y="5038"/>
                    <a:pt x="2536" y="3303"/>
                    <a:pt x="2969" y="2036"/>
                  </a:cubicBezTo>
                  <a:cubicBezTo>
                    <a:pt x="3169" y="1435"/>
                    <a:pt x="3336" y="935"/>
                    <a:pt x="3470" y="568"/>
                  </a:cubicBezTo>
                  <a:cubicBezTo>
                    <a:pt x="3536" y="368"/>
                    <a:pt x="3570" y="201"/>
                    <a:pt x="3603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5836334" y="2992349"/>
              <a:ext cx="6165" cy="110032"/>
            </a:xfrm>
            <a:custGeom>
              <a:rect b="b" l="l" r="r" t="t"/>
              <a:pathLst>
                <a:path extrusionOk="0" h="5372" w="301">
                  <a:moveTo>
                    <a:pt x="200" y="1"/>
                  </a:moveTo>
                  <a:cubicBezTo>
                    <a:pt x="67" y="868"/>
                    <a:pt x="33" y="1769"/>
                    <a:pt x="33" y="2669"/>
                  </a:cubicBezTo>
                  <a:cubicBezTo>
                    <a:pt x="0" y="3570"/>
                    <a:pt x="33" y="4471"/>
                    <a:pt x="100" y="5371"/>
                  </a:cubicBezTo>
                  <a:cubicBezTo>
                    <a:pt x="234" y="4471"/>
                    <a:pt x="300" y="3570"/>
                    <a:pt x="267" y="2669"/>
                  </a:cubicBezTo>
                  <a:cubicBezTo>
                    <a:pt x="300" y="1769"/>
                    <a:pt x="300" y="868"/>
                    <a:pt x="200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5897126" y="2842724"/>
              <a:ext cx="26668" cy="262381"/>
            </a:xfrm>
            <a:custGeom>
              <a:rect b="b" l="l" r="r" t="t"/>
              <a:pathLst>
                <a:path extrusionOk="0" h="12810" w="1302">
                  <a:moveTo>
                    <a:pt x="1302" y="0"/>
                  </a:moveTo>
                  <a:cubicBezTo>
                    <a:pt x="1268" y="167"/>
                    <a:pt x="1235" y="334"/>
                    <a:pt x="1202" y="501"/>
                  </a:cubicBezTo>
                  <a:cubicBezTo>
                    <a:pt x="1135" y="834"/>
                    <a:pt x="1068" y="1301"/>
                    <a:pt x="968" y="1868"/>
                  </a:cubicBezTo>
                  <a:cubicBezTo>
                    <a:pt x="801" y="3003"/>
                    <a:pt x="568" y="4604"/>
                    <a:pt x="368" y="6372"/>
                  </a:cubicBezTo>
                  <a:cubicBezTo>
                    <a:pt x="201" y="8140"/>
                    <a:pt x="101" y="9741"/>
                    <a:pt x="68" y="10908"/>
                  </a:cubicBezTo>
                  <a:cubicBezTo>
                    <a:pt x="34" y="11475"/>
                    <a:pt x="34" y="11976"/>
                    <a:pt x="34" y="12276"/>
                  </a:cubicBezTo>
                  <a:cubicBezTo>
                    <a:pt x="1" y="12443"/>
                    <a:pt x="1" y="12609"/>
                    <a:pt x="34" y="12810"/>
                  </a:cubicBezTo>
                  <a:cubicBezTo>
                    <a:pt x="68" y="12643"/>
                    <a:pt x="101" y="12443"/>
                    <a:pt x="101" y="12276"/>
                  </a:cubicBezTo>
                  <a:cubicBezTo>
                    <a:pt x="134" y="11909"/>
                    <a:pt x="168" y="11475"/>
                    <a:pt x="201" y="10908"/>
                  </a:cubicBezTo>
                  <a:cubicBezTo>
                    <a:pt x="268" y="9774"/>
                    <a:pt x="401" y="8140"/>
                    <a:pt x="568" y="6405"/>
                  </a:cubicBezTo>
                  <a:cubicBezTo>
                    <a:pt x="735" y="4637"/>
                    <a:pt x="935" y="3036"/>
                    <a:pt x="1102" y="1902"/>
                  </a:cubicBezTo>
                  <a:cubicBezTo>
                    <a:pt x="1168" y="1368"/>
                    <a:pt x="1235" y="901"/>
                    <a:pt x="1268" y="534"/>
                  </a:cubicBezTo>
                  <a:cubicBezTo>
                    <a:pt x="1302" y="367"/>
                    <a:pt x="1302" y="167"/>
                    <a:pt x="1302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5780293" y="2789429"/>
              <a:ext cx="13682" cy="13682"/>
            </a:xfrm>
            <a:custGeom>
              <a:rect b="b" l="l" r="r" t="t"/>
              <a:pathLst>
                <a:path extrusionOk="0" h="668" w="668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cubicBezTo>
                    <a:pt x="501" y="668"/>
                    <a:pt x="668" y="501"/>
                    <a:pt x="668" y="334"/>
                  </a:cubicBezTo>
                  <a:cubicBezTo>
                    <a:pt x="668" y="167"/>
                    <a:pt x="501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5867754" y="2944522"/>
              <a:ext cx="13682" cy="13682"/>
            </a:xfrm>
            <a:custGeom>
              <a:rect b="b" l="l" r="r" t="t"/>
              <a:pathLst>
                <a:path extrusionOk="0" h="668" w="668">
                  <a:moveTo>
                    <a:pt x="334" y="1"/>
                  </a:moveTo>
                  <a:cubicBezTo>
                    <a:pt x="167" y="1"/>
                    <a:pt x="0" y="134"/>
                    <a:pt x="0" y="334"/>
                  </a:cubicBezTo>
                  <a:cubicBezTo>
                    <a:pt x="0" y="501"/>
                    <a:pt x="167" y="668"/>
                    <a:pt x="334" y="668"/>
                  </a:cubicBezTo>
                  <a:cubicBezTo>
                    <a:pt x="534" y="668"/>
                    <a:pt x="668" y="501"/>
                    <a:pt x="668" y="334"/>
                  </a:cubicBezTo>
                  <a:cubicBezTo>
                    <a:pt x="668" y="134"/>
                    <a:pt x="534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5936759" y="2665079"/>
              <a:ext cx="13006" cy="13682"/>
            </a:xfrm>
            <a:custGeom>
              <a:rect b="b" l="l" r="r" t="t"/>
              <a:pathLst>
                <a:path extrusionOk="0" h="668" w="635">
                  <a:moveTo>
                    <a:pt x="301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01" y="668"/>
                  </a:cubicBezTo>
                  <a:cubicBezTo>
                    <a:pt x="501" y="668"/>
                    <a:pt x="634" y="501"/>
                    <a:pt x="634" y="334"/>
                  </a:cubicBezTo>
                  <a:cubicBezTo>
                    <a:pt x="634" y="167"/>
                    <a:pt x="501" y="1"/>
                    <a:pt x="3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5773473" y="2906261"/>
              <a:ext cx="13682" cy="13682"/>
            </a:xfrm>
            <a:custGeom>
              <a:rect b="b" l="l" r="r" t="t"/>
              <a:pathLst>
                <a:path extrusionOk="0" h="668" w="668">
                  <a:moveTo>
                    <a:pt x="334" y="1"/>
                  </a:moveTo>
                  <a:cubicBezTo>
                    <a:pt x="134" y="1"/>
                    <a:pt x="0" y="167"/>
                    <a:pt x="0" y="334"/>
                  </a:cubicBezTo>
                  <a:cubicBezTo>
                    <a:pt x="0" y="534"/>
                    <a:pt x="134" y="668"/>
                    <a:pt x="334" y="668"/>
                  </a:cubicBezTo>
                  <a:cubicBezTo>
                    <a:pt x="501" y="668"/>
                    <a:pt x="667" y="534"/>
                    <a:pt x="667" y="334"/>
                  </a:cubicBezTo>
                  <a:cubicBezTo>
                    <a:pt x="667" y="167"/>
                    <a:pt x="501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5780293" y="3059306"/>
              <a:ext cx="13682" cy="13682"/>
            </a:xfrm>
            <a:custGeom>
              <a:rect b="b" l="l" r="r" t="t"/>
              <a:pathLst>
                <a:path extrusionOk="0" h="668" w="668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34"/>
                    <a:pt x="134" y="668"/>
                    <a:pt x="334" y="668"/>
                  </a:cubicBezTo>
                  <a:cubicBezTo>
                    <a:pt x="501" y="668"/>
                    <a:pt x="668" y="534"/>
                    <a:pt x="668" y="334"/>
                  </a:cubicBezTo>
                  <a:cubicBezTo>
                    <a:pt x="668" y="167"/>
                    <a:pt x="501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5730419" y="2986204"/>
              <a:ext cx="15055" cy="13846"/>
            </a:xfrm>
            <a:custGeom>
              <a:rect b="b" l="l" r="r" t="t"/>
              <a:pathLst>
                <a:path extrusionOk="0" h="676" w="735">
                  <a:moveTo>
                    <a:pt x="368" y="0"/>
                  </a:moveTo>
                  <a:cubicBezTo>
                    <a:pt x="209" y="0"/>
                    <a:pt x="51" y="101"/>
                    <a:pt x="34" y="301"/>
                  </a:cubicBezTo>
                  <a:cubicBezTo>
                    <a:pt x="1" y="551"/>
                    <a:pt x="184" y="676"/>
                    <a:pt x="368" y="676"/>
                  </a:cubicBezTo>
                  <a:cubicBezTo>
                    <a:pt x="551" y="676"/>
                    <a:pt x="735" y="551"/>
                    <a:pt x="701" y="301"/>
                  </a:cubicBezTo>
                  <a:cubicBezTo>
                    <a:pt x="685" y="101"/>
                    <a:pt x="526" y="0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5943600" y="2775767"/>
              <a:ext cx="13682" cy="13682"/>
            </a:xfrm>
            <a:custGeom>
              <a:rect b="b" l="l" r="r" t="t"/>
              <a:pathLst>
                <a:path extrusionOk="0" h="668" w="668">
                  <a:moveTo>
                    <a:pt x="334" y="0"/>
                  </a:moveTo>
                  <a:cubicBezTo>
                    <a:pt x="167" y="0"/>
                    <a:pt x="0" y="167"/>
                    <a:pt x="0" y="334"/>
                  </a:cubicBezTo>
                  <a:cubicBezTo>
                    <a:pt x="0" y="534"/>
                    <a:pt x="167" y="668"/>
                    <a:pt x="334" y="668"/>
                  </a:cubicBezTo>
                  <a:cubicBezTo>
                    <a:pt x="534" y="668"/>
                    <a:pt x="667" y="534"/>
                    <a:pt x="667" y="334"/>
                  </a:cubicBezTo>
                  <a:cubicBezTo>
                    <a:pt x="667" y="167"/>
                    <a:pt x="534" y="0"/>
                    <a:pt x="3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5975696" y="2922667"/>
              <a:ext cx="15751" cy="13437"/>
            </a:xfrm>
            <a:custGeom>
              <a:rect b="b" l="l" r="r" t="t"/>
              <a:pathLst>
                <a:path extrusionOk="0" h="656" w="769">
                  <a:moveTo>
                    <a:pt x="435" y="0"/>
                  </a:moveTo>
                  <a:cubicBezTo>
                    <a:pt x="134" y="0"/>
                    <a:pt x="1" y="334"/>
                    <a:pt x="201" y="567"/>
                  </a:cubicBezTo>
                  <a:cubicBezTo>
                    <a:pt x="263" y="629"/>
                    <a:pt x="340" y="656"/>
                    <a:pt x="417" y="656"/>
                  </a:cubicBezTo>
                  <a:cubicBezTo>
                    <a:pt x="592" y="656"/>
                    <a:pt x="768" y="519"/>
                    <a:pt x="768" y="334"/>
                  </a:cubicBezTo>
                  <a:cubicBezTo>
                    <a:pt x="768" y="134"/>
                    <a:pt x="635" y="0"/>
                    <a:pt x="4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5936759" y="3053161"/>
              <a:ext cx="13006" cy="13006"/>
            </a:xfrm>
            <a:custGeom>
              <a:rect b="b" l="l" r="r" t="t"/>
              <a:pathLst>
                <a:path extrusionOk="0" h="635" w="635">
                  <a:moveTo>
                    <a:pt x="301" y="0"/>
                  </a:moveTo>
                  <a:cubicBezTo>
                    <a:pt x="134" y="0"/>
                    <a:pt x="1" y="134"/>
                    <a:pt x="1" y="301"/>
                  </a:cubicBezTo>
                  <a:cubicBezTo>
                    <a:pt x="1" y="501"/>
                    <a:pt x="134" y="634"/>
                    <a:pt x="301" y="634"/>
                  </a:cubicBezTo>
                  <a:cubicBezTo>
                    <a:pt x="501" y="634"/>
                    <a:pt x="634" y="501"/>
                    <a:pt x="634" y="301"/>
                  </a:cubicBezTo>
                  <a:cubicBezTo>
                    <a:pt x="634" y="134"/>
                    <a:pt x="501" y="0"/>
                    <a:pt x="3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5870478" y="2641852"/>
              <a:ext cx="6862" cy="13682"/>
            </a:xfrm>
            <a:custGeom>
              <a:rect b="b" l="l" r="r" t="t"/>
              <a:pathLst>
                <a:path extrusionOk="0" h="668" w="335">
                  <a:moveTo>
                    <a:pt x="334" y="0"/>
                  </a:moveTo>
                  <a:cubicBezTo>
                    <a:pt x="168" y="0"/>
                    <a:pt x="1" y="134"/>
                    <a:pt x="1" y="334"/>
                  </a:cubicBezTo>
                  <a:cubicBezTo>
                    <a:pt x="1" y="501"/>
                    <a:pt x="168" y="668"/>
                    <a:pt x="334" y="668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5891903" y="3023748"/>
              <a:ext cx="10036" cy="13027"/>
            </a:xfrm>
            <a:custGeom>
              <a:rect b="b" l="l" r="r" t="t"/>
              <a:pathLst>
                <a:path extrusionOk="0" h="636" w="490">
                  <a:moveTo>
                    <a:pt x="454" y="1"/>
                  </a:moveTo>
                  <a:cubicBezTo>
                    <a:pt x="21" y="1"/>
                    <a:pt x="0" y="603"/>
                    <a:pt x="423" y="636"/>
                  </a:cubicBezTo>
                  <a:lnTo>
                    <a:pt x="489" y="2"/>
                  </a:lnTo>
                  <a:cubicBezTo>
                    <a:pt x="477" y="1"/>
                    <a:pt x="466" y="1"/>
                    <a:pt x="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5852720" y="2821545"/>
              <a:ext cx="8213" cy="13682"/>
            </a:xfrm>
            <a:custGeom>
              <a:rect b="b" l="l" r="r" t="t"/>
              <a:pathLst>
                <a:path extrusionOk="0" h="668" w="401">
                  <a:moveTo>
                    <a:pt x="401" y="0"/>
                  </a:moveTo>
                  <a:cubicBezTo>
                    <a:pt x="201" y="0"/>
                    <a:pt x="34" y="134"/>
                    <a:pt x="34" y="301"/>
                  </a:cubicBezTo>
                  <a:cubicBezTo>
                    <a:pt x="1" y="501"/>
                    <a:pt x="167" y="634"/>
                    <a:pt x="334" y="667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5856816" y="2567378"/>
              <a:ext cx="34861" cy="336855"/>
            </a:xfrm>
            <a:custGeom>
              <a:rect b="b" l="l" r="r" t="t"/>
              <a:pathLst>
                <a:path extrusionOk="0" h="16446" w="1702">
                  <a:moveTo>
                    <a:pt x="1702" y="0"/>
                  </a:moveTo>
                  <a:lnTo>
                    <a:pt x="1702" y="0"/>
                  </a:lnTo>
                  <a:cubicBezTo>
                    <a:pt x="1635" y="201"/>
                    <a:pt x="1569" y="434"/>
                    <a:pt x="1569" y="634"/>
                  </a:cubicBezTo>
                  <a:cubicBezTo>
                    <a:pt x="1468" y="1035"/>
                    <a:pt x="1368" y="1635"/>
                    <a:pt x="1268" y="2369"/>
                  </a:cubicBezTo>
                  <a:cubicBezTo>
                    <a:pt x="1068" y="3870"/>
                    <a:pt x="801" y="5905"/>
                    <a:pt x="568" y="8173"/>
                  </a:cubicBezTo>
                  <a:cubicBezTo>
                    <a:pt x="334" y="10475"/>
                    <a:pt x="168" y="12543"/>
                    <a:pt x="101" y="14011"/>
                  </a:cubicBezTo>
                  <a:cubicBezTo>
                    <a:pt x="67" y="14778"/>
                    <a:pt x="1" y="15378"/>
                    <a:pt x="1" y="15778"/>
                  </a:cubicBezTo>
                  <a:cubicBezTo>
                    <a:pt x="1" y="16012"/>
                    <a:pt x="1" y="16212"/>
                    <a:pt x="1" y="16446"/>
                  </a:cubicBezTo>
                  <a:cubicBezTo>
                    <a:pt x="67" y="16212"/>
                    <a:pt x="67" y="16012"/>
                    <a:pt x="101" y="15778"/>
                  </a:cubicBezTo>
                  <a:cubicBezTo>
                    <a:pt x="134" y="15311"/>
                    <a:pt x="201" y="14744"/>
                    <a:pt x="234" y="14011"/>
                  </a:cubicBezTo>
                  <a:cubicBezTo>
                    <a:pt x="368" y="12543"/>
                    <a:pt x="534" y="10475"/>
                    <a:pt x="768" y="8206"/>
                  </a:cubicBezTo>
                  <a:cubicBezTo>
                    <a:pt x="1001" y="5938"/>
                    <a:pt x="1235" y="3903"/>
                    <a:pt x="1435" y="2402"/>
                  </a:cubicBezTo>
                  <a:cubicBezTo>
                    <a:pt x="1502" y="1702"/>
                    <a:pt x="1602" y="1101"/>
                    <a:pt x="1635" y="634"/>
                  </a:cubicBezTo>
                  <a:cubicBezTo>
                    <a:pt x="1669" y="434"/>
                    <a:pt x="1702" y="201"/>
                    <a:pt x="1702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5759811" y="1391519"/>
              <a:ext cx="470770" cy="701034"/>
            </a:xfrm>
            <a:custGeom>
              <a:rect b="b" l="l" r="r" t="t"/>
              <a:pathLst>
                <a:path extrusionOk="0" h="34226" w="22984">
                  <a:moveTo>
                    <a:pt x="2102" y="1"/>
                  </a:moveTo>
                  <a:cubicBezTo>
                    <a:pt x="2102" y="1"/>
                    <a:pt x="0" y="14211"/>
                    <a:pt x="0" y="15112"/>
                  </a:cubicBezTo>
                  <a:cubicBezTo>
                    <a:pt x="0" y="16012"/>
                    <a:pt x="1635" y="22984"/>
                    <a:pt x="1635" y="22984"/>
                  </a:cubicBezTo>
                  <a:lnTo>
                    <a:pt x="0" y="34225"/>
                  </a:lnTo>
                  <a:lnTo>
                    <a:pt x="22483" y="34225"/>
                  </a:lnTo>
                  <a:lnTo>
                    <a:pt x="20648" y="22984"/>
                  </a:lnTo>
                  <a:cubicBezTo>
                    <a:pt x="20648" y="22984"/>
                    <a:pt x="22683" y="14745"/>
                    <a:pt x="22816" y="13310"/>
                  </a:cubicBezTo>
                  <a:cubicBezTo>
                    <a:pt x="22983" y="11876"/>
                    <a:pt x="21682" y="601"/>
                    <a:pt x="21682" y="601"/>
                  </a:cubicBezTo>
                  <a:lnTo>
                    <a:pt x="20181" y="1"/>
                  </a:lnTo>
                  <a:cubicBezTo>
                    <a:pt x="20181" y="1"/>
                    <a:pt x="17330" y="10976"/>
                    <a:pt x="12056" y="10976"/>
                  </a:cubicBezTo>
                  <a:cubicBezTo>
                    <a:pt x="12041" y="10976"/>
                    <a:pt x="12025" y="10975"/>
                    <a:pt x="12009" y="10975"/>
                  </a:cubicBezTo>
                  <a:cubicBezTo>
                    <a:pt x="7706" y="10942"/>
                    <a:pt x="4070" y="3437"/>
                    <a:pt x="34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5901222" y="1688085"/>
              <a:ext cx="70398" cy="57208"/>
            </a:xfrm>
            <a:custGeom>
              <a:rect b="b" l="l" r="r" t="t"/>
              <a:pathLst>
                <a:path extrusionOk="0" h="2793" w="3437">
                  <a:moveTo>
                    <a:pt x="2236" y="1600"/>
                  </a:moveTo>
                  <a:cubicBezTo>
                    <a:pt x="2210" y="1600"/>
                    <a:pt x="2189" y="1609"/>
                    <a:pt x="2173" y="1624"/>
                  </a:cubicBezTo>
                  <a:lnTo>
                    <a:pt x="2173" y="1624"/>
                  </a:lnTo>
                  <a:cubicBezTo>
                    <a:pt x="2194" y="1616"/>
                    <a:pt x="2215" y="1608"/>
                    <a:pt x="2236" y="1600"/>
                  </a:cubicBezTo>
                  <a:close/>
                  <a:moveTo>
                    <a:pt x="2153" y="1"/>
                  </a:moveTo>
                  <a:cubicBezTo>
                    <a:pt x="1597" y="1"/>
                    <a:pt x="1072" y="289"/>
                    <a:pt x="735" y="766"/>
                  </a:cubicBezTo>
                  <a:cubicBezTo>
                    <a:pt x="635" y="966"/>
                    <a:pt x="568" y="1166"/>
                    <a:pt x="435" y="1366"/>
                  </a:cubicBezTo>
                  <a:cubicBezTo>
                    <a:pt x="301" y="1533"/>
                    <a:pt x="201" y="1700"/>
                    <a:pt x="101" y="1867"/>
                  </a:cubicBezTo>
                  <a:cubicBezTo>
                    <a:pt x="1" y="2034"/>
                    <a:pt x="1" y="2234"/>
                    <a:pt x="134" y="2400"/>
                  </a:cubicBezTo>
                  <a:cubicBezTo>
                    <a:pt x="216" y="2483"/>
                    <a:pt x="319" y="2507"/>
                    <a:pt x="432" y="2507"/>
                  </a:cubicBezTo>
                  <a:cubicBezTo>
                    <a:pt x="598" y="2507"/>
                    <a:pt x="786" y="2455"/>
                    <a:pt x="965" y="2455"/>
                  </a:cubicBezTo>
                  <a:cubicBezTo>
                    <a:pt x="1011" y="2455"/>
                    <a:pt x="1057" y="2458"/>
                    <a:pt x="1102" y="2467"/>
                  </a:cubicBezTo>
                  <a:cubicBezTo>
                    <a:pt x="1269" y="2534"/>
                    <a:pt x="1435" y="2601"/>
                    <a:pt x="1602" y="2734"/>
                  </a:cubicBezTo>
                  <a:cubicBezTo>
                    <a:pt x="1719" y="2773"/>
                    <a:pt x="1839" y="2792"/>
                    <a:pt x="1958" y="2792"/>
                  </a:cubicBezTo>
                  <a:cubicBezTo>
                    <a:pt x="2247" y="2792"/>
                    <a:pt x="2533" y="2680"/>
                    <a:pt x="2770" y="2467"/>
                  </a:cubicBezTo>
                  <a:cubicBezTo>
                    <a:pt x="3036" y="2167"/>
                    <a:pt x="3270" y="1800"/>
                    <a:pt x="3437" y="1400"/>
                  </a:cubicBezTo>
                  <a:lnTo>
                    <a:pt x="3437" y="1400"/>
                  </a:lnTo>
                  <a:cubicBezTo>
                    <a:pt x="3170" y="1567"/>
                    <a:pt x="2903" y="1733"/>
                    <a:pt x="2603" y="1867"/>
                  </a:cubicBezTo>
                  <a:cubicBezTo>
                    <a:pt x="2544" y="1906"/>
                    <a:pt x="2463" y="1922"/>
                    <a:pt x="2378" y="1922"/>
                  </a:cubicBezTo>
                  <a:cubicBezTo>
                    <a:pt x="2319" y="1922"/>
                    <a:pt x="2258" y="1914"/>
                    <a:pt x="2203" y="1900"/>
                  </a:cubicBezTo>
                  <a:cubicBezTo>
                    <a:pt x="2122" y="1846"/>
                    <a:pt x="2106" y="1685"/>
                    <a:pt x="2173" y="1624"/>
                  </a:cubicBezTo>
                  <a:lnTo>
                    <a:pt x="2173" y="1624"/>
                  </a:lnTo>
                  <a:cubicBezTo>
                    <a:pt x="2027" y="1674"/>
                    <a:pt x="1881" y="1700"/>
                    <a:pt x="1736" y="1700"/>
                  </a:cubicBezTo>
                  <a:cubicBezTo>
                    <a:pt x="1535" y="1633"/>
                    <a:pt x="1402" y="1433"/>
                    <a:pt x="1502" y="1266"/>
                  </a:cubicBezTo>
                  <a:cubicBezTo>
                    <a:pt x="1602" y="1100"/>
                    <a:pt x="1769" y="1133"/>
                    <a:pt x="1902" y="1066"/>
                  </a:cubicBezTo>
                  <a:cubicBezTo>
                    <a:pt x="2269" y="899"/>
                    <a:pt x="2569" y="99"/>
                    <a:pt x="2469" y="32"/>
                  </a:cubicBezTo>
                  <a:cubicBezTo>
                    <a:pt x="2364" y="11"/>
                    <a:pt x="2258" y="1"/>
                    <a:pt x="2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5957262" y="1687777"/>
              <a:ext cx="32813" cy="37462"/>
            </a:xfrm>
            <a:custGeom>
              <a:rect b="b" l="l" r="r" t="t"/>
              <a:pathLst>
                <a:path extrusionOk="0" h="1829" w="1602">
                  <a:moveTo>
                    <a:pt x="901" y="1"/>
                  </a:moveTo>
                  <a:cubicBezTo>
                    <a:pt x="844" y="1"/>
                    <a:pt x="788" y="5"/>
                    <a:pt x="734" y="14"/>
                  </a:cubicBezTo>
                  <a:cubicBezTo>
                    <a:pt x="501" y="47"/>
                    <a:pt x="300" y="147"/>
                    <a:pt x="167" y="347"/>
                  </a:cubicBezTo>
                  <a:cubicBezTo>
                    <a:pt x="34" y="514"/>
                    <a:pt x="0" y="781"/>
                    <a:pt x="100" y="981"/>
                  </a:cubicBezTo>
                  <a:cubicBezTo>
                    <a:pt x="200" y="1115"/>
                    <a:pt x="367" y="1248"/>
                    <a:pt x="334" y="1448"/>
                  </a:cubicBezTo>
                  <a:cubicBezTo>
                    <a:pt x="300" y="1515"/>
                    <a:pt x="267" y="1582"/>
                    <a:pt x="234" y="1615"/>
                  </a:cubicBezTo>
                  <a:cubicBezTo>
                    <a:pt x="200" y="1682"/>
                    <a:pt x="234" y="1782"/>
                    <a:pt x="267" y="1815"/>
                  </a:cubicBezTo>
                  <a:cubicBezTo>
                    <a:pt x="294" y="1824"/>
                    <a:pt x="318" y="1828"/>
                    <a:pt x="341" y="1828"/>
                  </a:cubicBezTo>
                  <a:cubicBezTo>
                    <a:pt x="403" y="1828"/>
                    <a:pt x="452" y="1797"/>
                    <a:pt x="501" y="1748"/>
                  </a:cubicBezTo>
                  <a:lnTo>
                    <a:pt x="1134" y="1148"/>
                  </a:lnTo>
                  <a:cubicBezTo>
                    <a:pt x="1301" y="1014"/>
                    <a:pt x="1435" y="814"/>
                    <a:pt x="1501" y="648"/>
                  </a:cubicBezTo>
                  <a:cubicBezTo>
                    <a:pt x="1601" y="414"/>
                    <a:pt x="1535" y="181"/>
                    <a:pt x="1335" y="80"/>
                  </a:cubicBezTo>
                  <a:lnTo>
                    <a:pt x="1368" y="80"/>
                  </a:lnTo>
                  <a:cubicBezTo>
                    <a:pt x="1221" y="32"/>
                    <a:pt x="1057" y="1"/>
                    <a:pt x="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5998944" y="1682104"/>
              <a:ext cx="54668" cy="71566"/>
            </a:xfrm>
            <a:custGeom>
              <a:rect b="b" l="l" r="r" t="t"/>
              <a:pathLst>
                <a:path extrusionOk="0" h="3494" w="2669">
                  <a:moveTo>
                    <a:pt x="1051" y="1"/>
                  </a:moveTo>
                  <a:cubicBezTo>
                    <a:pt x="952" y="1"/>
                    <a:pt x="855" y="20"/>
                    <a:pt x="767" y="57"/>
                  </a:cubicBezTo>
                  <a:cubicBezTo>
                    <a:pt x="500" y="257"/>
                    <a:pt x="367" y="524"/>
                    <a:pt x="334" y="858"/>
                  </a:cubicBezTo>
                  <a:cubicBezTo>
                    <a:pt x="267" y="1258"/>
                    <a:pt x="167" y="1725"/>
                    <a:pt x="100" y="2159"/>
                  </a:cubicBezTo>
                  <a:cubicBezTo>
                    <a:pt x="0" y="2426"/>
                    <a:pt x="0" y="2726"/>
                    <a:pt x="100" y="2993"/>
                  </a:cubicBezTo>
                  <a:cubicBezTo>
                    <a:pt x="267" y="3326"/>
                    <a:pt x="600" y="3493"/>
                    <a:pt x="967" y="3493"/>
                  </a:cubicBezTo>
                  <a:cubicBezTo>
                    <a:pt x="1334" y="3426"/>
                    <a:pt x="1668" y="3326"/>
                    <a:pt x="1968" y="3093"/>
                  </a:cubicBezTo>
                  <a:cubicBezTo>
                    <a:pt x="2235" y="2959"/>
                    <a:pt x="2435" y="2726"/>
                    <a:pt x="2569" y="2459"/>
                  </a:cubicBezTo>
                  <a:cubicBezTo>
                    <a:pt x="2669" y="2159"/>
                    <a:pt x="2502" y="1859"/>
                    <a:pt x="2202" y="1758"/>
                  </a:cubicBezTo>
                  <a:cubicBezTo>
                    <a:pt x="2001" y="1792"/>
                    <a:pt x="1801" y="1859"/>
                    <a:pt x="1635" y="1992"/>
                  </a:cubicBezTo>
                  <a:cubicBezTo>
                    <a:pt x="1551" y="2042"/>
                    <a:pt x="1451" y="2067"/>
                    <a:pt x="1351" y="2067"/>
                  </a:cubicBezTo>
                  <a:cubicBezTo>
                    <a:pt x="1251" y="2067"/>
                    <a:pt x="1151" y="2042"/>
                    <a:pt x="1067" y="1992"/>
                  </a:cubicBezTo>
                  <a:cubicBezTo>
                    <a:pt x="901" y="1825"/>
                    <a:pt x="1001" y="1525"/>
                    <a:pt x="1168" y="1392"/>
                  </a:cubicBezTo>
                  <a:cubicBezTo>
                    <a:pt x="1368" y="1258"/>
                    <a:pt x="1601" y="1191"/>
                    <a:pt x="1801" y="1058"/>
                  </a:cubicBezTo>
                  <a:cubicBezTo>
                    <a:pt x="2001" y="925"/>
                    <a:pt x="2168" y="691"/>
                    <a:pt x="2035" y="491"/>
                  </a:cubicBezTo>
                  <a:lnTo>
                    <a:pt x="1935" y="491"/>
                  </a:lnTo>
                  <a:cubicBezTo>
                    <a:pt x="1701" y="391"/>
                    <a:pt x="1735" y="291"/>
                    <a:pt x="1534" y="157"/>
                  </a:cubicBezTo>
                  <a:cubicBezTo>
                    <a:pt x="1389" y="53"/>
                    <a:pt x="1217" y="1"/>
                    <a:pt x="10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5879367" y="1764095"/>
              <a:ext cx="53992" cy="70951"/>
            </a:xfrm>
            <a:custGeom>
              <a:rect b="b" l="l" r="r" t="t"/>
              <a:pathLst>
                <a:path extrusionOk="0" h="3464" w="2636">
                  <a:moveTo>
                    <a:pt x="1050" y="1"/>
                  </a:moveTo>
                  <a:cubicBezTo>
                    <a:pt x="952" y="1"/>
                    <a:pt x="855" y="20"/>
                    <a:pt x="768" y="57"/>
                  </a:cubicBezTo>
                  <a:cubicBezTo>
                    <a:pt x="501" y="257"/>
                    <a:pt x="367" y="524"/>
                    <a:pt x="334" y="858"/>
                  </a:cubicBezTo>
                  <a:cubicBezTo>
                    <a:pt x="267" y="1258"/>
                    <a:pt x="167" y="1725"/>
                    <a:pt x="67" y="2159"/>
                  </a:cubicBezTo>
                  <a:cubicBezTo>
                    <a:pt x="1" y="2425"/>
                    <a:pt x="1" y="2692"/>
                    <a:pt x="67" y="2993"/>
                  </a:cubicBezTo>
                  <a:cubicBezTo>
                    <a:pt x="253" y="3271"/>
                    <a:pt x="553" y="3463"/>
                    <a:pt x="888" y="3463"/>
                  </a:cubicBezTo>
                  <a:cubicBezTo>
                    <a:pt x="915" y="3463"/>
                    <a:pt x="941" y="3462"/>
                    <a:pt x="968" y="3460"/>
                  </a:cubicBezTo>
                  <a:cubicBezTo>
                    <a:pt x="1335" y="3426"/>
                    <a:pt x="1668" y="3293"/>
                    <a:pt x="1969" y="3093"/>
                  </a:cubicBezTo>
                  <a:cubicBezTo>
                    <a:pt x="2235" y="2959"/>
                    <a:pt x="2436" y="2726"/>
                    <a:pt x="2536" y="2459"/>
                  </a:cubicBezTo>
                  <a:cubicBezTo>
                    <a:pt x="2636" y="2159"/>
                    <a:pt x="2469" y="1858"/>
                    <a:pt x="2169" y="1758"/>
                  </a:cubicBezTo>
                  <a:cubicBezTo>
                    <a:pt x="1969" y="1792"/>
                    <a:pt x="1768" y="1858"/>
                    <a:pt x="1602" y="1992"/>
                  </a:cubicBezTo>
                  <a:cubicBezTo>
                    <a:pt x="1508" y="2048"/>
                    <a:pt x="1394" y="2093"/>
                    <a:pt x="1282" y="2093"/>
                  </a:cubicBezTo>
                  <a:cubicBezTo>
                    <a:pt x="1194" y="2093"/>
                    <a:pt x="1108" y="2065"/>
                    <a:pt x="1035" y="1992"/>
                  </a:cubicBezTo>
                  <a:cubicBezTo>
                    <a:pt x="901" y="1825"/>
                    <a:pt x="968" y="1525"/>
                    <a:pt x="1168" y="1391"/>
                  </a:cubicBezTo>
                  <a:cubicBezTo>
                    <a:pt x="1335" y="1225"/>
                    <a:pt x="1568" y="1191"/>
                    <a:pt x="1802" y="1058"/>
                  </a:cubicBezTo>
                  <a:cubicBezTo>
                    <a:pt x="2002" y="924"/>
                    <a:pt x="2135" y="691"/>
                    <a:pt x="2035" y="491"/>
                  </a:cubicBezTo>
                  <a:cubicBezTo>
                    <a:pt x="1902" y="291"/>
                    <a:pt x="1735" y="291"/>
                    <a:pt x="1502" y="157"/>
                  </a:cubicBezTo>
                  <a:cubicBezTo>
                    <a:pt x="1377" y="53"/>
                    <a:pt x="1212" y="1"/>
                    <a:pt x="10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5882091" y="1848790"/>
              <a:ext cx="33509" cy="34718"/>
            </a:xfrm>
            <a:custGeom>
              <a:rect b="b" l="l" r="r" t="t"/>
              <a:pathLst>
                <a:path extrusionOk="0" h="1695" w="1636">
                  <a:moveTo>
                    <a:pt x="651" y="0"/>
                  </a:moveTo>
                  <a:cubicBezTo>
                    <a:pt x="568" y="0"/>
                    <a:pt x="485" y="8"/>
                    <a:pt x="401" y="25"/>
                  </a:cubicBezTo>
                  <a:cubicBezTo>
                    <a:pt x="234" y="25"/>
                    <a:pt x="101" y="158"/>
                    <a:pt x="34" y="325"/>
                  </a:cubicBezTo>
                  <a:cubicBezTo>
                    <a:pt x="1" y="459"/>
                    <a:pt x="1" y="625"/>
                    <a:pt x="34" y="792"/>
                  </a:cubicBezTo>
                  <a:lnTo>
                    <a:pt x="34" y="1159"/>
                  </a:lnTo>
                  <a:cubicBezTo>
                    <a:pt x="34" y="1259"/>
                    <a:pt x="68" y="1393"/>
                    <a:pt x="134" y="1493"/>
                  </a:cubicBezTo>
                  <a:cubicBezTo>
                    <a:pt x="234" y="1593"/>
                    <a:pt x="368" y="1626"/>
                    <a:pt x="501" y="1660"/>
                  </a:cubicBezTo>
                  <a:cubicBezTo>
                    <a:pt x="572" y="1683"/>
                    <a:pt x="647" y="1694"/>
                    <a:pt x="722" y="1694"/>
                  </a:cubicBezTo>
                  <a:cubicBezTo>
                    <a:pt x="859" y="1694"/>
                    <a:pt x="994" y="1657"/>
                    <a:pt x="1102" y="1593"/>
                  </a:cubicBezTo>
                  <a:cubicBezTo>
                    <a:pt x="1202" y="1493"/>
                    <a:pt x="1269" y="1393"/>
                    <a:pt x="1302" y="1259"/>
                  </a:cubicBezTo>
                  <a:lnTo>
                    <a:pt x="1635" y="158"/>
                  </a:lnTo>
                  <a:lnTo>
                    <a:pt x="1402" y="58"/>
                  </a:lnTo>
                  <a:cubicBezTo>
                    <a:pt x="1235" y="58"/>
                    <a:pt x="1068" y="58"/>
                    <a:pt x="902" y="25"/>
                  </a:cubicBezTo>
                  <a:cubicBezTo>
                    <a:pt x="818" y="8"/>
                    <a:pt x="735" y="0"/>
                    <a:pt x="6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5924470" y="1831175"/>
              <a:ext cx="81316" cy="73737"/>
            </a:xfrm>
            <a:custGeom>
              <a:rect b="b" l="l" r="r" t="t"/>
              <a:pathLst>
                <a:path extrusionOk="0" h="3600" w="3970">
                  <a:moveTo>
                    <a:pt x="1329" y="0"/>
                  </a:moveTo>
                  <a:cubicBezTo>
                    <a:pt x="1044" y="0"/>
                    <a:pt x="762" y="92"/>
                    <a:pt x="534" y="285"/>
                  </a:cubicBezTo>
                  <a:cubicBezTo>
                    <a:pt x="134" y="618"/>
                    <a:pt x="0" y="1219"/>
                    <a:pt x="234" y="1686"/>
                  </a:cubicBezTo>
                  <a:cubicBezTo>
                    <a:pt x="300" y="1886"/>
                    <a:pt x="434" y="2019"/>
                    <a:pt x="534" y="2219"/>
                  </a:cubicBezTo>
                  <a:cubicBezTo>
                    <a:pt x="734" y="2586"/>
                    <a:pt x="801" y="3020"/>
                    <a:pt x="1068" y="3320"/>
                  </a:cubicBezTo>
                  <a:cubicBezTo>
                    <a:pt x="1307" y="3508"/>
                    <a:pt x="1589" y="3600"/>
                    <a:pt x="1871" y="3600"/>
                  </a:cubicBezTo>
                  <a:cubicBezTo>
                    <a:pt x="2140" y="3600"/>
                    <a:pt x="2407" y="3516"/>
                    <a:pt x="2635" y="3353"/>
                  </a:cubicBezTo>
                  <a:cubicBezTo>
                    <a:pt x="3069" y="2987"/>
                    <a:pt x="3403" y="2553"/>
                    <a:pt x="3636" y="2019"/>
                  </a:cubicBezTo>
                  <a:cubicBezTo>
                    <a:pt x="3970" y="1619"/>
                    <a:pt x="3870" y="1052"/>
                    <a:pt x="3403" y="785"/>
                  </a:cubicBezTo>
                  <a:cubicBezTo>
                    <a:pt x="3302" y="652"/>
                    <a:pt x="3169" y="551"/>
                    <a:pt x="3036" y="485"/>
                  </a:cubicBezTo>
                  <a:cubicBezTo>
                    <a:pt x="3004" y="477"/>
                    <a:pt x="2971" y="473"/>
                    <a:pt x="2937" y="473"/>
                  </a:cubicBezTo>
                  <a:cubicBezTo>
                    <a:pt x="2827" y="473"/>
                    <a:pt x="2712" y="516"/>
                    <a:pt x="2635" y="618"/>
                  </a:cubicBezTo>
                  <a:cubicBezTo>
                    <a:pt x="2502" y="785"/>
                    <a:pt x="2635" y="1018"/>
                    <a:pt x="2702" y="1219"/>
                  </a:cubicBezTo>
                  <a:cubicBezTo>
                    <a:pt x="2802" y="1586"/>
                    <a:pt x="2602" y="2019"/>
                    <a:pt x="2235" y="2153"/>
                  </a:cubicBezTo>
                  <a:cubicBezTo>
                    <a:pt x="2182" y="2166"/>
                    <a:pt x="2130" y="2172"/>
                    <a:pt x="2078" y="2172"/>
                  </a:cubicBezTo>
                  <a:cubicBezTo>
                    <a:pt x="1736" y="2172"/>
                    <a:pt x="1434" y="1900"/>
                    <a:pt x="1434" y="1552"/>
                  </a:cubicBezTo>
                  <a:cubicBezTo>
                    <a:pt x="1434" y="1052"/>
                    <a:pt x="2135" y="718"/>
                    <a:pt x="2068" y="218"/>
                  </a:cubicBezTo>
                  <a:cubicBezTo>
                    <a:pt x="1846" y="75"/>
                    <a:pt x="1587" y="0"/>
                    <a:pt x="1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5988682" y="1764546"/>
              <a:ext cx="62881" cy="68534"/>
            </a:xfrm>
            <a:custGeom>
              <a:rect b="b" l="l" r="r" t="t"/>
              <a:pathLst>
                <a:path extrusionOk="0" h="3346" w="3070">
                  <a:moveTo>
                    <a:pt x="1949" y="0"/>
                  </a:moveTo>
                  <a:cubicBezTo>
                    <a:pt x="1878" y="0"/>
                    <a:pt x="1806" y="11"/>
                    <a:pt x="1735" y="35"/>
                  </a:cubicBezTo>
                  <a:cubicBezTo>
                    <a:pt x="1268" y="68"/>
                    <a:pt x="801" y="269"/>
                    <a:pt x="434" y="569"/>
                  </a:cubicBezTo>
                  <a:cubicBezTo>
                    <a:pt x="101" y="1069"/>
                    <a:pt x="1" y="1703"/>
                    <a:pt x="268" y="2270"/>
                  </a:cubicBezTo>
                  <a:cubicBezTo>
                    <a:pt x="301" y="2437"/>
                    <a:pt x="368" y="2570"/>
                    <a:pt x="501" y="2670"/>
                  </a:cubicBezTo>
                  <a:cubicBezTo>
                    <a:pt x="568" y="2759"/>
                    <a:pt x="664" y="2804"/>
                    <a:pt x="770" y="2804"/>
                  </a:cubicBezTo>
                  <a:cubicBezTo>
                    <a:pt x="824" y="2804"/>
                    <a:pt x="879" y="2793"/>
                    <a:pt x="935" y="2770"/>
                  </a:cubicBezTo>
                  <a:cubicBezTo>
                    <a:pt x="1068" y="2604"/>
                    <a:pt x="1135" y="2403"/>
                    <a:pt x="1068" y="2203"/>
                  </a:cubicBezTo>
                  <a:cubicBezTo>
                    <a:pt x="968" y="2037"/>
                    <a:pt x="935" y="1836"/>
                    <a:pt x="968" y="1636"/>
                  </a:cubicBezTo>
                  <a:cubicBezTo>
                    <a:pt x="1024" y="1387"/>
                    <a:pt x="1240" y="1252"/>
                    <a:pt x="1465" y="1252"/>
                  </a:cubicBezTo>
                  <a:cubicBezTo>
                    <a:pt x="1511" y="1252"/>
                    <a:pt x="1557" y="1258"/>
                    <a:pt x="1602" y="1269"/>
                  </a:cubicBezTo>
                  <a:cubicBezTo>
                    <a:pt x="1869" y="1369"/>
                    <a:pt x="2069" y="1603"/>
                    <a:pt x="2069" y="1903"/>
                  </a:cubicBezTo>
                  <a:cubicBezTo>
                    <a:pt x="2069" y="2170"/>
                    <a:pt x="1935" y="2437"/>
                    <a:pt x="1735" y="2637"/>
                  </a:cubicBezTo>
                  <a:cubicBezTo>
                    <a:pt x="1602" y="2737"/>
                    <a:pt x="1468" y="2804"/>
                    <a:pt x="1468" y="3004"/>
                  </a:cubicBezTo>
                  <a:cubicBezTo>
                    <a:pt x="1502" y="3204"/>
                    <a:pt x="1702" y="3304"/>
                    <a:pt x="1902" y="3337"/>
                  </a:cubicBezTo>
                  <a:cubicBezTo>
                    <a:pt x="1969" y="3343"/>
                    <a:pt x="2035" y="3346"/>
                    <a:pt x="2102" y="3346"/>
                  </a:cubicBezTo>
                  <a:cubicBezTo>
                    <a:pt x="2435" y="3346"/>
                    <a:pt x="2764" y="3276"/>
                    <a:pt x="3070" y="3137"/>
                  </a:cubicBezTo>
                  <a:lnTo>
                    <a:pt x="3036" y="3137"/>
                  </a:lnTo>
                  <a:cubicBezTo>
                    <a:pt x="3070" y="2770"/>
                    <a:pt x="2536" y="2570"/>
                    <a:pt x="2536" y="2237"/>
                  </a:cubicBezTo>
                  <a:cubicBezTo>
                    <a:pt x="2536" y="2037"/>
                    <a:pt x="2703" y="1870"/>
                    <a:pt x="2769" y="1670"/>
                  </a:cubicBezTo>
                  <a:cubicBezTo>
                    <a:pt x="2869" y="1303"/>
                    <a:pt x="2836" y="936"/>
                    <a:pt x="2636" y="569"/>
                  </a:cubicBezTo>
                  <a:cubicBezTo>
                    <a:pt x="2581" y="239"/>
                    <a:pt x="2278" y="0"/>
                    <a:pt x="1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5939483" y="1773271"/>
              <a:ext cx="41026" cy="43361"/>
            </a:xfrm>
            <a:custGeom>
              <a:rect b="b" l="l" r="r" t="t"/>
              <a:pathLst>
                <a:path extrusionOk="0" h="2117" w="2003">
                  <a:moveTo>
                    <a:pt x="1049" y="1"/>
                  </a:moveTo>
                  <a:cubicBezTo>
                    <a:pt x="755" y="1"/>
                    <a:pt x="483" y="66"/>
                    <a:pt x="234" y="176"/>
                  </a:cubicBezTo>
                  <a:cubicBezTo>
                    <a:pt x="168" y="210"/>
                    <a:pt x="68" y="276"/>
                    <a:pt x="34" y="376"/>
                  </a:cubicBezTo>
                  <a:cubicBezTo>
                    <a:pt x="1" y="443"/>
                    <a:pt x="34" y="576"/>
                    <a:pt x="134" y="610"/>
                  </a:cubicBezTo>
                  <a:cubicBezTo>
                    <a:pt x="301" y="710"/>
                    <a:pt x="435" y="877"/>
                    <a:pt x="535" y="1077"/>
                  </a:cubicBezTo>
                  <a:cubicBezTo>
                    <a:pt x="568" y="1244"/>
                    <a:pt x="635" y="1410"/>
                    <a:pt x="635" y="1577"/>
                  </a:cubicBezTo>
                  <a:cubicBezTo>
                    <a:pt x="668" y="1811"/>
                    <a:pt x="802" y="1977"/>
                    <a:pt x="1002" y="2078"/>
                  </a:cubicBezTo>
                  <a:cubicBezTo>
                    <a:pt x="1063" y="2104"/>
                    <a:pt x="1126" y="2116"/>
                    <a:pt x="1189" y="2116"/>
                  </a:cubicBezTo>
                  <a:cubicBezTo>
                    <a:pt x="1368" y="2116"/>
                    <a:pt x="1546" y="2017"/>
                    <a:pt x="1669" y="1844"/>
                  </a:cubicBezTo>
                  <a:cubicBezTo>
                    <a:pt x="1802" y="1644"/>
                    <a:pt x="1869" y="1377"/>
                    <a:pt x="1902" y="1144"/>
                  </a:cubicBezTo>
                  <a:cubicBezTo>
                    <a:pt x="2002" y="877"/>
                    <a:pt x="1969" y="576"/>
                    <a:pt x="1869" y="343"/>
                  </a:cubicBezTo>
                  <a:cubicBezTo>
                    <a:pt x="1702" y="143"/>
                    <a:pt x="1469" y="9"/>
                    <a:pt x="1235" y="9"/>
                  </a:cubicBezTo>
                  <a:cubicBezTo>
                    <a:pt x="1172" y="4"/>
                    <a:pt x="1110" y="1"/>
                    <a:pt x="10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3113615" y="3799257"/>
              <a:ext cx="359406" cy="429784"/>
            </a:xfrm>
            <a:custGeom>
              <a:rect b="b" l="l" r="r" t="t"/>
              <a:pathLst>
                <a:path extrusionOk="0" h="20983" w="17547">
                  <a:moveTo>
                    <a:pt x="11776" y="1"/>
                  </a:moveTo>
                  <a:lnTo>
                    <a:pt x="3570" y="3503"/>
                  </a:lnTo>
                  <a:lnTo>
                    <a:pt x="7506" y="11742"/>
                  </a:lnTo>
                  <a:cubicBezTo>
                    <a:pt x="7506" y="11742"/>
                    <a:pt x="1" y="19081"/>
                    <a:pt x="901" y="20982"/>
                  </a:cubicBezTo>
                  <a:lnTo>
                    <a:pt x="17547" y="13410"/>
                  </a:lnTo>
                  <a:lnTo>
                    <a:pt x="14678" y="8707"/>
                  </a:lnTo>
                  <a:lnTo>
                    <a:pt x="117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3129346" y="4047955"/>
              <a:ext cx="345724" cy="181086"/>
            </a:xfrm>
            <a:custGeom>
              <a:rect b="b" l="l" r="r" t="t"/>
              <a:pathLst>
                <a:path extrusionOk="0" h="8841" w="16879">
                  <a:moveTo>
                    <a:pt x="16011" y="1"/>
                  </a:moveTo>
                  <a:lnTo>
                    <a:pt x="234" y="7706"/>
                  </a:lnTo>
                  <a:cubicBezTo>
                    <a:pt x="33" y="8040"/>
                    <a:pt x="0" y="8473"/>
                    <a:pt x="133" y="8840"/>
                  </a:cubicBezTo>
                  <a:lnTo>
                    <a:pt x="16879" y="1435"/>
                  </a:lnTo>
                  <a:lnTo>
                    <a:pt x="160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3260516" y="3869635"/>
              <a:ext cx="124370" cy="54811"/>
            </a:xfrm>
            <a:custGeom>
              <a:rect b="b" l="l" r="r" t="t"/>
              <a:pathLst>
                <a:path extrusionOk="0" h="2676" w="6072">
                  <a:moveTo>
                    <a:pt x="5771" y="0"/>
                  </a:moveTo>
                  <a:lnTo>
                    <a:pt x="5771" y="34"/>
                  </a:lnTo>
                  <a:cubicBezTo>
                    <a:pt x="5534" y="295"/>
                    <a:pt x="5162" y="353"/>
                    <a:pt x="4787" y="353"/>
                  </a:cubicBezTo>
                  <a:cubicBezTo>
                    <a:pt x="4634" y="353"/>
                    <a:pt x="4481" y="344"/>
                    <a:pt x="4337" y="334"/>
                  </a:cubicBezTo>
                  <a:cubicBezTo>
                    <a:pt x="4250" y="328"/>
                    <a:pt x="4160" y="324"/>
                    <a:pt x="4069" y="324"/>
                  </a:cubicBezTo>
                  <a:cubicBezTo>
                    <a:pt x="3638" y="324"/>
                    <a:pt x="3190" y="409"/>
                    <a:pt x="2969" y="768"/>
                  </a:cubicBezTo>
                  <a:cubicBezTo>
                    <a:pt x="2869" y="934"/>
                    <a:pt x="2803" y="1068"/>
                    <a:pt x="2703" y="1235"/>
                  </a:cubicBezTo>
                  <a:cubicBezTo>
                    <a:pt x="2469" y="1501"/>
                    <a:pt x="2069" y="1501"/>
                    <a:pt x="1735" y="1568"/>
                  </a:cubicBezTo>
                  <a:cubicBezTo>
                    <a:pt x="1168" y="1601"/>
                    <a:pt x="634" y="1835"/>
                    <a:pt x="201" y="2169"/>
                  </a:cubicBezTo>
                  <a:cubicBezTo>
                    <a:pt x="101" y="2235"/>
                    <a:pt x="1" y="2335"/>
                    <a:pt x="1" y="2469"/>
                  </a:cubicBezTo>
                  <a:cubicBezTo>
                    <a:pt x="34" y="2569"/>
                    <a:pt x="167" y="2669"/>
                    <a:pt x="301" y="2669"/>
                  </a:cubicBezTo>
                  <a:cubicBezTo>
                    <a:pt x="334" y="2673"/>
                    <a:pt x="367" y="2675"/>
                    <a:pt x="400" y="2675"/>
                  </a:cubicBezTo>
                  <a:cubicBezTo>
                    <a:pt x="859" y="2675"/>
                    <a:pt x="1268" y="2266"/>
                    <a:pt x="1735" y="2235"/>
                  </a:cubicBezTo>
                  <a:cubicBezTo>
                    <a:pt x="2082" y="2235"/>
                    <a:pt x="2386" y="2406"/>
                    <a:pt x="2699" y="2406"/>
                  </a:cubicBezTo>
                  <a:cubicBezTo>
                    <a:pt x="2777" y="2406"/>
                    <a:pt x="2856" y="2395"/>
                    <a:pt x="2936" y="2369"/>
                  </a:cubicBezTo>
                  <a:cubicBezTo>
                    <a:pt x="3303" y="2235"/>
                    <a:pt x="3470" y="1702"/>
                    <a:pt x="3837" y="1535"/>
                  </a:cubicBezTo>
                  <a:cubicBezTo>
                    <a:pt x="3947" y="1521"/>
                    <a:pt x="4058" y="1513"/>
                    <a:pt x="4166" y="1513"/>
                  </a:cubicBezTo>
                  <a:cubicBezTo>
                    <a:pt x="4319" y="1513"/>
                    <a:pt x="4467" y="1529"/>
                    <a:pt x="4604" y="1568"/>
                  </a:cubicBezTo>
                  <a:cubicBezTo>
                    <a:pt x="4636" y="1570"/>
                    <a:pt x="4668" y="1571"/>
                    <a:pt x="4700" y="1571"/>
                  </a:cubicBezTo>
                  <a:cubicBezTo>
                    <a:pt x="5234" y="1571"/>
                    <a:pt x="5757" y="1310"/>
                    <a:pt x="6072" y="901"/>
                  </a:cubicBezTo>
                  <a:lnTo>
                    <a:pt x="5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3256419" y="3950848"/>
              <a:ext cx="105116" cy="86887"/>
            </a:xfrm>
            <a:custGeom>
              <a:rect b="b" l="l" r="r" t="t"/>
              <a:pathLst>
                <a:path extrusionOk="0" h="4242" w="5132">
                  <a:moveTo>
                    <a:pt x="4789" y="1"/>
                  </a:moveTo>
                  <a:cubicBezTo>
                    <a:pt x="4772" y="1"/>
                    <a:pt x="4754" y="2"/>
                    <a:pt x="4737" y="5"/>
                  </a:cubicBezTo>
                  <a:cubicBezTo>
                    <a:pt x="4570" y="72"/>
                    <a:pt x="4404" y="172"/>
                    <a:pt x="4337" y="338"/>
                  </a:cubicBezTo>
                  <a:cubicBezTo>
                    <a:pt x="4237" y="505"/>
                    <a:pt x="4137" y="639"/>
                    <a:pt x="4003" y="772"/>
                  </a:cubicBezTo>
                  <a:cubicBezTo>
                    <a:pt x="3736" y="939"/>
                    <a:pt x="3403" y="872"/>
                    <a:pt x="3169" y="1039"/>
                  </a:cubicBezTo>
                  <a:cubicBezTo>
                    <a:pt x="2802" y="1339"/>
                    <a:pt x="2936" y="2006"/>
                    <a:pt x="2536" y="2240"/>
                  </a:cubicBezTo>
                  <a:cubicBezTo>
                    <a:pt x="2369" y="2340"/>
                    <a:pt x="2202" y="2306"/>
                    <a:pt x="2035" y="2473"/>
                  </a:cubicBezTo>
                  <a:cubicBezTo>
                    <a:pt x="1868" y="2673"/>
                    <a:pt x="1935" y="3007"/>
                    <a:pt x="1735" y="3174"/>
                  </a:cubicBezTo>
                  <a:cubicBezTo>
                    <a:pt x="1675" y="3214"/>
                    <a:pt x="1609" y="3230"/>
                    <a:pt x="1539" y="3230"/>
                  </a:cubicBezTo>
                  <a:cubicBezTo>
                    <a:pt x="1377" y="3230"/>
                    <a:pt x="1198" y="3144"/>
                    <a:pt x="1035" y="3074"/>
                  </a:cubicBezTo>
                  <a:cubicBezTo>
                    <a:pt x="955" y="3052"/>
                    <a:pt x="873" y="3041"/>
                    <a:pt x="792" y="3041"/>
                  </a:cubicBezTo>
                  <a:cubicBezTo>
                    <a:pt x="500" y="3041"/>
                    <a:pt x="209" y="3180"/>
                    <a:pt x="0" y="3441"/>
                  </a:cubicBezTo>
                  <a:lnTo>
                    <a:pt x="434" y="4241"/>
                  </a:lnTo>
                  <a:cubicBezTo>
                    <a:pt x="534" y="4074"/>
                    <a:pt x="734" y="3974"/>
                    <a:pt x="968" y="3974"/>
                  </a:cubicBezTo>
                  <a:cubicBezTo>
                    <a:pt x="1168" y="4008"/>
                    <a:pt x="1335" y="4074"/>
                    <a:pt x="1535" y="4108"/>
                  </a:cubicBezTo>
                  <a:cubicBezTo>
                    <a:pt x="1625" y="4138"/>
                    <a:pt x="1715" y="4154"/>
                    <a:pt x="1805" y="4154"/>
                  </a:cubicBezTo>
                  <a:cubicBezTo>
                    <a:pt x="1915" y="4154"/>
                    <a:pt x="2025" y="4129"/>
                    <a:pt x="2135" y="4074"/>
                  </a:cubicBezTo>
                  <a:cubicBezTo>
                    <a:pt x="2302" y="3941"/>
                    <a:pt x="2302" y="3741"/>
                    <a:pt x="2536" y="3607"/>
                  </a:cubicBezTo>
                  <a:cubicBezTo>
                    <a:pt x="2769" y="3474"/>
                    <a:pt x="3136" y="3574"/>
                    <a:pt x="3269" y="3374"/>
                  </a:cubicBezTo>
                  <a:cubicBezTo>
                    <a:pt x="3436" y="3174"/>
                    <a:pt x="3303" y="2874"/>
                    <a:pt x="3436" y="2640"/>
                  </a:cubicBezTo>
                  <a:cubicBezTo>
                    <a:pt x="3570" y="2440"/>
                    <a:pt x="3837" y="2473"/>
                    <a:pt x="4103" y="2273"/>
                  </a:cubicBezTo>
                  <a:cubicBezTo>
                    <a:pt x="4337" y="2040"/>
                    <a:pt x="4304" y="1673"/>
                    <a:pt x="4337" y="1339"/>
                  </a:cubicBezTo>
                  <a:cubicBezTo>
                    <a:pt x="4404" y="1006"/>
                    <a:pt x="4604" y="705"/>
                    <a:pt x="4871" y="505"/>
                  </a:cubicBezTo>
                  <a:cubicBezTo>
                    <a:pt x="4971" y="472"/>
                    <a:pt x="5037" y="405"/>
                    <a:pt x="5071" y="338"/>
                  </a:cubicBezTo>
                  <a:cubicBezTo>
                    <a:pt x="5132" y="156"/>
                    <a:pt x="4970" y="1"/>
                    <a:pt x="47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3297405" y="4006724"/>
              <a:ext cx="148293" cy="79513"/>
            </a:xfrm>
            <a:custGeom>
              <a:rect b="b" l="l" r="r" t="t"/>
              <a:pathLst>
                <a:path extrusionOk="0" h="3882" w="7240">
                  <a:moveTo>
                    <a:pt x="6301" y="1"/>
                  </a:moveTo>
                  <a:cubicBezTo>
                    <a:pt x="6220" y="1"/>
                    <a:pt x="6136" y="27"/>
                    <a:pt x="6072" y="79"/>
                  </a:cubicBezTo>
                  <a:cubicBezTo>
                    <a:pt x="5905" y="212"/>
                    <a:pt x="5805" y="379"/>
                    <a:pt x="5738" y="613"/>
                  </a:cubicBezTo>
                  <a:cubicBezTo>
                    <a:pt x="5672" y="813"/>
                    <a:pt x="5538" y="979"/>
                    <a:pt x="5338" y="1046"/>
                  </a:cubicBezTo>
                  <a:cubicBezTo>
                    <a:pt x="5205" y="1046"/>
                    <a:pt x="5071" y="1080"/>
                    <a:pt x="4938" y="1113"/>
                  </a:cubicBezTo>
                  <a:cubicBezTo>
                    <a:pt x="4738" y="1180"/>
                    <a:pt x="4671" y="1446"/>
                    <a:pt x="4504" y="1547"/>
                  </a:cubicBezTo>
                  <a:cubicBezTo>
                    <a:pt x="4445" y="1576"/>
                    <a:pt x="4377" y="1585"/>
                    <a:pt x="4305" y="1585"/>
                  </a:cubicBezTo>
                  <a:cubicBezTo>
                    <a:pt x="4186" y="1585"/>
                    <a:pt x="4055" y="1560"/>
                    <a:pt x="3931" y="1560"/>
                  </a:cubicBezTo>
                  <a:cubicBezTo>
                    <a:pt x="3875" y="1560"/>
                    <a:pt x="3821" y="1565"/>
                    <a:pt x="3770" y="1580"/>
                  </a:cubicBezTo>
                  <a:cubicBezTo>
                    <a:pt x="3570" y="1647"/>
                    <a:pt x="3437" y="2014"/>
                    <a:pt x="3237" y="2147"/>
                  </a:cubicBezTo>
                  <a:cubicBezTo>
                    <a:pt x="2903" y="2414"/>
                    <a:pt x="2403" y="2247"/>
                    <a:pt x="2036" y="2414"/>
                  </a:cubicBezTo>
                  <a:cubicBezTo>
                    <a:pt x="1702" y="2581"/>
                    <a:pt x="1502" y="3081"/>
                    <a:pt x="1135" y="3181"/>
                  </a:cubicBezTo>
                  <a:cubicBezTo>
                    <a:pt x="1035" y="3198"/>
                    <a:pt x="927" y="3206"/>
                    <a:pt x="818" y="3206"/>
                  </a:cubicBezTo>
                  <a:cubicBezTo>
                    <a:pt x="710" y="3206"/>
                    <a:pt x="601" y="3198"/>
                    <a:pt x="501" y="3181"/>
                  </a:cubicBezTo>
                  <a:cubicBezTo>
                    <a:pt x="301" y="3181"/>
                    <a:pt x="34" y="3281"/>
                    <a:pt x="1" y="3481"/>
                  </a:cubicBezTo>
                  <a:cubicBezTo>
                    <a:pt x="1" y="3681"/>
                    <a:pt x="168" y="3882"/>
                    <a:pt x="368" y="3882"/>
                  </a:cubicBezTo>
                  <a:cubicBezTo>
                    <a:pt x="568" y="3882"/>
                    <a:pt x="768" y="3815"/>
                    <a:pt x="935" y="3715"/>
                  </a:cubicBezTo>
                  <a:cubicBezTo>
                    <a:pt x="1102" y="3581"/>
                    <a:pt x="1268" y="3481"/>
                    <a:pt x="1469" y="3448"/>
                  </a:cubicBezTo>
                  <a:cubicBezTo>
                    <a:pt x="1518" y="3441"/>
                    <a:pt x="1566" y="3438"/>
                    <a:pt x="1613" y="3438"/>
                  </a:cubicBezTo>
                  <a:cubicBezTo>
                    <a:pt x="1741" y="3438"/>
                    <a:pt x="1863" y="3458"/>
                    <a:pt x="1992" y="3458"/>
                  </a:cubicBezTo>
                  <a:cubicBezTo>
                    <a:pt x="2039" y="3458"/>
                    <a:pt x="2086" y="3455"/>
                    <a:pt x="2136" y="3448"/>
                  </a:cubicBezTo>
                  <a:cubicBezTo>
                    <a:pt x="2436" y="3381"/>
                    <a:pt x="2669" y="3148"/>
                    <a:pt x="2936" y="3148"/>
                  </a:cubicBezTo>
                  <a:cubicBezTo>
                    <a:pt x="3169" y="3174"/>
                    <a:pt x="3341" y="3279"/>
                    <a:pt x="3500" y="3279"/>
                  </a:cubicBezTo>
                  <a:cubicBezTo>
                    <a:pt x="3546" y="3279"/>
                    <a:pt x="3592" y="3270"/>
                    <a:pt x="3637" y="3248"/>
                  </a:cubicBezTo>
                  <a:cubicBezTo>
                    <a:pt x="3837" y="3114"/>
                    <a:pt x="3804" y="2948"/>
                    <a:pt x="3937" y="2847"/>
                  </a:cubicBezTo>
                  <a:cubicBezTo>
                    <a:pt x="4054" y="2764"/>
                    <a:pt x="4187" y="2764"/>
                    <a:pt x="4321" y="2764"/>
                  </a:cubicBezTo>
                  <a:cubicBezTo>
                    <a:pt x="4454" y="2764"/>
                    <a:pt x="4587" y="2764"/>
                    <a:pt x="4704" y="2681"/>
                  </a:cubicBezTo>
                  <a:cubicBezTo>
                    <a:pt x="4838" y="2581"/>
                    <a:pt x="4904" y="2481"/>
                    <a:pt x="5004" y="2380"/>
                  </a:cubicBezTo>
                  <a:cubicBezTo>
                    <a:pt x="5105" y="2214"/>
                    <a:pt x="5271" y="2114"/>
                    <a:pt x="5438" y="2047"/>
                  </a:cubicBezTo>
                  <a:cubicBezTo>
                    <a:pt x="5972" y="1680"/>
                    <a:pt x="6606" y="1413"/>
                    <a:pt x="7239" y="1213"/>
                  </a:cubicBezTo>
                  <a:lnTo>
                    <a:pt x="6572" y="212"/>
                  </a:lnTo>
                  <a:cubicBezTo>
                    <a:pt x="6552" y="69"/>
                    <a:pt x="6430" y="1"/>
                    <a:pt x="63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2683872" y="2380844"/>
              <a:ext cx="932630" cy="932650"/>
            </a:xfrm>
            <a:custGeom>
              <a:rect b="b" l="l" r="r" t="t"/>
              <a:pathLst>
                <a:path extrusionOk="0" h="45534" w="45533">
                  <a:moveTo>
                    <a:pt x="3936" y="1"/>
                  </a:moveTo>
                  <a:cubicBezTo>
                    <a:pt x="1768" y="1"/>
                    <a:pt x="0" y="1736"/>
                    <a:pt x="0" y="3937"/>
                  </a:cubicBezTo>
                  <a:lnTo>
                    <a:pt x="0" y="41597"/>
                  </a:lnTo>
                  <a:cubicBezTo>
                    <a:pt x="0" y="43799"/>
                    <a:pt x="1768" y="45534"/>
                    <a:pt x="3936" y="45534"/>
                  </a:cubicBezTo>
                  <a:lnTo>
                    <a:pt x="41630" y="45534"/>
                  </a:lnTo>
                  <a:cubicBezTo>
                    <a:pt x="43798" y="45534"/>
                    <a:pt x="45533" y="43799"/>
                    <a:pt x="45533" y="41597"/>
                  </a:cubicBezTo>
                  <a:lnTo>
                    <a:pt x="45533" y="3937"/>
                  </a:lnTo>
                  <a:cubicBezTo>
                    <a:pt x="45533" y="1736"/>
                    <a:pt x="43798" y="1"/>
                    <a:pt x="41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2800704" y="2533664"/>
              <a:ext cx="722889" cy="592620"/>
            </a:xfrm>
            <a:custGeom>
              <a:rect b="b" l="l" r="r" t="t"/>
              <a:pathLst>
                <a:path extrusionOk="0" h="28933" w="35293">
                  <a:moveTo>
                    <a:pt x="12866" y="0"/>
                  </a:moveTo>
                  <a:cubicBezTo>
                    <a:pt x="11401" y="0"/>
                    <a:pt x="10376" y="935"/>
                    <a:pt x="9336" y="935"/>
                  </a:cubicBezTo>
                  <a:cubicBezTo>
                    <a:pt x="9161" y="935"/>
                    <a:pt x="8985" y="908"/>
                    <a:pt x="8807" y="846"/>
                  </a:cubicBezTo>
                  <a:cubicBezTo>
                    <a:pt x="7772" y="546"/>
                    <a:pt x="6738" y="346"/>
                    <a:pt x="5671" y="212"/>
                  </a:cubicBezTo>
                  <a:cubicBezTo>
                    <a:pt x="5568" y="191"/>
                    <a:pt x="5465" y="182"/>
                    <a:pt x="5365" y="182"/>
                  </a:cubicBezTo>
                  <a:cubicBezTo>
                    <a:pt x="4656" y="182"/>
                    <a:pt x="4045" y="678"/>
                    <a:pt x="3870" y="1380"/>
                  </a:cubicBezTo>
                  <a:cubicBezTo>
                    <a:pt x="3770" y="1713"/>
                    <a:pt x="3970" y="2047"/>
                    <a:pt x="4303" y="2113"/>
                  </a:cubicBezTo>
                  <a:cubicBezTo>
                    <a:pt x="4970" y="2314"/>
                    <a:pt x="5538" y="2814"/>
                    <a:pt x="5838" y="3481"/>
                  </a:cubicBezTo>
                  <a:cubicBezTo>
                    <a:pt x="5838" y="3481"/>
                    <a:pt x="0" y="17024"/>
                    <a:pt x="267" y="24329"/>
                  </a:cubicBezTo>
                  <a:lnTo>
                    <a:pt x="15511" y="28933"/>
                  </a:lnTo>
                  <a:lnTo>
                    <a:pt x="18113" y="23962"/>
                  </a:lnTo>
                  <a:lnTo>
                    <a:pt x="20315" y="28933"/>
                  </a:lnTo>
                  <a:cubicBezTo>
                    <a:pt x="20315" y="28933"/>
                    <a:pt x="32090" y="26031"/>
                    <a:pt x="35292" y="23162"/>
                  </a:cubicBezTo>
                  <a:cubicBezTo>
                    <a:pt x="35292" y="23162"/>
                    <a:pt x="32157" y="7351"/>
                    <a:pt x="29721" y="3514"/>
                  </a:cubicBezTo>
                  <a:cubicBezTo>
                    <a:pt x="29721" y="3514"/>
                    <a:pt x="31256" y="346"/>
                    <a:pt x="30088" y="179"/>
                  </a:cubicBezTo>
                  <a:cubicBezTo>
                    <a:pt x="29858" y="153"/>
                    <a:pt x="29601" y="143"/>
                    <a:pt x="29327" y="143"/>
                  </a:cubicBezTo>
                  <a:cubicBezTo>
                    <a:pt x="28501" y="143"/>
                    <a:pt x="27516" y="231"/>
                    <a:pt x="26598" y="231"/>
                  </a:cubicBezTo>
                  <a:cubicBezTo>
                    <a:pt x="26234" y="231"/>
                    <a:pt x="25881" y="217"/>
                    <a:pt x="25552" y="179"/>
                  </a:cubicBezTo>
                  <a:cubicBezTo>
                    <a:pt x="25317" y="157"/>
                    <a:pt x="25107" y="148"/>
                    <a:pt x="24913" y="148"/>
                  </a:cubicBezTo>
                  <a:cubicBezTo>
                    <a:pt x="24254" y="148"/>
                    <a:pt x="23774" y="245"/>
                    <a:pt x="23102" y="245"/>
                  </a:cubicBezTo>
                  <a:cubicBezTo>
                    <a:pt x="22761" y="245"/>
                    <a:pt x="22371" y="220"/>
                    <a:pt x="21883" y="145"/>
                  </a:cubicBezTo>
                  <a:cubicBezTo>
                    <a:pt x="21782" y="130"/>
                    <a:pt x="21688" y="123"/>
                    <a:pt x="21599" y="123"/>
                  </a:cubicBezTo>
                  <a:cubicBezTo>
                    <a:pt x="20281" y="123"/>
                    <a:pt x="20143" y="1686"/>
                    <a:pt x="18696" y="1686"/>
                  </a:cubicBezTo>
                  <a:cubicBezTo>
                    <a:pt x="18522" y="1686"/>
                    <a:pt x="18329" y="1664"/>
                    <a:pt x="18113" y="1613"/>
                  </a:cubicBezTo>
                  <a:cubicBezTo>
                    <a:pt x="15978" y="1146"/>
                    <a:pt x="15945" y="679"/>
                    <a:pt x="13743" y="112"/>
                  </a:cubicBezTo>
                  <a:cubicBezTo>
                    <a:pt x="13433" y="33"/>
                    <a:pt x="13142" y="0"/>
                    <a:pt x="128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3315859" y="2542103"/>
              <a:ext cx="31441" cy="63557"/>
            </a:xfrm>
            <a:custGeom>
              <a:rect b="b" l="l" r="r" t="t"/>
              <a:pathLst>
                <a:path extrusionOk="0" h="3103" w="1535">
                  <a:moveTo>
                    <a:pt x="1468" y="0"/>
                  </a:moveTo>
                  <a:lnTo>
                    <a:pt x="1468" y="0"/>
                  </a:lnTo>
                  <a:cubicBezTo>
                    <a:pt x="1335" y="567"/>
                    <a:pt x="1135" y="1101"/>
                    <a:pt x="935" y="1635"/>
                  </a:cubicBezTo>
                  <a:cubicBezTo>
                    <a:pt x="668" y="2135"/>
                    <a:pt x="367" y="2635"/>
                    <a:pt x="1" y="3102"/>
                  </a:cubicBezTo>
                  <a:cubicBezTo>
                    <a:pt x="534" y="2769"/>
                    <a:pt x="901" y="2302"/>
                    <a:pt x="1135" y="1735"/>
                  </a:cubicBezTo>
                  <a:cubicBezTo>
                    <a:pt x="1435" y="1201"/>
                    <a:pt x="1535" y="601"/>
                    <a:pt x="1468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3270757" y="2625446"/>
              <a:ext cx="125066" cy="159907"/>
            </a:xfrm>
            <a:custGeom>
              <a:rect b="b" l="l" r="r" t="t"/>
              <a:pathLst>
                <a:path extrusionOk="0" h="7807" w="6106">
                  <a:moveTo>
                    <a:pt x="3103" y="1"/>
                  </a:moveTo>
                  <a:lnTo>
                    <a:pt x="3036" y="101"/>
                  </a:lnTo>
                  <a:cubicBezTo>
                    <a:pt x="2169" y="1168"/>
                    <a:pt x="1135" y="2436"/>
                    <a:pt x="34" y="3770"/>
                  </a:cubicBezTo>
                  <a:lnTo>
                    <a:pt x="1" y="3837"/>
                  </a:lnTo>
                  <a:lnTo>
                    <a:pt x="34" y="3904"/>
                  </a:lnTo>
                  <a:lnTo>
                    <a:pt x="134" y="4004"/>
                  </a:lnTo>
                  <a:lnTo>
                    <a:pt x="3036" y="7706"/>
                  </a:lnTo>
                  <a:lnTo>
                    <a:pt x="3137" y="7806"/>
                  </a:lnTo>
                  <a:lnTo>
                    <a:pt x="3203" y="7706"/>
                  </a:lnTo>
                  <a:lnTo>
                    <a:pt x="5338" y="4904"/>
                  </a:lnTo>
                  <a:lnTo>
                    <a:pt x="5905" y="4104"/>
                  </a:lnTo>
                  <a:cubicBezTo>
                    <a:pt x="5972" y="4037"/>
                    <a:pt x="6039" y="3937"/>
                    <a:pt x="6105" y="3837"/>
                  </a:cubicBezTo>
                  <a:lnTo>
                    <a:pt x="6105" y="3837"/>
                  </a:lnTo>
                  <a:cubicBezTo>
                    <a:pt x="6005" y="3904"/>
                    <a:pt x="5905" y="4004"/>
                    <a:pt x="5838" y="4104"/>
                  </a:cubicBezTo>
                  <a:lnTo>
                    <a:pt x="5205" y="4871"/>
                  </a:lnTo>
                  <a:cubicBezTo>
                    <a:pt x="4688" y="5549"/>
                    <a:pt x="3984" y="6446"/>
                    <a:pt x="3122" y="7501"/>
                  </a:cubicBezTo>
                  <a:lnTo>
                    <a:pt x="3122" y="7501"/>
                  </a:lnTo>
                  <a:lnTo>
                    <a:pt x="301" y="3837"/>
                  </a:lnTo>
                  <a:lnTo>
                    <a:pt x="295" y="3828"/>
                  </a:lnTo>
                  <a:lnTo>
                    <a:pt x="295" y="3828"/>
                  </a:lnTo>
                  <a:lnTo>
                    <a:pt x="3137" y="283"/>
                  </a:lnTo>
                  <a:lnTo>
                    <a:pt x="3137" y="283"/>
                  </a:lnTo>
                  <a:lnTo>
                    <a:pt x="5238" y="2836"/>
                  </a:lnTo>
                  <a:lnTo>
                    <a:pt x="5872" y="3570"/>
                  </a:lnTo>
                  <a:cubicBezTo>
                    <a:pt x="5939" y="3637"/>
                    <a:pt x="6005" y="3737"/>
                    <a:pt x="6105" y="3837"/>
                  </a:cubicBezTo>
                  <a:cubicBezTo>
                    <a:pt x="6039" y="3737"/>
                    <a:pt x="5972" y="3637"/>
                    <a:pt x="5905" y="3570"/>
                  </a:cubicBezTo>
                  <a:lnTo>
                    <a:pt x="5305" y="2803"/>
                  </a:lnTo>
                  <a:lnTo>
                    <a:pt x="3170" y="101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3195607" y="2865275"/>
              <a:ext cx="125066" cy="160583"/>
            </a:xfrm>
            <a:custGeom>
              <a:rect b="b" l="l" r="r" t="t"/>
              <a:pathLst>
                <a:path extrusionOk="0" h="7840" w="6106">
                  <a:moveTo>
                    <a:pt x="3103" y="0"/>
                  </a:moveTo>
                  <a:lnTo>
                    <a:pt x="3036" y="100"/>
                  </a:lnTo>
                  <a:cubicBezTo>
                    <a:pt x="2169" y="1168"/>
                    <a:pt x="1135" y="2435"/>
                    <a:pt x="67" y="3770"/>
                  </a:cubicBezTo>
                  <a:lnTo>
                    <a:pt x="1" y="3836"/>
                  </a:lnTo>
                  <a:lnTo>
                    <a:pt x="67" y="3903"/>
                  </a:lnTo>
                  <a:lnTo>
                    <a:pt x="134" y="4003"/>
                  </a:lnTo>
                  <a:lnTo>
                    <a:pt x="3036" y="7739"/>
                  </a:lnTo>
                  <a:lnTo>
                    <a:pt x="3136" y="7839"/>
                  </a:lnTo>
                  <a:lnTo>
                    <a:pt x="3203" y="7739"/>
                  </a:lnTo>
                  <a:lnTo>
                    <a:pt x="5338" y="4904"/>
                  </a:lnTo>
                  <a:cubicBezTo>
                    <a:pt x="5571" y="4570"/>
                    <a:pt x="5771" y="4337"/>
                    <a:pt x="5905" y="4103"/>
                  </a:cubicBezTo>
                  <a:cubicBezTo>
                    <a:pt x="5972" y="4036"/>
                    <a:pt x="6038" y="3936"/>
                    <a:pt x="6105" y="3836"/>
                  </a:cubicBezTo>
                  <a:lnTo>
                    <a:pt x="6105" y="3836"/>
                  </a:lnTo>
                  <a:cubicBezTo>
                    <a:pt x="6005" y="3936"/>
                    <a:pt x="5905" y="4003"/>
                    <a:pt x="5838" y="4103"/>
                  </a:cubicBezTo>
                  <a:cubicBezTo>
                    <a:pt x="5671" y="4303"/>
                    <a:pt x="5471" y="4570"/>
                    <a:pt x="5204" y="4870"/>
                  </a:cubicBezTo>
                  <a:cubicBezTo>
                    <a:pt x="4688" y="5549"/>
                    <a:pt x="3983" y="6446"/>
                    <a:pt x="3122" y="7501"/>
                  </a:cubicBezTo>
                  <a:lnTo>
                    <a:pt x="3122" y="7501"/>
                  </a:lnTo>
                  <a:lnTo>
                    <a:pt x="301" y="3870"/>
                  </a:lnTo>
                  <a:lnTo>
                    <a:pt x="283" y="3842"/>
                  </a:lnTo>
                  <a:lnTo>
                    <a:pt x="283" y="3842"/>
                  </a:lnTo>
                  <a:lnTo>
                    <a:pt x="3121" y="302"/>
                  </a:lnTo>
                  <a:lnTo>
                    <a:pt x="5238" y="2836"/>
                  </a:lnTo>
                  <a:lnTo>
                    <a:pt x="5838" y="3569"/>
                  </a:lnTo>
                  <a:cubicBezTo>
                    <a:pt x="5938" y="3670"/>
                    <a:pt x="6005" y="3736"/>
                    <a:pt x="6105" y="3836"/>
                  </a:cubicBezTo>
                  <a:cubicBezTo>
                    <a:pt x="6038" y="3736"/>
                    <a:pt x="5972" y="3636"/>
                    <a:pt x="5905" y="3569"/>
                  </a:cubicBezTo>
                  <a:cubicBezTo>
                    <a:pt x="5738" y="3369"/>
                    <a:pt x="5538" y="3136"/>
                    <a:pt x="5304" y="2802"/>
                  </a:cubicBezTo>
                  <a:lnTo>
                    <a:pt x="3170" y="100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3427223" y="2760057"/>
              <a:ext cx="79964" cy="174245"/>
            </a:xfrm>
            <a:custGeom>
              <a:rect b="b" l="l" r="r" t="t"/>
              <a:pathLst>
                <a:path extrusionOk="0" h="8507" w="3904">
                  <a:moveTo>
                    <a:pt x="1869" y="0"/>
                  </a:moveTo>
                  <a:cubicBezTo>
                    <a:pt x="1802" y="100"/>
                    <a:pt x="1735" y="234"/>
                    <a:pt x="1702" y="367"/>
                  </a:cubicBezTo>
                  <a:cubicBezTo>
                    <a:pt x="1569" y="601"/>
                    <a:pt x="1435" y="968"/>
                    <a:pt x="1268" y="1401"/>
                  </a:cubicBezTo>
                  <a:cubicBezTo>
                    <a:pt x="935" y="2302"/>
                    <a:pt x="501" y="3536"/>
                    <a:pt x="34" y="4870"/>
                  </a:cubicBezTo>
                  <a:lnTo>
                    <a:pt x="1" y="4937"/>
                  </a:lnTo>
                  <a:lnTo>
                    <a:pt x="67" y="5004"/>
                  </a:lnTo>
                  <a:cubicBezTo>
                    <a:pt x="1068" y="5971"/>
                    <a:pt x="2036" y="6872"/>
                    <a:pt x="2736" y="7506"/>
                  </a:cubicBezTo>
                  <a:cubicBezTo>
                    <a:pt x="3103" y="7839"/>
                    <a:pt x="3370" y="8073"/>
                    <a:pt x="3570" y="8239"/>
                  </a:cubicBezTo>
                  <a:cubicBezTo>
                    <a:pt x="3670" y="8340"/>
                    <a:pt x="3770" y="8440"/>
                    <a:pt x="3904" y="8506"/>
                  </a:cubicBezTo>
                  <a:cubicBezTo>
                    <a:pt x="3837" y="8406"/>
                    <a:pt x="3737" y="8306"/>
                    <a:pt x="3637" y="8239"/>
                  </a:cubicBezTo>
                  <a:cubicBezTo>
                    <a:pt x="3470" y="8039"/>
                    <a:pt x="3203" y="7772"/>
                    <a:pt x="2869" y="7439"/>
                  </a:cubicBezTo>
                  <a:cubicBezTo>
                    <a:pt x="2208" y="6778"/>
                    <a:pt x="1285" y="5887"/>
                    <a:pt x="261" y="4896"/>
                  </a:cubicBezTo>
                  <a:lnTo>
                    <a:pt x="261" y="4896"/>
                  </a:lnTo>
                  <a:cubicBezTo>
                    <a:pt x="749" y="3558"/>
                    <a:pt x="1140" y="2352"/>
                    <a:pt x="1435" y="1468"/>
                  </a:cubicBezTo>
                  <a:cubicBezTo>
                    <a:pt x="1569" y="1034"/>
                    <a:pt x="1702" y="667"/>
                    <a:pt x="1769" y="400"/>
                  </a:cubicBezTo>
                  <a:cubicBezTo>
                    <a:pt x="1835" y="267"/>
                    <a:pt x="1869" y="134"/>
                    <a:pt x="18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2922309" y="2590605"/>
              <a:ext cx="489900" cy="19827"/>
            </a:xfrm>
            <a:custGeom>
              <a:rect b="b" l="l" r="r" t="t"/>
              <a:pathLst>
                <a:path extrusionOk="0" h="968" w="23918">
                  <a:moveTo>
                    <a:pt x="11976" y="1"/>
                  </a:moveTo>
                  <a:cubicBezTo>
                    <a:pt x="10308" y="34"/>
                    <a:pt x="8707" y="201"/>
                    <a:pt x="7306" y="368"/>
                  </a:cubicBezTo>
                  <a:cubicBezTo>
                    <a:pt x="5872" y="501"/>
                    <a:pt x="4571" y="634"/>
                    <a:pt x="3503" y="701"/>
                  </a:cubicBezTo>
                  <a:cubicBezTo>
                    <a:pt x="2953" y="718"/>
                    <a:pt x="2461" y="726"/>
                    <a:pt x="2031" y="726"/>
                  </a:cubicBezTo>
                  <a:cubicBezTo>
                    <a:pt x="1602" y="726"/>
                    <a:pt x="1235" y="718"/>
                    <a:pt x="935" y="701"/>
                  </a:cubicBezTo>
                  <a:cubicBezTo>
                    <a:pt x="635" y="668"/>
                    <a:pt x="401" y="634"/>
                    <a:pt x="234" y="634"/>
                  </a:cubicBezTo>
                  <a:lnTo>
                    <a:pt x="1" y="634"/>
                  </a:lnTo>
                  <a:cubicBezTo>
                    <a:pt x="68" y="668"/>
                    <a:pt x="134" y="668"/>
                    <a:pt x="234" y="701"/>
                  </a:cubicBezTo>
                  <a:cubicBezTo>
                    <a:pt x="401" y="701"/>
                    <a:pt x="635" y="734"/>
                    <a:pt x="935" y="768"/>
                  </a:cubicBezTo>
                  <a:cubicBezTo>
                    <a:pt x="1545" y="817"/>
                    <a:pt x="2174" y="848"/>
                    <a:pt x="2807" y="848"/>
                  </a:cubicBezTo>
                  <a:cubicBezTo>
                    <a:pt x="3039" y="848"/>
                    <a:pt x="3271" y="843"/>
                    <a:pt x="3503" y="835"/>
                  </a:cubicBezTo>
                  <a:cubicBezTo>
                    <a:pt x="4604" y="801"/>
                    <a:pt x="5872" y="701"/>
                    <a:pt x="7306" y="534"/>
                  </a:cubicBezTo>
                  <a:cubicBezTo>
                    <a:pt x="8740" y="401"/>
                    <a:pt x="10308" y="234"/>
                    <a:pt x="11976" y="234"/>
                  </a:cubicBezTo>
                  <a:cubicBezTo>
                    <a:pt x="13510" y="234"/>
                    <a:pt x="15078" y="334"/>
                    <a:pt x="16613" y="568"/>
                  </a:cubicBezTo>
                  <a:cubicBezTo>
                    <a:pt x="18047" y="768"/>
                    <a:pt x="19315" y="901"/>
                    <a:pt x="20415" y="935"/>
                  </a:cubicBezTo>
                  <a:cubicBezTo>
                    <a:pt x="20704" y="957"/>
                    <a:pt x="20994" y="968"/>
                    <a:pt x="21281" y="968"/>
                  </a:cubicBezTo>
                  <a:cubicBezTo>
                    <a:pt x="21857" y="968"/>
                    <a:pt x="22428" y="924"/>
                    <a:pt x="22984" y="835"/>
                  </a:cubicBezTo>
                  <a:cubicBezTo>
                    <a:pt x="23217" y="801"/>
                    <a:pt x="23451" y="768"/>
                    <a:pt x="23684" y="701"/>
                  </a:cubicBezTo>
                  <a:cubicBezTo>
                    <a:pt x="23751" y="701"/>
                    <a:pt x="23851" y="668"/>
                    <a:pt x="23918" y="634"/>
                  </a:cubicBezTo>
                  <a:lnTo>
                    <a:pt x="23918" y="634"/>
                  </a:lnTo>
                  <a:cubicBezTo>
                    <a:pt x="23918" y="634"/>
                    <a:pt x="23584" y="701"/>
                    <a:pt x="22984" y="768"/>
                  </a:cubicBezTo>
                  <a:cubicBezTo>
                    <a:pt x="22448" y="809"/>
                    <a:pt x="21925" y="838"/>
                    <a:pt x="21398" y="838"/>
                  </a:cubicBezTo>
                  <a:cubicBezTo>
                    <a:pt x="21073" y="838"/>
                    <a:pt x="20747" y="827"/>
                    <a:pt x="20415" y="801"/>
                  </a:cubicBezTo>
                  <a:cubicBezTo>
                    <a:pt x="19348" y="734"/>
                    <a:pt x="18047" y="601"/>
                    <a:pt x="16646" y="401"/>
                  </a:cubicBezTo>
                  <a:cubicBezTo>
                    <a:pt x="15078" y="134"/>
                    <a:pt x="13544" y="34"/>
                    <a:pt x="11976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3300825" y="2606315"/>
              <a:ext cx="71074" cy="344372"/>
            </a:xfrm>
            <a:custGeom>
              <a:rect b="b" l="l" r="r" t="t"/>
              <a:pathLst>
                <a:path extrusionOk="0" h="16813" w="3470">
                  <a:moveTo>
                    <a:pt x="34" y="1"/>
                  </a:moveTo>
                  <a:cubicBezTo>
                    <a:pt x="1" y="201"/>
                    <a:pt x="1" y="434"/>
                    <a:pt x="1" y="668"/>
                  </a:cubicBezTo>
                  <a:cubicBezTo>
                    <a:pt x="1" y="1102"/>
                    <a:pt x="34" y="1735"/>
                    <a:pt x="67" y="2536"/>
                  </a:cubicBezTo>
                  <a:cubicBezTo>
                    <a:pt x="167" y="4571"/>
                    <a:pt x="434" y="6572"/>
                    <a:pt x="868" y="8574"/>
                  </a:cubicBezTo>
                  <a:cubicBezTo>
                    <a:pt x="1268" y="10575"/>
                    <a:pt x="1835" y="12543"/>
                    <a:pt x="2536" y="14478"/>
                  </a:cubicBezTo>
                  <a:cubicBezTo>
                    <a:pt x="2769" y="15212"/>
                    <a:pt x="3003" y="15779"/>
                    <a:pt x="3203" y="16179"/>
                  </a:cubicBezTo>
                  <a:cubicBezTo>
                    <a:pt x="3270" y="16413"/>
                    <a:pt x="3370" y="16613"/>
                    <a:pt x="3470" y="16813"/>
                  </a:cubicBezTo>
                  <a:cubicBezTo>
                    <a:pt x="3436" y="16579"/>
                    <a:pt x="3370" y="16379"/>
                    <a:pt x="3270" y="16146"/>
                  </a:cubicBezTo>
                  <a:cubicBezTo>
                    <a:pt x="3136" y="15745"/>
                    <a:pt x="2903" y="15145"/>
                    <a:pt x="2669" y="14411"/>
                  </a:cubicBezTo>
                  <a:cubicBezTo>
                    <a:pt x="1368" y="10575"/>
                    <a:pt x="534" y="6572"/>
                    <a:pt x="234" y="2503"/>
                  </a:cubicBezTo>
                  <a:cubicBezTo>
                    <a:pt x="167" y="1735"/>
                    <a:pt x="101" y="1068"/>
                    <a:pt x="101" y="668"/>
                  </a:cubicBezTo>
                  <a:cubicBezTo>
                    <a:pt x="101" y="434"/>
                    <a:pt x="67" y="201"/>
                    <a:pt x="34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3330218" y="2610412"/>
              <a:ext cx="32117" cy="124370"/>
            </a:xfrm>
            <a:custGeom>
              <a:rect b="b" l="l" r="r" t="t"/>
              <a:pathLst>
                <a:path extrusionOk="0" h="6072" w="1568">
                  <a:moveTo>
                    <a:pt x="33" y="1"/>
                  </a:moveTo>
                  <a:lnTo>
                    <a:pt x="33" y="1"/>
                  </a:lnTo>
                  <a:cubicBezTo>
                    <a:pt x="0" y="301"/>
                    <a:pt x="67" y="601"/>
                    <a:pt x="133" y="902"/>
                  </a:cubicBezTo>
                  <a:cubicBezTo>
                    <a:pt x="234" y="1469"/>
                    <a:pt x="434" y="2236"/>
                    <a:pt x="634" y="3070"/>
                  </a:cubicBezTo>
                  <a:cubicBezTo>
                    <a:pt x="834" y="3904"/>
                    <a:pt x="1067" y="4671"/>
                    <a:pt x="1234" y="5205"/>
                  </a:cubicBezTo>
                  <a:cubicBezTo>
                    <a:pt x="1301" y="5505"/>
                    <a:pt x="1434" y="5805"/>
                    <a:pt x="1568" y="6072"/>
                  </a:cubicBezTo>
                  <a:cubicBezTo>
                    <a:pt x="1534" y="5738"/>
                    <a:pt x="1468" y="5438"/>
                    <a:pt x="1368" y="5171"/>
                  </a:cubicBezTo>
                  <a:lnTo>
                    <a:pt x="834" y="3003"/>
                  </a:lnTo>
                  <a:cubicBezTo>
                    <a:pt x="634" y="2236"/>
                    <a:pt x="434" y="1502"/>
                    <a:pt x="300" y="868"/>
                  </a:cubicBezTo>
                  <a:cubicBezTo>
                    <a:pt x="234" y="568"/>
                    <a:pt x="133" y="268"/>
                    <a:pt x="33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3205172" y="2966397"/>
              <a:ext cx="309532" cy="125722"/>
            </a:xfrm>
            <a:custGeom>
              <a:rect b="b" l="l" r="r" t="t"/>
              <a:pathLst>
                <a:path extrusionOk="0" h="6138" w="15112">
                  <a:moveTo>
                    <a:pt x="15111" y="0"/>
                  </a:moveTo>
                  <a:lnTo>
                    <a:pt x="15111" y="0"/>
                  </a:lnTo>
                  <a:cubicBezTo>
                    <a:pt x="14911" y="67"/>
                    <a:pt x="14711" y="167"/>
                    <a:pt x="14511" y="300"/>
                  </a:cubicBezTo>
                  <a:cubicBezTo>
                    <a:pt x="14144" y="500"/>
                    <a:pt x="13610" y="767"/>
                    <a:pt x="12977" y="1134"/>
                  </a:cubicBezTo>
                  <a:cubicBezTo>
                    <a:pt x="11676" y="1801"/>
                    <a:pt x="9808" y="2702"/>
                    <a:pt x="7740" y="3569"/>
                  </a:cubicBezTo>
                  <a:cubicBezTo>
                    <a:pt x="5638" y="4403"/>
                    <a:pt x="3703" y="5037"/>
                    <a:pt x="2269" y="5471"/>
                  </a:cubicBezTo>
                  <a:cubicBezTo>
                    <a:pt x="1568" y="5671"/>
                    <a:pt x="1035" y="5838"/>
                    <a:pt x="601" y="5971"/>
                  </a:cubicBezTo>
                  <a:cubicBezTo>
                    <a:pt x="401" y="6004"/>
                    <a:pt x="201" y="6071"/>
                    <a:pt x="1" y="6138"/>
                  </a:cubicBezTo>
                  <a:cubicBezTo>
                    <a:pt x="201" y="6138"/>
                    <a:pt x="434" y="6104"/>
                    <a:pt x="634" y="6038"/>
                  </a:cubicBezTo>
                  <a:cubicBezTo>
                    <a:pt x="1035" y="5938"/>
                    <a:pt x="1635" y="5804"/>
                    <a:pt x="2336" y="5604"/>
                  </a:cubicBezTo>
                  <a:cubicBezTo>
                    <a:pt x="4204" y="5104"/>
                    <a:pt x="6038" y="4503"/>
                    <a:pt x="7840" y="3769"/>
                  </a:cubicBezTo>
                  <a:cubicBezTo>
                    <a:pt x="9608" y="3036"/>
                    <a:pt x="11375" y="2202"/>
                    <a:pt x="13077" y="1268"/>
                  </a:cubicBezTo>
                  <a:cubicBezTo>
                    <a:pt x="13710" y="901"/>
                    <a:pt x="14244" y="601"/>
                    <a:pt x="14578" y="367"/>
                  </a:cubicBezTo>
                  <a:cubicBezTo>
                    <a:pt x="14778" y="267"/>
                    <a:pt x="14945" y="134"/>
                    <a:pt x="15111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3337714" y="2569426"/>
              <a:ext cx="34185" cy="36909"/>
            </a:xfrm>
            <a:custGeom>
              <a:rect b="b" l="l" r="r" t="t"/>
              <a:pathLst>
                <a:path extrusionOk="0" h="1802" w="1669">
                  <a:moveTo>
                    <a:pt x="1669" y="1"/>
                  </a:moveTo>
                  <a:lnTo>
                    <a:pt x="1669" y="1"/>
                  </a:lnTo>
                  <a:cubicBezTo>
                    <a:pt x="1402" y="301"/>
                    <a:pt x="1102" y="601"/>
                    <a:pt x="868" y="935"/>
                  </a:cubicBezTo>
                  <a:cubicBezTo>
                    <a:pt x="468" y="1435"/>
                    <a:pt x="1" y="1768"/>
                    <a:pt x="34" y="1802"/>
                  </a:cubicBezTo>
                  <a:cubicBezTo>
                    <a:pt x="435" y="1668"/>
                    <a:pt x="802" y="1402"/>
                    <a:pt x="1035" y="1068"/>
                  </a:cubicBezTo>
                  <a:cubicBezTo>
                    <a:pt x="1369" y="801"/>
                    <a:pt x="1569" y="401"/>
                    <a:pt x="1669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2914792" y="1464621"/>
              <a:ext cx="475563" cy="562327"/>
            </a:xfrm>
            <a:custGeom>
              <a:rect b="b" l="l" r="r" t="t"/>
              <a:pathLst>
                <a:path extrusionOk="0" h="27454" w="23218">
                  <a:moveTo>
                    <a:pt x="16079" y="1"/>
                  </a:moveTo>
                  <a:cubicBezTo>
                    <a:pt x="13818" y="1332"/>
                    <a:pt x="10740" y="2155"/>
                    <a:pt x="7863" y="2155"/>
                  </a:cubicBezTo>
                  <a:cubicBezTo>
                    <a:pt x="6199" y="2155"/>
                    <a:pt x="4602" y="1880"/>
                    <a:pt x="3270" y="1269"/>
                  </a:cubicBezTo>
                  <a:cubicBezTo>
                    <a:pt x="3270" y="1269"/>
                    <a:pt x="1302" y="1335"/>
                    <a:pt x="368" y="2236"/>
                  </a:cubicBezTo>
                  <a:cubicBezTo>
                    <a:pt x="1" y="2569"/>
                    <a:pt x="568" y="5505"/>
                    <a:pt x="1135" y="8407"/>
                  </a:cubicBezTo>
                  <a:cubicBezTo>
                    <a:pt x="1702" y="11476"/>
                    <a:pt x="3270" y="19081"/>
                    <a:pt x="3270" y="19081"/>
                  </a:cubicBezTo>
                  <a:cubicBezTo>
                    <a:pt x="3270" y="19081"/>
                    <a:pt x="568" y="25586"/>
                    <a:pt x="1" y="27454"/>
                  </a:cubicBezTo>
                  <a:cubicBezTo>
                    <a:pt x="1" y="27454"/>
                    <a:pt x="7339" y="26134"/>
                    <a:pt x="13873" y="26134"/>
                  </a:cubicBezTo>
                  <a:cubicBezTo>
                    <a:pt x="17139" y="26134"/>
                    <a:pt x="20204" y="26464"/>
                    <a:pt x="22050" y="27454"/>
                  </a:cubicBezTo>
                  <a:cubicBezTo>
                    <a:pt x="22050" y="27454"/>
                    <a:pt x="23217" y="27320"/>
                    <a:pt x="22350" y="25486"/>
                  </a:cubicBezTo>
                  <a:cubicBezTo>
                    <a:pt x="22217" y="25152"/>
                    <a:pt x="20315" y="18314"/>
                    <a:pt x="20315" y="18314"/>
                  </a:cubicBezTo>
                  <a:lnTo>
                    <a:pt x="20649" y="11009"/>
                  </a:lnTo>
                  <a:lnTo>
                    <a:pt x="20983" y="868"/>
                  </a:lnTo>
                  <a:lnTo>
                    <a:pt x="160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3324749" y="1482399"/>
              <a:ext cx="148273" cy="257588"/>
            </a:xfrm>
            <a:custGeom>
              <a:rect b="b" l="l" r="r" t="t"/>
              <a:pathLst>
                <a:path extrusionOk="0" h="12576" w="7239">
                  <a:moveTo>
                    <a:pt x="968" y="0"/>
                  </a:moveTo>
                  <a:lnTo>
                    <a:pt x="0" y="2736"/>
                  </a:lnTo>
                  <a:lnTo>
                    <a:pt x="34" y="12576"/>
                  </a:lnTo>
                  <a:lnTo>
                    <a:pt x="801" y="10141"/>
                  </a:lnTo>
                  <a:lnTo>
                    <a:pt x="3970" y="11475"/>
                  </a:lnTo>
                  <a:cubicBezTo>
                    <a:pt x="5171" y="10574"/>
                    <a:pt x="7239" y="2736"/>
                    <a:pt x="7239" y="2736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2937343" y="1494689"/>
              <a:ext cx="392895" cy="55671"/>
            </a:xfrm>
            <a:custGeom>
              <a:rect b="b" l="l" r="r" t="t"/>
              <a:pathLst>
                <a:path extrusionOk="0" h="2718" w="19182">
                  <a:moveTo>
                    <a:pt x="19181" y="1"/>
                  </a:moveTo>
                  <a:cubicBezTo>
                    <a:pt x="19114" y="1"/>
                    <a:pt x="19048" y="1"/>
                    <a:pt x="18981" y="34"/>
                  </a:cubicBezTo>
                  <a:cubicBezTo>
                    <a:pt x="18847" y="67"/>
                    <a:pt x="18681" y="67"/>
                    <a:pt x="18414" y="134"/>
                  </a:cubicBezTo>
                  <a:cubicBezTo>
                    <a:pt x="17913" y="234"/>
                    <a:pt x="17213" y="401"/>
                    <a:pt x="16346" y="634"/>
                  </a:cubicBezTo>
                  <a:cubicBezTo>
                    <a:pt x="15478" y="868"/>
                    <a:pt x="14444" y="1202"/>
                    <a:pt x="13310" y="1535"/>
                  </a:cubicBezTo>
                  <a:cubicBezTo>
                    <a:pt x="12076" y="1902"/>
                    <a:pt x="10842" y="2202"/>
                    <a:pt x="9574" y="2369"/>
                  </a:cubicBezTo>
                  <a:cubicBezTo>
                    <a:pt x="8874" y="2459"/>
                    <a:pt x="8173" y="2504"/>
                    <a:pt x="7475" y="2504"/>
                  </a:cubicBezTo>
                  <a:cubicBezTo>
                    <a:pt x="5847" y="2504"/>
                    <a:pt x="4234" y="2259"/>
                    <a:pt x="2669" y="1769"/>
                  </a:cubicBezTo>
                  <a:cubicBezTo>
                    <a:pt x="2002" y="1535"/>
                    <a:pt x="1335" y="1268"/>
                    <a:pt x="701" y="968"/>
                  </a:cubicBezTo>
                  <a:cubicBezTo>
                    <a:pt x="468" y="835"/>
                    <a:pt x="234" y="735"/>
                    <a:pt x="1" y="634"/>
                  </a:cubicBezTo>
                  <a:lnTo>
                    <a:pt x="1" y="634"/>
                  </a:lnTo>
                  <a:cubicBezTo>
                    <a:pt x="34" y="701"/>
                    <a:pt x="101" y="735"/>
                    <a:pt x="167" y="768"/>
                  </a:cubicBezTo>
                  <a:cubicBezTo>
                    <a:pt x="268" y="835"/>
                    <a:pt x="434" y="935"/>
                    <a:pt x="668" y="1068"/>
                  </a:cubicBezTo>
                  <a:cubicBezTo>
                    <a:pt x="1302" y="1368"/>
                    <a:pt x="1935" y="1669"/>
                    <a:pt x="2636" y="1902"/>
                  </a:cubicBezTo>
                  <a:cubicBezTo>
                    <a:pt x="4208" y="2442"/>
                    <a:pt x="5862" y="2717"/>
                    <a:pt x="7518" y="2717"/>
                  </a:cubicBezTo>
                  <a:cubicBezTo>
                    <a:pt x="8216" y="2717"/>
                    <a:pt x="8915" y="2668"/>
                    <a:pt x="9608" y="2569"/>
                  </a:cubicBezTo>
                  <a:cubicBezTo>
                    <a:pt x="10875" y="2369"/>
                    <a:pt x="12143" y="2102"/>
                    <a:pt x="13344" y="1702"/>
                  </a:cubicBezTo>
                  <a:lnTo>
                    <a:pt x="16379" y="768"/>
                  </a:lnTo>
                  <a:cubicBezTo>
                    <a:pt x="17246" y="501"/>
                    <a:pt x="17947" y="301"/>
                    <a:pt x="18414" y="201"/>
                  </a:cubicBezTo>
                  <a:cubicBezTo>
                    <a:pt x="18681" y="134"/>
                    <a:pt x="18914" y="67"/>
                    <a:pt x="191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2935295" y="1611705"/>
              <a:ext cx="408605" cy="15546"/>
            </a:xfrm>
            <a:custGeom>
              <a:rect b="b" l="l" r="r" t="t"/>
              <a:pathLst>
                <a:path extrusionOk="0" h="759" w="19949">
                  <a:moveTo>
                    <a:pt x="19848" y="0"/>
                  </a:moveTo>
                  <a:cubicBezTo>
                    <a:pt x="19815" y="0"/>
                    <a:pt x="19781" y="8"/>
                    <a:pt x="19748" y="25"/>
                  </a:cubicBezTo>
                  <a:lnTo>
                    <a:pt x="19148" y="58"/>
                  </a:lnTo>
                  <a:cubicBezTo>
                    <a:pt x="18647" y="125"/>
                    <a:pt x="17913" y="192"/>
                    <a:pt x="17013" y="259"/>
                  </a:cubicBezTo>
                  <a:cubicBezTo>
                    <a:pt x="15211" y="425"/>
                    <a:pt x="12743" y="525"/>
                    <a:pt x="9974" y="525"/>
                  </a:cubicBezTo>
                  <a:cubicBezTo>
                    <a:pt x="7206" y="525"/>
                    <a:pt x="4704" y="459"/>
                    <a:pt x="2903" y="392"/>
                  </a:cubicBezTo>
                  <a:lnTo>
                    <a:pt x="768" y="359"/>
                  </a:lnTo>
                  <a:lnTo>
                    <a:pt x="201" y="359"/>
                  </a:lnTo>
                  <a:cubicBezTo>
                    <a:pt x="167" y="342"/>
                    <a:pt x="134" y="334"/>
                    <a:pt x="101" y="334"/>
                  </a:cubicBezTo>
                  <a:cubicBezTo>
                    <a:pt x="67" y="334"/>
                    <a:pt x="34" y="342"/>
                    <a:pt x="1" y="359"/>
                  </a:cubicBezTo>
                  <a:cubicBezTo>
                    <a:pt x="67" y="359"/>
                    <a:pt x="134" y="392"/>
                    <a:pt x="201" y="392"/>
                  </a:cubicBezTo>
                  <a:lnTo>
                    <a:pt x="768" y="425"/>
                  </a:lnTo>
                  <a:lnTo>
                    <a:pt x="2869" y="559"/>
                  </a:lnTo>
                  <a:cubicBezTo>
                    <a:pt x="4704" y="659"/>
                    <a:pt x="7172" y="759"/>
                    <a:pt x="9974" y="759"/>
                  </a:cubicBezTo>
                  <a:cubicBezTo>
                    <a:pt x="12743" y="759"/>
                    <a:pt x="15245" y="592"/>
                    <a:pt x="17046" y="425"/>
                  </a:cubicBezTo>
                  <a:cubicBezTo>
                    <a:pt x="17947" y="325"/>
                    <a:pt x="18681" y="225"/>
                    <a:pt x="19181" y="159"/>
                  </a:cubicBezTo>
                  <a:lnTo>
                    <a:pt x="19748" y="58"/>
                  </a:lnTo>
                  <a:cubicBezTo>
                    <a:pt x="19815" y="58"/>
                    <a:pt x="19881" y="25"/>
                    <a:pt x="19948" y="25"/>
                  </a:cubicBezTo>
                  <a:cubicBezTo>
                    <a:pt x="19915" y="8"/>
                    <a:pt x="19881" y="0"/>
                    <a:pt x="198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2953053" y="1690092"/>
              <a:ext cx="384682" cy="25849"/>
            </a:xfrm>
            <a:custGeom>
              <a:rect b="b" l="l" r="r" t="t"/>
              <a:pathLst>
                <a:path extrusionOk="0" h="1262" w="18781">
                  <a:moveTo>
                    <a:pt x="18781" y="1"/>
                  </a:moveTo>
                  <a:lnTo>
                    <a:pt x="18781" y="1"/>
                  </a:lnTo>
                  <a:cubicBezTo>
                    <a:pt x="18547" y="34"/>
                    <a:pt x="18314" y="68"/>
                    <a:pt x="18080" y="134"/>
                  </a:cubicBezTo>
                  <a:cubicBezTo>
                    <a:pt x="17880" y="201"/>
                    <a:pt x="17580" y="234"/>
                    <a:pt x="17247" y="301"/>
                  </a:cubicBezTo>
                  <a:cubicBezTo>
                    <a:pt x="16913" y="368"/>
                    <a:pt x="16513" y="434"/>
                    <a:pt x="16112" y="501"/>
                  </a:cubicBezTo>
                  <a:cubicBezTo>
                    <a:pt x="13911" y="801"/>
                    <a:pt x="11676" y="968"/>
                    <a:pt x="9441" y="1002"/>
                  </a:cubicBezTo>
                  <a:cubicBezTo>
                    <a:pt x="8534" y="1036"/>
                    <a:pt x="7655" y="1051"/>
                    <a:pt x="6823" y="1051"/>
                  </a:cubicBezTo>
                  <a:cubicBezTo>
                    <a:pt x="5269" y="1051"/>
                    <a:pt x="3878" y="1000"/>
                    <a:pt x="2770" y="935"/>
                  </a:cubicBezTo>
                  <a:cubicBezTo>
                    <a:pt x="1902" y="901"/>
                    <a:pt x="1235" y="835"/>
                    <a:pt x="735" y="801"/>
                  </a:cubicBezTo>
                  <a:cubicBezTo>
                    <a:pt x="501" y="768"/>
                    <a:pt x="234" y="768"/>
                    <a:pt x="1" y="768"/>
                  </a:cubicBezTo>
                  <a:cubicBezTo>
                    <a:pt x="234" y="835"/>
                    <a:pt x="501" y="868"/>
                    <a:pt x="735" y="901"/>
                  </a:cubicBezTo>
                  <a:cubicBezTo>
                    <a:pt x="1202" y="968"/>
                    <a:pt x="1936" y="1035"/>
                    <a:pt x="2770" y="1102"/>
                  </a:cubicBezTo>
                  <a:cubicBezTo>
                    <a:pt x="3990" y="1199"/>
                    <a:pt x="5587" y="1261"/>
                    <a:pt x="7388" y="1261"/>
                  </a:cubicBezTo>
                  <a:cubicBezTo>
                    <a:pt x="8048" y="1261"/>
                    <a:pt x="8735" y="1253"/>
                    <a:pt x="9441" y="1235"/>
                  </a:cubicBezTo>
                  <a:cubicBezTo>
                    <a:pt x="11676" y="1202"/>
                    <a:pt x="13877" y="1002"/>
                    <a:pt x="16112" y="635"/>
                  </a:cubicBezTo>
                  <a:cubicBezTo>
                    <a:pt x="16513" y="568"/>
                    <a:pt x="16913" y="501"/>
                    <a:pt x="17247" y="434"/>
                  </a:cubicBezTo>
                  <a:cubicBezTo>
                    <a:pt x="17547" y="334"/>
                    <a:pt x="17847" y="301"/>
                    <a:pt x="18080" y="234"/>
                  </a:cubicBezTo>
                  <a:cubicBezTo>
                    <a:pt x="18314" y="168"/>
                    <a:pt x="18547" y="101"/>
                    <a:pt x="187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2970135" y="1796171"/>
              <a:ext cx="356682" cy="11634"/>
            </a:xfrm>
            <a:custGeom>
              <a:rect b="b" l="l" r="r" t="t"/>
              <a:pathLst>
                <a:path extrusionOk="0" h="568" w="17414">
                  <a:moveTo>
                    <a:pt x="17063" y="1"/>
                  </a:moveTo>
                  <a:cubicBezTo>
                    <a:pt x="16946" y="1"/>
                    <a:pt x="16829" y="9"/>
                    <a:pt x="16713" y="26"/>
                  </a:cubicBezTo>
                  <a:lnTo>
                    <a:pt x="14845" y="126"/>
                  </a:lnTo>
                  <a:cubicBezTo>
                    <a:pt x="13277" y="226"/>
                    <a:pt x="11109" y="326"/>
                    <a:pt x="8707" y="359"/>
                  </a:cubicBezTo>
                  <a:cubicBezTo>
                    <a:pt x="8276" y="365"/>
                    <a:pt x="7853" y="368"/>
                    <a:pt x="7440" y="368"/>
                  </a:cubicBezTo>
                  <a:cubicBezTo>
                    <a:pt x="5523" y="368"/>
                    <a:pt x="3826" y="308"/>
                    <a:pt x="2536" y="226"/>
                  </a:cubicBezTo>
                  <a:cubicBezTo>
                    <a:pt x="1735" y="159"/>
                    <a:pt x="1102" y="92"/>
                    <a:pt x="668" y="59"/>
                  </a:cubicBezTo>
                  <a:cubicBezTo>
                    <a:pt x="434" y="26"/>
                    <a:pt x="201" y="26"/>
                    <a:pt x="1" y="26"/>
                  </a:cubicBezTo>
                  <a:cubicBezTo>
                    <a:pt x="201" y="59"/>
                    <a:pt x="434" y="126"/>
                    <a:pt x="668" y="126"/>
                  </a:cubicBezTo>
                  <a:cubicBezTo>
                    <a:pt x="1102" y="226"/>
                    <a:pt x="1735" y="292"/>
                    <a:pt x="2536" y="359"/>
                  </a:cubicBezTo>
                  <a:cubicBezTo>
                    <a:pt x="3842" y="498"/>
                    <a:pt x="5566" y="568"/>
                    <a:pt x="7513" y="568"/>
                  </a:cubicBezTo>
                  <a:cubicBezTo>
                    <a:pt x="7903" y="568"/>
                    <a:pt x="8301" y="565"/>
                    <a:pt x="8707" y="559"/>
                  </a:cubicBezTo>
                  <a:cubicBezTo>
                    <a:pt x="11109" y="526"/>
                    <a:pt x="13310" y="426"/>
                    <a:pt x="14878" y="292"/>
                  </a:cubicBezTo>
                  <a:cubicBezTo>
                    <a:pt x="15645" y="226"/>
                    <a:pt x="16312" y="159"/>
                    <a:pt x="16746" y="126"/>
                  </a:cubicBezTo>
                  <a:cubicBezTo>
                    <a:pt x="16946" y="92"/>
                    <a:pt x="17180" y="59"/>
                    <a:pt x="17413" y="26"/>
                  </a:cubicBezTo>
                  <a:cubicBezTo>
                    <a:pt x="17296" y="9"/>
                    <a:pt x="17180" y="1"/>
                    <a:pt x="170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2961266" y="1888916"/>
              <a:ext cx="386730" cy="12843"/>
            </a:xfrm>
            <a:custGeom>
              <a:rect b="b" l="l" r="r" t="t"/>
              <a:pathLst>
                <a:path extrusionOk="0" h="627" w="18881">
                  <a:moveTo>
                    <a:pt x="9407" y="1"/>
                  </a:moveTo>
                  <a:cubicBezTo>
                    <a:pt x="6805" y="1"/>
                    <a:pt x="4437" y="134"/>
                    <a:pt x="2735" y="301"/>
                  </a:cubicBezTo>
                  <a:cubicBezTo>
                    <a:pt x="1902" y="368"/>
                    <a:pt x="1201" y="434"/>
                    <a:pt x="734" y="501"/>
                  </a:cubicBezTo>
                  <a:cubicBezTo>
                    <a:pt x="467" y="534"/>
                    <a:pt x="234" y="568"/>
                    <a:pt x="0" y="601"/>
                  </a:cubicBezTo>
                  <a:cubicBezTo>
                    <a:pt x="117" y="618"/>
                    <a:pt x="242" y="626"/>
                    <a:pt x="367" y="626"/>
                  </a:cubicBezTo>
                  <a:cubicBezTo>
                    <a:pt x="492" y="626"/>
                    <a:pt x="617" y="618"/>
                    <a:pt x="734" y="601"/>
                  </a:cubicBezTo>
                  <a:lnTo>
                    <a:pt x="2769" y="434"/>
                  </a:lnTo>
                  <a:cubicBezTo>
                    <a:pt x="4470" y="334"/>
                    <a:pt x="6838" y="201"/>
                    <a:pt x="9440" y="201"/>
                  </a:cubicBezTo>
                  <a:cubicBezTo>
                    <a:pt x="12042" y="201"/>
                    <a:pt x="14410" y="334"/>
                    <a:pt x="16112" y="434"/>
                  </a:cubicBezTo>
                  <a:lnTo>
                    <a:pt x="18113" y="601"/>
                  </a:lnTo>
                  <a:cubicBezTo>
                    <a:pt x="18247" y="618"/>
                    <a:pt x="18372" y="626"/>
                    <a:pt x="18497" y="626"/>
                  </a:cubicBezTo>
                  <a:cubicBezTo>
                    <a:pt x="18622" y="626"/>
                    <a:pt x="18747" y="618"/>
                    <a:pt x="18880" y="601"/>
                  </a:cubicBezTo>
                  <a:cubicBezTo>
                    <a:pt x="18613" y="568"/>
                    <a:pt x="18347" y="534"/>
                    <a:pt x="18113" y="501"/>
                  </a:cubicBezTo>
                  <a:cubicBezTo>
                    <a:pt x="17646" y="434"/>
                    <a:pt x="16912" y="368"/>
                    <a:pt x="16078" y="301"/>
                  </a:cubicBezTo>
                  <a:cubicBezTo>
                    <a:pt x="14410" y="134"/>
                    <a:pt x="12009" y="1"/>
                    <a:pt x="94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344555" y="1526805"/>
              <a:ext cx="43751" cy="67654"/>
            </a:xfrm>
            <a:custGeom>
              <a:rect b="b" l="l" r="r" t="t"/>
              <a:pathLst>
                <a:path extrusionOk="0" h="3303" w="2136">
                  <a:moveTo>
                    <a:pt x="2135" y="0"/>
                  </a:moveTo>
                  <a:cubicBezTo>
                    <a:pt x="2069" y="0"/>
                    <a:pt x="1668" y="768"/>
                    <a:pt x="1101" y="1668"/>
                  </a:cubicBezTo>
                  <a:cubicBezTo>
                    <a:pt x="534" y="2602"/>
                    <a:pt x="1" y="3269"/>
                    <a:pt x="34" y="3303"/>
                  </a:cubicBezTo>
                  <a:cubicBezTo>
                    <a:pt x="534" y="2869"/>
                    <a:pt x="968" y="2369"/>
                    <a:pt x="1301" y="1802"/>
                  </a:cubicBezTo>
                  <a:cubicBezTo>
                    <a:pt x="1668" y="1268"/>
                    <a:pt x="1969" y="668"/>
                    <a:pt x="2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3329521" y="1621086"/>
              <a:ext cx="17103" cy="217299"/>
            </a:xfrm>
            <a:custGeom>
              <a:rect b="b" l="l" r="r" t="t"/>
              <a:pathLst>
                <a:path extrusionOk="0" h="10609" w="835">
                  <a:moveTo>
                    <a:pt x="801" y="1"/>
                  </a:moveTo>
                  <a:cubicBezTo>
                    <a:pt x="768" y="134"/>
                    <a:pt x="735" y="268"/>
                    <a:pt x="735" y="401"/>
                  </a:cubicBezTo>
                  <a:cubicBezTo>
                    <a:pt x="701" y="668"/>
                    <a:pt x="668" y="1068"/>
                    <a:pt x="634" y="1569"/>
                  </a:cubicBezTo>
                  <a:cubicBezTo>
                    <a:pt x="534" y="2503"/>
                    <a:pt x="434" y="3837"/>
                    <a:pt x="334" y="5305"/>
                  </a:cubicBezTo>
                  <a:cubicBezTo>
                    <a:pt x="234" y="6772"/>
                    <a:pt x="134" y="8107"/>
                    <a:pt x="101" y="9074"/>
                  </a:cubicBezTo>
                  <a:cubicBezTo>
                    <a:pt x="34" y="9541"/>
                    <a:pt x="34" y="9941"/>
                    <a:pt x="34" y="10208"/>
                  </a:cubicBezTo>
                  <a:cubicBezTo>
                    <a:pt x="1" y="10341"/>
                    <a:pt x="1" y="10475"/>
                    <a:pt x="34" y="10608"/>
                  </a:cubicBezTo>
                  <a:cubicBezTo>
                    <a:pt x="67" y="10475"/>
                    <a:pt x="101" y="10341"/>
                    <a:pt x="101" y="10208"/>
                  </a:cubicBezTo>
                  <a:cubicBezTo>
                    <a:pt x="134" y="9941"/>
                    <a:pt x="167" y="9541"/>
                    <a:pt x="234" y="9074"/>
                  </a:cubicBezTo>
                  <a:cubicBezTo>
                    <a:pt x="301" y="8107"/>
                    <a:pt x="434" y="6772"/>
                    <a:pt x="534" y="5305"/>
                  </a:cubicBezTo>
                  <a:cubicBezTo>
                    <a:pt x="634" y="3870"/>
                    <a:pt x="701" y="2536"/>
                    <a:pt x="768" y="1569"/>
                  </a:cubicBezTo>
                  <a:cubicBezTo>
                    <a:pt x="801" y="1068"/>
                    <a:pt x="801" y="668"/>
                    <a:pt x="801" y="401"/>
                  </a:cubicBezTo>
                  <a:cubicBezTo>
                    <a:pt x="835" y="268"/>
                    <a:pt x="835" y="134"/>
                    <a:pt x="801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3381444" y="1525433"/>
              <a:ext cx="57412" cy="178341"/>
            </a:xfrm>
            <a:custGeom>
              <a:rect b="b" l="l" r="r" t="t"/>
              <a:pathLst>
                <a:path extrusionOk="0" h="8707" w="2803">
                  <a:moveTo>
                    <a:pt x="2803" y="1"/>
                  </a:moveTo>
                  <a:cubicBezTo>
                    <a:pt x="2703" y="101"/>
                    <a:pt x="2636" y="201"/>
                    <a:pt x="2569" y="301"/>
                  </a:cubicBezTo>
                  <a:cubicBezTo>
                    <a:pt x="2469" y="501"/>
                    <a:pt x="2302" y="801"/>
                    <a:pt x="2136" y="1168"/>
                  </a:cubicBezTo>
                  <a:cubicBezTo>
                    <a:pt x="1669" y="2169"/>
                    <a:pt x="1268" y="3170"/>
                    <a:pt x="935" y="4204"/>
                  </a:cubicBezTo>
                  <a:cubicBezTo>
                    <a:pt x="601" y="5238"/>
                    <a:pt x="334" y="6305"/>
                    <a:pt x="168" y="7373"/>
                  </a:cubicBezTo>
                  <a:cubicBezTo>
                    <a:pt x="68" y="7773"/>
                    <a:pt x="34" y="8107"/>
                    <a:pt x="1" y="8340"/>
                  </a:cubicBezTo>
                  <a:cubicBezTo>
                    <a:pt x="1" y="8473"/>
                    <a:pt x="1" y="8607"/>
                    <a:pt x="1" y="8707"/>
                  </a:cubicBezTo>
                  <a:cubicBezTo>
                    <a:pt x="134" y="8273"/>
                    <a:pt x="234" y="7840"/>
                    <a:pt x="301" y="7406"/>
                  </a:cubicBezTo>
                  <a:cubicBezTo>
                    <a:pt x="501" y="6605"/>
                    <a:pt x="768" y="5471"/>
                    <a:pt x="1135" y="4270"/>
                  </a:cubicBezTo>
                  <a:cubicBezTo>
                    <a:pt x="1535" y="3070"/>
                    <a:pt x="1969" y="2002"/>
                    <a:pt x="2269" y="1235"/>
                  </a:cubicBezTo>
                  <a:cubicBezTo>
                    <a:pt x="2469" y="835"/>
                    <a:pt x="2636" y="434"/>
                    <a:pt x="28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2916840" y="1962141"/>
              <a:ext cx="455060" cy="60034"/>
            </a:xfrm>
            <a:custGeom>
              <a:rect b="b" l="l" r="r" t="t"/>
              <a:pathLst>
                <a:path extrusionOk="0" h="2931" w="22217">
                  <a:moveTo>
                    <a:pt x="13043" y="1"/>
                  </a:moveTo>
                  <a:cubicBezTo>
                    <a:pt x="10867" y="1"/>
                    <a:pt x="8693" y="232"/>
                    <a:pt x="6572" y="695"/>
                  </a:cubicBezTo>
                  <a:cubicBezTo>
                    <a:pt x="5905" y="829"/>
                    <a:pt x="5271" y="996"/>
                    <a:pt x="4704" y="1129"/>
                  </a:cubicBezTo>
                  <a:cubicBezTo>
                    <a:pt x="4104" y="1296"/>
                    <a:pt x="3570" y="1496"/>
                    <a:pt x="3070" y="1629"/>
                  </a:cubicBezTo>
                  <a:cubicBezTo>
                    <a:pt x="2603" y="1796"/>
                    <a:pt x="2169" y="1963"/>
                    <a:pt x="1769" y="2130"/>
                  </a:cubicBezTo>
                  <a:cubicBezTo>
                    <a:pt x="1402" y="2263"/>
                    <a:pt x="1068" y="2397"/>
                    <a:pt x="802" y="2530"/>
                  </a:cubicBezTo>
                  <a:lnTo>
                    <a:pt x="201" y="2797"/>
                  </a:lnTo>
                  <a:cubicBezTo>
                    <a:pt x="134" y="2830"/>
                    <a:pt x="68" y="2864"/>
                    <a:pt x="1" y="2930"/>
                  </a:cubicBezTo>
                  <a:cubicBezTo>
                    <a:pt x="68" y="2897"/>
                    <a:pt x="168" y="2864"/>
                    <a:pt x="234" y="2830"/>
                  </a:cubicBezTo>
                  <a:lnTo>
                    <a:pt x="835" y="2597"/>
                  </a:lnTo>
                  <a:cubicBezTo>
                    <a:pt x="1102" y="2497"/>
                    <a:pt x="1435" y="2363"/>
                    <a:pt x="1836" y="2230"/>
                  </a:cubicBezTo>
                  <a:cubicBezTo>
                    <a:pt x="2203" y="2096"/>
                    <a:pt x="2636" y="1963"/>
                    <a:pt x="3137" y="1796"/>
                  </a:cubicBezTo>
                  <a:cubicBezTo>
                    <a:pt x="3637" y="1629"/>
                    <a:pt x="4171" y="1496"/>
                    <a:pt x="4738" y="1329"/>
                  </a:cubicBezTo>
                  <a:cubicBezTo>
                    <a:pt x="5338" y="1162"/>
                    <a:pt x="5939" y="1029"/>
                    <a:pt x="6606" y="896"/>
                  </a:cubicBezTo>
                  <a:cubicBezTo>
                    <a:pt x="8073" y="595"/>
                    <a:pt x="9508" y="395"/>
                    <a:pt x="10975" y="295"/>
                  </a:cubicBezTo>
                  <a:cubicBezTo>
                    <a:pt x="11709" y="245"/>
                    <a:pt x="12443" y="220"/>
                    <a:pt x="13177" y="220"/>
                  </a:cubicBezTo>
                  <a:cubicBezTo>
                    <a:pt x="13911" y="220"/>
                    <a:pt x="14645" y="245"/>
                    <a:pt x="15379" y="295"/>
                  </a:cubicBezTo>
                  <a:cubicBezTo>
                    <a:pt x="16046" y="362"/>
                    <a:pt x="16713" y="429"/>
                    <a:pt x="17313" y="495"/>
                  </a:cubicBezTo>
                  <a:cubicBezTo>
                    <a:pt x="17914" y="562"/>
                    <a:pt x="18447" y="662"/>
                    <a:pt x="18981" y="729"/>
                  </a:cubicBezTo>
                  <a:cubicBezTo>
                    <a:pt x="19515" y="796"/>
                    <a:pt x="19949" y="929"/>
                    <a:pt x="20349" y="996"/>
                  </a:cubicBezTo>
                  <a:cubicBezTo>
                    <a:pt x="20749" y="1096"/>
                    <a:pt x="21083" y="1162"/>
                    <a:pt x="21350" y="1229"/>
                  </a:cubicBezTo>
                  <a:lnTo>
                    <a:pt x="22017" y="1396"/>
                  </a:lnTo>
                  <a:cubicBezTo>
                    <a:pt x="22083" y="1396"/>
                    <a:pt x="22150" y="1429"/>
                    <a:pt x="22217" y="1429"/>
                  </a:cubicBezTo>
                  <a:cubicBezTo>
                    <a:pt x="22150" y="1396"/>
                    <a:pt x="22083" y="1363"/>
                    <a:pt x="22017" y="1363"/>
                  </a:cubicBezTo>
                  <a:lnTo>
                    <a:pt x="21383" y="1162"/>
                  </a:lnTo>
                  <a:cubicBezTo>
                    <a:pt x="21116" y="1062"/>
                    <a:pt x="20782" y="962"/>
                    <a:pt x="20382" y="896"/>
                  </a:cubicBezTo>
                  <a:cubicBezTo>
                    <a:pt x="19982" y="796"/>
                    <a:pt x="19515" y="695"/>
                    <a:pt x="19015" y="595"/>
                  </a:cubicBezTo>
                  <a:cubicBezTo>
                    <a:pt x="18514" y="495"/>
                    <a:pt x="17947" y="395"/>
                    <a:pt x="17347" y="295"/>
                  </a:cubicBezTo>
                  <a:cubicBezTo>
                    <a:pt x="16746" y="228"/>
                    <a:pt x="16112" y="162"/>
                    <a:pt x="15445" y="95"/>
                  </a:cubicBezTo>
                  <a:cubicBezTo>
                    <a:pt x="14646" y="32"/>
                    <a:pt x="13844" y="1"/>
                    <a:pt x="130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4216514" y="1798268"/>
              <a:ext cx="366360" cy="300028"/>
            </a:xfrm>
            <a:custGeom>
              <a:rect b="b" l="l" r="r" t="t"/>
              <a:pathLst>
                <a:path extrusionOk="0" h="12977" w="15846">
                  <a:moveTo>
                    <a:pt x="2436" y="1"/>
                  </a:moveTo>
                  <a:cubicBezTo>
                    <a:pt x="2436" y="1469"/>
                    <a:pt x="2970" y="2002"/>
                    <a:pt x="2169" y="3103"/>
                  </a:cubicBezTo>
                  <a:cubicBezTo>
                    <a:pt x="1836" y="3537"/>
                    <a:pt x="1435" y="3937"/>
                    <a:pt x="1369" y="4471"/>
                  </a:cubicBezTo>
                  <a:cubicBezTo>
                    <a:pt x="1302" y="5105"/>
                    <a:pt x="1802" y="5672"/>
                    <a:pt x="1802" y="6305"/>
                  </a:cubicBezTo>
                  <a:cubicBezTo>
                    <a:pt x="1802" y="7039"/>
                    <a:pt x="1168" y="7606"/>
                    <a:pt x="801" y="8240"/>
                  </a:cubicBezTo>
                  <a:cubicBezTo>
                    <a:pt x="1" y="9674"/>
                    <a:pt x="601" y="11476"/>
                    <a:pt x="1235" y="12977"/>
                  </a:cubicBezTo>
                  <a:lnTo>
                    <a:pt x="14778" y="9174"/>
                  </a:lnTo>
                  <a:cubicBezTo>
                    <a:pt x="15412" y="9141"/>
                    <a:pt x="15846" y="8474"/>
                    <a:pt x="15612" y="7873"/>
                  </a:cubicBezTo>
                  <a:cubicBezTo>
                    <a:pt x="15212" y="5271"/>
                    <a:pt x="14611" y="2703"/>
                    <a:pt x="13811" y="201"/>
                  </a:cubicBezTo>
                  <a:lnTo>
                    <a:pt x="24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4336844" y="1290738"/>
              <a:ext cx="220588" cy="326431"/>
            </a:xfrm>
            <a:custGeom>
              <a:rect b="b" l="l" r="r" t="t"/>
              <a:pathLst>
                <a:path extrusionOk="0" h="14119" w="9541">
                  <a:moveTo>
                    <a:pt x="7973" y="1"/>
                  </a:moveTo>
                  <a:cubicBezTo>
                    <a:pt x="5204" y="468"/>
                    <a:pt x="2135" y="2503"/>
                    <a:pt x="1068" y="5138"/>
                  </a:cubicBezTo>
                  <a:cubicBezTo>
                    <a:pt x="1" y="7773"/>
                    <a:pt x="101" y="11109"/>
                    <a:pt x="134" y="13944"/>
                  </a:cubicBezTo>
                  <a:cubicBezTo>
                    <a:pt x="286" y="13915"/>
                    <a:pt x="428" y="13903"/>
                    <a:pt x="565" y="13903"/>
                  </a:cubicBezTo>
                  <a:cubicBezTo>
                    <a:pt x="1148" y="13903"/>
                    <a:pt x="1622" y="14118"/>
                    <a:pt x="2237" y="14118"/>
                  </a:cubicBezTo>
                  <a:cubicBezTo>
                    <a:pt x="2302" y="14118"/>
                    <a:pt x="2368" y="14116"/>
                    <a:pt x="2436" y="14111"/>
                  </a:cubicBezTo>
                  <a:cubicBezTo>
                    <a:pt x="3003" y="14011"/>
                    <a:pt x="3503" y="13711"/>
                    <a:pt x="3837" y="13210"/>
                  </a:cubicBezTo>
                  <a:cubicBezTo>
                    <a:pt x="4637" y="12143"/>
                    <a:pt x="5304" y="10942"/>
                    <a:pt x="5771" y="9708"/>
                  </a:cubicBezTo>
                  <a:cubicBezTo>
                    <a:pt x="7072" y="6772"/>
                    <a:pt x="8307" y="3804"/>
                    <a:pt x="9541" y="868"/>
                  </a:cubicBezTo>
                  <a:lnTo>
                    <a:pt x="79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4268979" y="1389474"/>
              <a:ext cx="475093" cy="451672"/>
            </a:xfrm>
            <a:custGeom>
              <a:rect b="b" l="l" r="r" t="t"/>
              <a:pathLst>
                <a:path extrusionOk="0" h="19536" w="20549">
                  <a:moveTo>
                    <a:pt x="6672" y="1"/>
                  </a:moveTo>
                  <a:cubicBezTo>
                    <a:pt x="2302" y="2836"/>
                    <a:pt x="3403" y="8106"/>
                    <a:pt x="2535" y="9341"/>
                  </a:cubicBezTo>
                  <a:cubicBezTo>
                    <a:pt x="2202" y="9841"/>
                    <a:pt x="1801" y="10341"/>
                    <a:pt x="1768" y="10908"/>
                  </a:cubicBezTo>
                  <a:cubicBezTo>
                    <a:pt x="1735" y="11509"/>
                    <a:pt x="2168" y="12143"/>
                    <a:pt x="2168" y="12776"/>
                  </a:cubicBezTo>
                  <a:cubicBezTo>
                    <a:pt x="2168" y="13644"/>
                    <a:pt x="1401" y="14377"/>
                    <a:pt x="901" y="15145"/>
                  </a:cubicBezTo>
                  <a:cubicBezTo>
                    <a:pt x="200" y="16145"/>
                    <a:pt x="0" y="17413"/>
                    <a:pt x="334" y="18614"/>
                  </a:cubicBezTo>
                  <a:cubicBezTo>
                    <a:pt x="400" y="18881"/>
                    <a:pt x="534" y="19114"/>
                    <a:pt x="767" y="19248"/>
                  </a:cubicBezTo>
                  <a:cubicBezTo>
                    <a:pt x="968" y="19314"/>
                    <a:pt x="1168" y="19348"/>
                    <a:pt x="1368" y="19348"/>
                  </a:cubicBezTo>
                  <a:cubicBezTo>
                    <a:pt x="4041" y="19476"/>
                    <a:pt x="6714" y="19536"/>
                    <a:pt x="9387" y="19536"/>
                  </a:cubicBezTo>
                  <a:cubicBezTo>
                    <a:pt x="10884" y="19536"/>
                    <a:pt x="12380" y="19517"/>
                    <a:pt x="13877" y="19481"/>
                  </a:cubicBezTo>
                  <a:cubicBezTo>
                    <a:pt x="14844" y="19448"/>
                    <a:pt x="15845" y="19414"/>
                    <a:pt x="16645" y="18981"/>
                  </a:cubicBezTo>
                  <a:cubicBezTo>
                    <a:pt x="17746" y="18380"/>
                    <a:pt x="18213" y="17180"/>
                    <a:pt x="18580" y="16112"/>
                  </a:cubicBezTo>
                  <a:cubicBezTo>
                    <a:pt x="18947" y="15011"/>
                    <a:pt x="19347" y="13810"/>
                    <a:pt x="19781" y="12676"/>
                  </a:cubicBezTo>
                  <a:cubicBezTo>
                    <a:pt x="20048" y="11942"/>
                    <a:pt x="20248" y="11175"/>
                    <a:pt x="20381" y="10408"/>
                  </a:cubicBezTo>
                  <a:cubicBezTo>
                    <a:pt x="20481" y="9341"/>
                    <a:pt x="20515" y="8273"/>
                    <a:pt x="20448" y="7206"/>
                  </a:cubicBezTo>
                  <a:cubicBezTo>
                    <a:pt x="20515" y="6205"/>
                    <a:pt x="20548" y="5204"/>
                    <a:pt x="20515" y="4237"/>
                  </a:cubicBezTo>
                  <a:cubicBezTo>
                    <a:pt x="20448" y="3203"/>
                    <a:pt x="20014" y="2202"/>
                    <a:pt x="19314" y="1468"/>
                  </a:cubicBezTo>
                  <a:lnTo>
                    <a:pt x="66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4383899" y="1323850"/>
              <a:ext cx="335471" cy="671890"/>
            </a:xfrm>
            <a:custGeom>
              <a:rect b="b" l="l" r="r" t="t"/>
              <a:pathLst>
                <a:path extrusionOk="0" h="29061" w="14510">
                  <a:moveTo>
                    <a:pt x="7485" y="1"/>
                  </a:moveTo>
                  <a:cubicBezTo>
                    <a:pt x="7425" y="1"/>
                    <a:pt x="7366" y="2"/>
                    <a:pt x="7306" y="3"/>
                  </a:cubicBezTo>
                  <a:cubicBezTo>
                    <a:pt x="3503" y="70"/>
                    <a:pt x="401" y="3072"/>
                    <a:pt x="234" y="6875"/>
                  </a:cubicBezTo>
                  <a:cubicBezTo>
                    <a:pt x="67" y="10144"/>
                    <a:pt x="0" y="13446"/>
                    <a:pt x="134" y="14647"/>
                  </a:cubicBezTo>
                  <a:cubicBezTo>
                    <a:pt x="534" y="18183"/>
                    <a:pt x="2802" y="19350"/>
                    <a:pt x="3703" y="19684"/>
                  </a:cubicBezTo>
                  <a:cubicBezTo>
                    <a:pt x="4037" y="19751"/>
                    <a:pt x="4370" y="19817"/>
                    <a:pt x="4704" y="19817"/>
                  </a:cubicBezTo>
                  <a:cubicBezTo>
                    <a:pt x="4704" y="19817"/>
                    <a:pt x="4704" y="19817"/>
                    <a:pt x="4704" y="19851"/>
                  </a:cubicBezTo>
                  <a:lnTo>
                    <a:pt x="4337" y="24020"/>
                  </a:lnTo>
                  <a:cubicBezTo>
                    <a:pt x="4237" y="26722"/>
                    <a:pt x="6005" y="28957"/>
                    <a:pt x="8807" y="29057"/>
                  </a:cubicBezTo>
                  <a:cubicBezTo>
                    <a:pt x="8866" y="29059"/>
                    <a:pt x="8924" y="29060"/>
                    <a:pt x="8982" y="29060"/>
                  </a:cubicBezTo>
                  <a:cubicBezTo>
                    <a:pt x="11656" y="29060"/>
                    <a:pt x="13480" y="26831"/>
                    <a:pt x="13610" y="24154"/>
                  </a:cubicBezTo>
                  <a:lnTo>
                    <a:pt x="14444" y="7108"/>
                  </a:lnTo>
                  <a:cubicBezTo>
                    <a:pt x="14510" y="3199"/>
                    <a:pt x="11372" y="1"/>
                    <a:pt x="748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4428642" y="1535959"/>
              <a:ext cx="27004" cy="25617"/>
            </a:xfrm>
            <a:custGeom>
              <a:rect b="b" l="l" r="r" t="t"/>
              <a:pathLst>
                <a:path extrusionOk="0" h="1108" w="1168">
                  <a:moveTo>
                    <a:pt x="571" y="0"/>
                  </a:moveTo>
                  <a:cubicBezTo>
                    <a:pt x="267" y="0"/>
                    <a:pt x="31" y="223"/>
                    <a:pt x="0" y="504"/>
                  </a:cubicBezTo>
                  <a:cubicBezTo>
                    <a:pt x="0" y="804"/>
                    <a:pt x="234" y="1071"/>
                    <a:pt x="534" y="1104"/>
                  </a:cubicBezTo>
                  <a:cubicBezTo>
                    <a:pt x="553" y="1106"/>
                    <a:pt x="572" y="1107"/>
                    <a:pt x="591" y="1107"/>
                  </a:cubicBezTo>
                  <a:cubicBezTo>
                    <a:pt x="871" y="1107"/>
                    <a:pt x="1136" y="885"/>
                    <a:pt x="1168" y="604"/>
                  </a:cubicBezTo>
                  <a:cubicBezTo>
                    <a:pt x="1168" y="304"/>
                    <a:pt x="934" y="37"/>
                    <a:pt x="634" y="3"/>
                  </a:cubicBezTo>
                  <a:cubicBezTo>
                    <a:pt x="613" y="1"/>
                    <a:pt x="591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409357" y="1495887"/>
              <a:ext cx="51696" cy="20877"/>
            </a:xfrm>
            <a:custGeom>
              <a:rect b="b" l="l" r="r" t="t"/>
              <a:pathLst>
                <a:path extrusionOk="0" h="903" w="2236">
                  <a:moveTo>
                    <a:pt x="644" y="0"/>
                  </a:moveTo>
                  <a:cubicBezTo>
                    <a:pt x="533" y="0"/>
                    <a:pt x="419" y="12"/>
                    <a:pt x="300" y="35"/>
                  </a:cubicBezTo>
                  <a:cubicBezTo>
                    <a:pt x="100" y="69"/>
                    <a:pt x="0" y="169"/>
                    <a:pt x="34" y="202"/>
                  </a:cubicBezTo>
                  <a:cubicBezTo>
                    <a:pt x="67" y="269"/>
                    <a:pt x="567" y="202"/>
                    <a:pt x="1168" y="369"/>
                  </a:cubicBezTo>
                  <a:cubicBezTo>
                    <a:pt x="1501" y="536"/>
                    <a:pt x="1868" y="702"/>
                    <a:pt x="2202" y="902"/>
                  </a:cubicBezTo>
                  <a:cubicBezTo>
                    <a:pt x="2235" y="902"/>
                    <a:pt x="2202" y="769"/>
                    <a:pt x="2035" y="602"/>
                  </a:cubicBezTo>
                  <a:cubicBezTo>
                    <a:pt x="1835" y="369"/>
                    <a:pt x="1535" y="202"/>
                    <a:pt x="1234" y="102"/>
                  </a:cubicBezTo>
                  <a:cubicBezTo>
                    <a:pt x="1041" y="37"/>
                    <a:pt x="847" y="0"/>
                    <a:pt x="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4567470" y="1535959"/>
              <a:ext cx="27004" cy="25617"/>
            </a:xfrm>
            <a:custGeom>
              <a:rect b="b" l="l" r="r" t="t"/>
              <a:pathLst>
                <a:path extrusionOk="0" h="1108" w="1168">
                  <a:moveTo>
                    <a:pt x="577" y="0"/>
                  </a:moveTo>
                  <a:cubicBezTo>
                    <a:pt x="297" y="0"/>
                    <a:pt x="32" y="223"/>
                    <a:pt x="0" y="504"/>
                  </a:cubicBezTo>
                  <a:cubicBezTo>
                    <a:pt x="0" y="804"/>
                    <a:pt x="234" y="1071"/>
                    <a:pt x="534" y="1104"/>
                  </a:cubicBezTo>
                  <a:cubicBezTo>
                    <a:pt x="553" y="1106"/>
                    <a:pt x="573" y="1107"/>
                    <a:pt x="592" y="1107"/>
                  </a:cubicBezTo>
                  <a:cubicBezTo>
                    <a:pt x="872" y="1107"/>
                    <a:pt x="1137" y="885"/>
                    <a:pt x="1168" y="604"/>
                  </a:cubicBezTo>
                  <a:cubicBezTo>
                    <a:pt x="1168" y="304"/>
                    <a:pt x="934" y="37"/>
                    <a:pt x="634" y="3"/>
                  </a:cubicBezTo>
                  <a:cubicBezTo>
                    <a:pt x="615" y="1"/>
                    <a:pt x="596" y="0"/>
                    <a:pt x="5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4555123" y="1501321"/>
              <a:ext cx="55557" cy="23975"/>
            </a:xfrm>
            <a:custGeom>
              <a:rect b="b" l="l" r="r" t="t"/>
              <a:pathLst>
                <a:path extrusionOk="0" h="1037" w="2403">
                  <a:moveTo>
                    <a:pt x="2035" y="0"/>
                  </a:moveTo>
                  <a:cubicBezTo>
                    <a:pt x="1669" y="0"/>
                    <a:pt x="1335" y="67"/>
                    <a:pt x="1001" y="167"/>
                  </a:cubicBezTo>
                  <a:cubicBezTo>
                    <a:pt x="701" y="301"/>
                    <a:pt x="401" y="501"/>
                    <a:pt x="167" y="734"/>
                  </a:cubicBezTo>
                  <a:cubicBezTo>
                    <a:pt x="34" y="901"/>
                    <a:pt x="1" y="1001"/>
                    <a:pt x="67" y="1034"/>
                  </a:cubicBezTo>
                  <a:cubicBezTo>
                    <a:pt x="70" y="1036"/>
                    <a:pt x="73" y="1036"/>
                    <a:pt x="77" y="1036"/>
                  </a:cubicBezTo>
                  <a:cubicBezTo>
                    <a:pt x="164" y="1036"/>
                    <a:pt x="526" y="657"/>
                    <a:pt x="1135" y="401"/>
                  </a:cubicBezTo>
                  <a:cubicBezTo>
                    <a:pt x="1769" y="167"/>
                    <a:pt x="2302" y="200"/>
                    <a:pt x="2336" y="134"/>
                  </a:cubicBezTo>
                  <a:cubicBezTo>
                    <a:pt x="2402" y="67"/>
                    <a:pt x="2269" y="34"/>
                    <a:pt x="2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58724" y="1496673"/>
              <a:ext cx="50147" cy="118097"/>
            </a:xfrm>
            <a:custGeom>
              <a:rect b="b" l="l" r="r" t="t"/>
              <a:pathLst>
                <a:path extrusionOk="0" h="5108" w="2169">
                  <a:moveTo>
                    <a:pt x="2099" y="1"/>
                  </a:moveTo>
                  <a:cubicBezTo>
                    <a:pt x="2019" y="1"/>
                    <a:pt x="1392" y="1323"/>
                    <a:pt x="667" y="2970"/>
                  </a:cubicBezTo>
                  <a:cubicBezTo>
                    <a:pt x="500" y="3370"/>
                    <a:pt x="334" y="3771"/>
                    <a:pt x="167" y="4137"/>
                  </a:cubicBezTo>
                  <a:cubicBezTo>
                    <a:pt x="67" y="4338"/>
                    <a:pt x="0" y="4538"/>
                    <a:pt x="67" y="4771"/>
                  </a:cubicBezTo>
                  <a:cubicBezTo>
                    <a:pt x="100" y="4871"/>
                    <a:pt x="200" y="4971"/>
                    <a:pt x="300" y="5005"/>
                  </a:cubicBezTo>
                  <a:cubicBezTo>
                    <a:pt x="400" y="5038"/>
                    <a:pt x="467" y="5038"/>
                    <a:pt x="567" y="5038"/>
                  </a:cubicBezTo>
                  <a:cubicBezTo>
                    <a:pt x="773" y="5079"/>
                    <a:pt x="992" y="5108"/>
                    <a:pt x="1208" y="5108"/>
                  </a:cubicBezTo>
                  <a:cubicBezTo>
                    <a:pt x="1341" y="5108"/>
                    <a:pt x="1474" y="5097"/>
                    <a:pt x="1601" y="5071"/>
                  </a:cubicBezTo>
                  <a:cubicBezTo>
                    <a:pt x="1268" y="4971"/>
                    <a:pt x="934" y="4905"/>
                    <a:pt x="600" y="4871"/>
                  </a:cubicBezTo>
                  <a:cubicBezTo>
                    <a:pt x="434" y="4838"/>
                    <a:pt x="300" y="4805"/>
                    <a:pt x="267" y="4705"/>
                  </a:cubicBezTo>
                  <a:cubicBezTo>
                    <a:pt x="267" y="4538"/>
                    <a:pt x="300" y="4371"/>
                    <a:pt x="400" y="4238"/>
                  </a:cubicBezTo>
                  <a:cubicBezTo>
                    <a:pt x="567" y="3871"/>
                    <a:pt x="734" y="3470"/>
                    <a:pt x="901" y="3070"/>
                  </a:cubicBezTo>
                  <a:cubicBezTo>
                    <a:pt x="1635" y="1402"/>
                    <a:pt x="2168" y="35"/>
                    <a:pt x="2102" y="1"/>
                  </a:cubicBezTo>
                  <a:cubicBezTo>
                    <a:pt x="2101" y="1"/>
                    <a:pt x="2100" y="1"/>
                    <a:pt x="20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4490333" y="1750449"/>
              <a:ext cx="129588" cy="59650"/>
            </a:xfrm>
            <a:custGeom>
              <a:rect b="b" l="l" r="r" t="t"/>
              <a:pathLst>
                <a:path extrusionOk="0" h="2580" w="5605">
                  <a:moveTo>
                    <a:pt x="5605" y="1"/>
                  </a:moveTo>
                  <a:cubicBezTo>
                    <a:pt x="3324" y="1227"/>
                    <a:pt x="1439" y="1389"/>
                    <a:pt x="602" y="1389"/>
                  </a:cubicBezTo>
                  <a:cubicBezTo>
                    <a:pt x="300" y="1389"/>
                    <a:pt x="134" y="1368"/>
                    <a:pt x="134" y="1368"/>
                  </a:cubicBezTo>
                  <a:lnTo>
                    <a:pt x="1" y="2503"/>
                  </a:lnTo>
                  <a:cubicBezTo>
                    <a:pt x="398" y="2555"/>
                    <a:pt x="769" y="2580"/>
                    <a:pt x="1115" y="2580"/>
                  </a:cubicBezTo>
                  <a:cubicBezTo>
                    <a:pt x="4689" y="2580"/>
                    <a:pt x="5605" y="1"/>
                    <a:pt x="5605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4498056" y="1639759"/>
              <a:ext cx="45523" cy="32322"/>
            </a:xfrm>
            <a:custGeom>
              <a:rect b="b" l="l" r="r" t="t"/>
              <a:pathLst>
                <a:path extrusionOk="0" h="1398" w="1969">
                  <a:moveTo>
                    <a:pt x="935" y="1"/>
                  </a:moveTo>
                  <a:cubicBezTo>
                    <a:pt x="613" y="1"/>
                    <a:pt x="322" y="135"/>
                    <a:pt x="100" y="385"/>
                  </a:cubicBezTo>
                  <a:lnTo>
                    <a:pt x="34" y="418"/>
                  </a:lnTo>
                  <a:cubicBezTo>
                    <a:pt x="0" y="485"/>
                    <a:pt x="0" y="585"/>
                    <a:pt x="34" y="651"/>
                  </a:cubicBezTo>
                  <a:cubicBezTo>
                    <a:pt x="67" y="718"/>
                    <a:pt x="134" y="785"/>
                    <a:pt x="200" y="852"/>
                  </a:cubicBezTo>
                  <a:cubicBezTo>
                    <a:pt x="434" y="1052"/>
                    <a:pt x="701" y="1218"/>
                    <a:pt x="968" y="1352"/>
                  </a:cubicBezTo>
                  <a:cubicBezTo>
                    <a:pt x="1061" y="1383"/>
                    <a:pt x="1157" y="1398"/>
                    <a:pt x="1251" y="1398"/>
                  </a:cubicBezTo>
                  <a:cubicBezTo>
                    <a:pt x="1462" y="1398"/>
                    <a:pt x="1663" y="1323"/>
                    <a:pt x="1802" y="1185"/>
                  </a:cubicBezTo>
                  <a:cubicBezTo>
                    <a:pt x="1968" y="952"/>
                    <a:pt x="1968" y="651"/>
                    <a:pt x="1802" y="451"/>
                  </a:cubicBezTo>
                  <a:cubicBezTo>
                    <a:pt x="1635" y="218"/>
                    <a:pt x="1401" y="51"/>
                    <a:pt x="1134" y="18"/>
                  </a:cubicBezTo>
                  <a:cubicBezTo>
                    <a:pt x="1067" y="6"/>
                    <a:pt x="1000" y="1"/>
                    <a:pt x="935" y="1"/>
                  </a:cubicBezTo>
                  <a:close/>
                </a:path>
              </a:pathLst>
            </a:custGeom>
            <a:solidFill>
              <a:srgbClr val="F58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4489570" y="1625492"/>
              <a:ext cx="50910" cy="39512"/>
            </a:xfrm>
            <a:custGeom>
              <a:rect b="b" l="l" r="r" t="t"/>
              <a:pathLst>
                <a:path extrusionOk="0" h="1709" w="2202">
                  <a:moveTo>
                    <a:pt x="2068" y="1"/>
                  </a:moveTo>
                  <a:cubicBezTo>
                    <a:pt x="1968" y="1"/>
                    <a:pt x="1935" y="668"/>
                    <a:pt x="1335" y="1135"/>
                  </a:cubicBezTo>
                  <a:cubicBezTo>
                    <a:pt x="734" y="1569"/>
                    <a:pt x="34" y="1469"/>
                    <a:pt x="34" y="1569"/>
                  </a:cubicBezTo>
                  <a:cubicBezTo>
                    <a:pt x="0" y="1669"/>
                    <a:pt x="167" y="1702"/>
                    <a:pt x="467" y="1702"/>
                  </a:cubicBezTo>
                  <a:cubicBezTo>
                    <a:pt x="517" y="1706"/>
                    <a:pt x="567" y="1708"/>
                    <a:pt x="617" y="1708"/>
                  </a:cubicBezTo>
                  <a:cubicBezTo>
                    <a:pt x="967" y="1708"/>
                    <a:pt x="1310" y="1606"/>
                    <a:pt x="1601" y="1402"/>
                  </a:cubicBezTo>
                  <a:cubicBezTo>
                    <a:pt x="1902" y="1168"/>
                    <a:pt x="2102" y="835"/>
                    <a:pt x="2169" y="468"/>
                  </a:cubicBezTo>
                  <a:cubicBezTo>
                    <a:pt x="2202" y="168"/>
                    <a:pt x="2135" y="1"/>
                    <a:pt x="2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4550498" y="1452716"/>
              <a:ext cx="67117" cy="16577"/>
            </a:xfrm>
            <a:custGeom>
              <a:rect b="b" l="l" r="r" t="t"/>
              <a:pathLst>
                <a:path extrusionOk="0" h="717" w="2903">
                  <a:moveTo>
                    <a:pt x="1468" y="1"/>
                  </a:moveTo>
                  <a:cubicBezTo>
                    <a:pt x="1101" y="1"/>
                    <a:pt x="701" y="68"/>
                    <a:pt x="367" y="234"/>
                  </a:cubicBezTo>
                  <a:cubicBezTo>
                    <a:pt x="101" y="368"/>
                    <a:pt x="1" y="501"/>
                    <a:pt x="34" y="568"/>
                  </a:cubicBezTo>
                  <a:cubicBezTo>
                    <a:pt x="61" y="636"/>
                    <a:pt x="176" y="654"/>
                    <a:pt x="352" y="654"/>
                  </a:cubicBezTo>
                  <a:cubicBezTo>
                    <a:pt x="558" y="654"/>
                    <a:pt x="847" y="629"/>
                    <a:pt x="1177" y="629"/>
                  </a:cubicBezTo>
                  <a:cubicBezTo>
                    <a:pt x="1260" y="629"/>
                    <a:pt x="1347" y="631"/>
                    <a:pt x="1435" y="635"/>
                  </a:cubicBezTo>
                  <a:cubicBezTo>
                    <a:pt x="1899" y="656"/>
                    <a:pt x="2309" y="717"/>
                    <a:pt x="2574" y="717"/>
                  </a:cubicBezTo>
                  <a:cubicBezTo>
                    <a:pt x="2728" y="717"/>
                    <a:pt x="2832" y="696"/>
                    <a:pt x="2869" y="635"/>
                  </a:cubicBezTo>
                  <a:cubicBezTo>
                    <a:pt x="2903" y="568"/>
                    <a:pt x="2803" y="401"/>
                    <a:pt x="2536" y="268"/>
                  </a:cubicBezTo>
                  <a:cubicBezTo>
                    <a:pt x="2202" y="101"/>
                    <a:pt x="1835" y="1"/>
                    <a:pt x="1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4410120" y="1435373"/>
              <a:ext cx="50933" cy="15074"/>
            </a:xfrm>
            <a:custGeom>
              <a:rect b="b" l="l" r="r" t="t"/>
              <a:pathLst>
                <a:path extrusionOk="0" h="652" w="2203">
                  <a:moveTo>
                    <a:pt x="1097" y="0"/>
                  </a:moveTo>
                  <a:cubicBezTo>
                    <a:pt x="801" y="0"/>
                    <a:pt x="501" y="84"/>
                    <a:pt x="234" y="250"/>
                  </a:cubicBezTo>
                  <a:cubicBezTo>
                    <a:pt x="67" y="351"/>
                    <a:pt x="1" y="484"/>
                    <a:pt x="34" y="584"/>
                  </a:cubicBezTo>
                  <a:cubicBezTo>
                    <a:pt x="67" y="629"/>
                    <a:pt x="138" y="643"/>
                    <a:pt x="237" y="643"/>
                  </a:cubicBezTo>
                  <a:cubicBezTo>
                    <a:pt x="434" y="643"/>
                    <a:pt x="746" y="584"/>
                    <a:pt x="1101" y="584"/>
                  </a:cubicBezTo>
                  <a:cubicBezTo>
                    <a:pt x="1413" y="605"/>
                    <a:pt x="1699" y="651"/>
                    <a:pt x="1894" y="651"/>
                  </a:cubicBezTo>
                  <a:cubicBezTo>
                    <a:pt x="2012" y="651"/>
                    <a:pt x="2098" y="634"/>
                    <a:pt x="2135" y="584"/>
                  </a:cubicBezTo>
                  <a:cubicBezTo>
                    <a:pt x="2202" y="517"/>
                    <a:pt x="2135" y="384"/>
                    <a:pt x="1935" y="250"/>
                  </a:cubicBezTo>
                  <a:cubicBezTo>
                    <a:pt x="1685" y="84"/>
                    <a:pt x="1393" y="0"/>
                    <a:pt x="1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4500368" y="1275500"/>
              <a:ext cx="240633" cy="378521"/>
            </a:xfrm>
            <a:custGeom>
              <a:rect b="b" l="l" r="r" t="t"/>
              <a:pathLst>
                <a:path extrusionOk="0" h="16372" w="10408">
                  <a:moveTo>
                    <a:pt x="2735" y="1"/>
                  </a:moveTo>
                  <a:cubicBezTo>
                    <a:pt x="2067" y="1"/>
                    <a:pt x="1401" y="115"/>
                    <a:pt x="768" y="360"/>
                  </a:cubicBezTo>
                  <a:lnTo>
                    <a:pt x="801" y="360"/>
                  </a:lnTo>
                  <a:cubicBezTo>
                    <a:pt x="0" y="2161"/>
                    <a:pt x="768" y="4329"/>
                    <a:pt x="2569" y="5230"/>
                  </a:cubicBezTo>
                  <a:cubicBezTo>
                    <a:pt x="3303" y="5630"/>
                    <a:pt x="4270" y="5830"/>
                    <a:pt x="4637" y="6597"/>
                  </a:cubicBezTo>
                  <a:cubicBezTo>
                    <a:pt x="4937" y="7198"/>
                    <a:pt x="4770" y="7965"/>
                    <a:pt x="5137" y="8532"/>
                  </a:cubicBezTo>
                  <a:cubicBezTo>
                    <a:pt x="5504" y="9099"/>
                    <a:pt x="6205" y="9199"/>
                    <a:pt x="6705" y="9566"/>
                  </a:cubicBezTo>
                  <a:cubicBezTo>
                    <a:pt x="7406" y="10067"/>
                    <a:pt x="7672" y="10967"/>
                    <a:pt x="7773" y="11834"/>
                  </a:cubicBezTo>
                  <a:cubicBezTo>
                    <a:pt x="7773" y="12702"/>
                    <a:pt x="7806" y="13569"/>
                    <a:pt x="7906" y="14403"/>
                  </a:cubicBezTo>
                  <a:cubicBezTo>
                    <a:pt x="8106" y="15237"/>
                    <a:pt x="8606" y="16104"/>
                    <a:pt x="9407" y="16371"/>
                  </a:cubicBezTo>
                  <a:cubicBezTo>
                    <a:pt x="9941" y="13936"/>
                    <a:pt x="10408" y="11468"/>
                    <a:pt x="10274" y="8966"/>
                  </a:cubicBezTo>
                  <a:cubicBezTo>
                    <a:pt x="10141" y="6464"/>
                    <a:pt x="9340" y="3962"/>
                    <a:pt x="7606" y="2161"/>
                  </a:cubicBezTo>
                  <a:cubicBezTo>
                    <a:pt x="6342" y="824"/>
                    <a:pt x="4529" y="1"/>
                    <a:pt x="2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4565921" y="1276101"/>
              <a:ext cx="333182" cy="552198"/>
            </a:xfrm>
            <a:custGeom>
              <a:rect b="b" l="l" r="r" t="t"/>
              <a:pathLst>
                <a:path extrusionOk="0" h="23884" w="14411">
                  <a:moveTo>
                    <a:pt x="468" y="0"/>
                  </a:moveTo>
                  <a:lnTo>
                    <a:pt x="935" y="334"/>
                  </a:lnTo>
                  <a:lnTo>
                    <a:pt x="1" y="5337"/>
                  </a:lnTo>
                  <a:cubicBezTo>
                    <a:pt x="1" y="5337"/>
                    <a:pt x="1168" y="5904"/>
                    <a:pt x="1735" y="8006"/>
                  </a:cubicBezTo>
                  <a:cubicBezTo>
                    <a:pt x="2302" y="10074"/>
                    <a:pt x="2736" y="9774"/>
                    <a:pt x="2903" y="11108"/>
                  </a:cubicBezTo>
                  <a:cubicBezTo>
                    <a:pt x="3070" y="12409"/>
                    <a:pt x="2035" y="13877"/>
                    <a:pt x="2035" y="15411"/>
                  </a:cubicBezTo>
                  <a:cubicBezTo>
                    <a:pt x="2069" y="16945"/>
                    <a:pt x="2803" y="16745"/>
                    <a:pt x="3136" y="18213"/>
                  </a:cubicBezTo>
                  <a:cubicBezTo>
                    <a:pt x="3503" y="19681"/>
                    <a:pt x="1902" y="20615"/>
                    <a:pt x="1268" y="21649"/>
                  </a:cubicBezTo>
                  <a:cubicBezTo>
                    <a:pt x="901" y="22316"/>
                    <a:pt x="835" y="23117"/>
                    <a:pt x="1101" y="23884"/>
                  </a:cubicBezTo>
                  <a:lnTo>
                    <a:pt x="10775" y="23417"/>
                  </a:lnTo>
                  <a:cubicBezTo>
                    <a:pt x="11409" y="23417"/>
                    <a:pt x="12043" y="23317"/>
                    <a:pt x="12643" y="23150"/>
                  </a:cubicBezTo>
                  <a:cubicBezTo>
                    <a:pt x="13277" y="22950"/>
                    <a:pt x="13777" y="22516"/>
                    <a:pt x="14077" y="21949"/>
                  </a:cubicBezTo>
                  <a:cubicBezTo>
                    <a:pt x="14411" y="21115"/>
                    <a:pt x="14044" y="20148"/>
                    <a:pt x="13510" y="19381"/>
                  </a:cubicBezTo>
                  <a:cubicBezTo>
                    <a:pt x="13010" y="18647"/>
                    <a:pt x="12343" y="17980"/>
                    <a:pt x="12009" y="17112"/>
                  </a:cubicBezTo>
                  <a:cubicBezTo>
                    <a:pt x="11342" y="15178"/>
                    <a:pt x="12610" y="12843"/>
                    <a:pt x="11509" y="11108"/>
                  </a:cubicBezTo>
                  <a:cubicBezTo>
                    <a:pt x="11009" y="10307"/>
                    <a:pt x="10075" y="9874"/>
                    <a:pt x="9441" y="9140"/>
                  </a:cubicBezTo>
                  <a:cubicBezTo>
                    <a:pt x="8440" y="8039"/>
                    <a:pt x="8340" y="6405"/>
                    <a:pt x="7806" y="4970"/>
                  </a:cubicBezTo>
                  <a:cubicBezTo>
                    <a:pt x="6806" y="2168"/>
                    <a:pt x="3436" y="100"/>
                    <a:pt x="4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4320659" y="1438842"/>
              <a:ext cx="59395" cy="190509"/>
            </a:xfrm>
            <a:custGeom>
              <a:rect b="b" l="l" r="r" t="t"/>
              <a:pathLst>
                <a:path extrusionOk="0" h="8240" w="2569">
                  <a:moveTo>
                    <a:pt x="2268" y="0"/>
                  </a:moveTo>
                  <a:lnTo>
                    <a:pt x="2268" y="0"/>
                  </a:lnTo>
                  <a:cubicBezTo>
                    <a:pt x="1835" y="100"/>
                    <a:pt x="1501" y="434"/>
                    <a:pt x="1334" y="868"/>
                  </a:cubicBezTo>
                  <a:cubicBezTo>
                    <a:pt x="1168" y="1268"/>
                    <a:pt x="1101" y="1735"/>
                    <a:pt x="967" y="2135"/>
                  </a:cubicBezTo>
                  <a:cubicBezTo>
                    <a:pt x="834" y="2669"/>
                    <a:pt x="534" y="3169"/>
                    <a:pt x="334" y="3670"/>
                  </a:cubicBezTo>
                  <a:cubicBezTo>
                    <a:pt x="67" y="4170"/>
                    <a:pt x="0" y="4737"/>
                    <a:pt x="167" y="5304"/>
                  </a:cubicBezTo>
                  <a:cubicBezTo>
                    <a:pt x="367" y="5671"/>
                    <a:pt x="534" y="6105"/>
                    <a:pt x="701" y="6505"/>
                  </a:cubicBezTo>
                  <a:cubicBezTo>
                    <a:pt x="801" y="7139"/>
                    <a:pt x="434" y="7739"/>
                    <a:pt x="100" y="8240"/>
                  </a:cubicBezTo>
                  <a:lnTo>
                    <a:pt x="467" y="7806"/>
                  </a:lnTo>
                  <a:cubicBezTo>
                    <a:pt x="516" y="7814"/>
                    <a:pt x="565" y="7817"/>
                    <a:pt x="614" y="7817"/>
                  </a:cubicBezTo>
                  <a:cubicBezTo>
                    <a:pt x="996" y="7817"/>
                    <a:pt x="1353" y="7590"/>
                    <a:pt x="1501" y="7206"/>
                  </a:cubicBezTo>
                  <a:cubicBezTo>
                    <a:pt x="1668" y="6805"/>
                    <a:pt x="1735" y="6372"/>
                    <a:pt x="1701" y="5938"/>
                  </a:cubicBezTo>
                  <a:cubicBezTo>
                    <a:pt x="1835" y="3937"/>
                    <a:pt x="2569" y="1968"/>
                    <a:pt x="2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4338394" y="1421846"/>
              <a:ext cx="65568" cy="67140"/>
            </a:xfrm>
            <a:custGeom>
              <a:rect b="b" l="l" r="r" t="t"/>
              <a:pathLst>
                <a:path extrusionOk="0" h="2904" w="2836">
                  <a:moveTo>
                    <a:pt x="2831" y="0"/>
                  </a:moveTo>
                  <a:cubicBezTo>
                    <a:pt x="2749" y="0"/>
                    <a:pt x="2286" y="752"/>
                    <a:pt x="1535" y="1536"/>
                  </a:cubicBezTo>
                  <a:cubicBezTo>
                    <a:pt x="768" y="2337"/>
                    <a:pt x="0" y="2837"/>
                    <a:pt x="34" y="2904"/>
                  </a:cubicBezTo>
                  <a:cubicBezTo>
                    <a:pt x="667" y="2603"/>
                    <a:pt x="1235" y="2203"/>
                    <a:pt x="1668" y="1669"/>
                  </a:cubicBezTo>
                  <a:cubicBezTo>
                    <a:pt x="2169" y="1202"/>
                    <a:pt x="2569" y="635"/>
                    <a:pt x="2836" y="2"/>
                  </a:cubicBezTo>
                  <a:cubicBezTo>
                    <a:pt x="2834" y="1"/>
                    <a:pt x="2833" y="0"/>
                    <a:pt x="2831" y="0"/>
                  </a:cubicBezTo>
                  <a:close/>
                </a:path>
              </a:pathLst>
            </a:custGeom>
            <a:solidFill>
              <a:srgbClr val="FFFFFF">
                <a:alpha val="25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4337608" y="1494384"/>
              <a:ext cx="50933" cy="8323"/>
            </a:xfrm>
            <a:custGeom>
              <a:rect b="b" l="l" r="r" t="t"/>
              <a:pathLst>
                <a:path extrusionOk="0" h="360" w="2203">
                  <a:moveTo>
                    <a:pt x="2203" y="0"/>
                  </a:moveTo>
                  <a:cubicBezTo>
                    <a:pt x="1836" y="0"/>
                    <a:pt x="1469" y="33"/>
                    <a:pt x="1102" y="100"/>
                  </a:cubicBezTo>
                  <a:cubicBezTo>
                    <a:pt x="735" y="100"/>
                    <a:pt x="368" y="100"/>
                    <a:pt x="1" y="167"/>
                  </a:cubicBezTo>
                  <a:cubicBezTo>
                    <a:pt x="273" y="291"/>
                    <a:pt x="545" y="359"/>
                    <a:pt x="831" y="359"/>
                  </a:cubicBezTo>
                  <a:cubicBezTo>
                    <a:pt x="931" y="359"/>
                    <a:pt x="1032" y="351"/>
                    <a:pt x="1135" y="334"/>
                  </a:cubicBezTo>
                  <a:cubicBezTo>
                    <a:pt x="1502" y="334"/>
                    <a:pt x="1869" y="200"/>
                    <a:pt x="2203" y="0"/>
                  </a:cubicBezTo>
                  <a:close/>
                </a:path>
              </a:pathLst>
            </a:custGeom>
            <a:solidFill>
              <a:srgbClr val="FFFFFF">
                <a:alpha val="25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787680" y="1802916"/>
              <a:ext cx="449638" cy="531113"/>
            </a:xfrm>
            <a:custGeom>
              <a:rect b="b" l="l" r="r" t="t"/>
              <a:pathLst>
                <a:path extrusionOk="0" h="22972" w="19448">
                  <a:moveTo>
                    <a:pt x="1902" y="0"/>
                  </a:moveTo>
                  <a:lnTo>
                    <a:pt x="100" y="19447"/>
                  </a:lnTo>
                  <a:cubicBezTo>
                    <a:pt x="0" y="20381"/>
                    <a:pt x="1735" y="22516"/>
                    <a:pt x="2636" y="22783"/>
                  </a:cubicBezTo>
                  <a:cubicBezTo>
                    <a:pt x="3118" y="22912"/>
                    <a:pt x="3641" y="22971"/>
                    <a:pt x="4196" y="22971"/>
                  </a:cubicBezTo>
                  <a:cubicBezTo>
                    <a:pt x="10085" y="22971"/>
                    <a:pt x="19448" y="16312"/>
                    <a:pt x="19448" y="16312"/>
                  </a:cubicBezTo>
                  <a:lnTo>
                    <a:pt x="18614" y="8806"/>
                  </a:lnTo>
                  <a:lnTo>
                    <a:pt x="7406" y="15211"/>
                  </a:lnTo>
                  <a:lnTo>
                    <a:pt x="7005" y="67"/>
                  </a:lnTo>
                  <a:lnTo>
                    <a:pt x="1902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3745527" y="1567823"/>
              <a:ext cx="221860" cy="274411"/>
            </a:xfrm>
            <a:custGeom>
              <a:rect b="b" l="l" r="r" t="t"/>
              <a:pathLst>
                <a:path extrusionOk="0" h="11869" w="9596">
                  <a:moveTo>
                    <a:pt x="2657" y="0"/>
                  </a:moveTo>
                  <a:cubicBezTo>
                    <a:pt x="2275" y="0"/>
                    <a:pt x="1966" y="554"/>
                    <a:pt x="2257" y="1161"/>
                  </a:cubicBezTo>
                  <a:cubicBezTo>
                    <a:pt x="2257" y="1161"/>
                    <a:pt x="1957" y="900"/>
                    <a:pt x="1716" y="900"/>
                  </a:cubicBezTo>
                  <a:cubicBezTo>
                    <a:pt x="1572" y="900"/>
                    <a:pt x="1448" y="994"/>
                    <a:pt x="1423" y="1294"/>
                  </a:cubicBezTo>
                  <a:cubicBezTo>
                    <a:pt x="1356" y="2095"/>
                    <a:pt x="2824" y="5730"/>
                    <a:pt x="2557" y="5797"/>
                  </a:cubicBezTo>
                  <a:cubicBezTo>
                    <a:pt x="2554" y="5798"/>
                    <a:pt x="2551" y="5798"/>
                    <a:pt x="2548" y="5798"/>
                  </a:cubicBezTo>
                  <a:cubicBezTo>
                    <a:pt x="2259" y="5798"/>
                    <a:pt x="884" y="2961"/>
                    <a:pt x="422" y="2895"/>
                  </a:cubicBezTo>
                  <a:cubicBezTo>
                    <a:pt x="411" y="2894"/>
                    <a:pt x="399" y="2893"/>
                    <a:pt x="388" y="2893"/>
                  </a:cubicBezTo>
                  <a:cubicBezTo>
                    <a:pt x="112" y="2893"/>
                    <a:pt x="0" y="3292"/>
                    <a:pt x="289" y="4029"/>
                  </a:cubicBezTo>
                  <a:cubicBezTo>
                    <a:pt x="622" y="4763"/>
                    <a:pt x="3058" y="10367"/>
                    <a:pt x="3558" y="11068"/>
                  </a:cubicBezTo>
                  <a:cubicBezTo>
                    <a:pt x="3791" y="11435"/>
                    <a:pt x="4125" y="11701"/>
                    <a:pt x="4525" y="11868"/>
                  </a:cubicBezTo>
                  <a:lnTo>
                    <a:pt x="8161" y="11535"/>
                  </a:lnTo>
                  <a:cubicBezTo>
                    <a:pt x="8161" y="11535"/>
                    <a:pt x="9262" y="10601"/>
                    <a:pt x="9429" y="9633"/>
                  </a:cubicBezTo>
                  <a:cubicBezTo>
                    <a:pt x="9596" y="8666"/>
                    <a:pt x="9195" y="2928"/>
                    <a:pt x="9195" y="2928"/>
                  </a:cubicBezTo>
                  <a:cubicBezTo>
                    <a:pt x="9195" y="2928"/>
                    <a:pt x="9178" y="2926"/>
                    <a:pt x="9148" y="2926"/>
                  </a:cubicBezTo>
                  <a:cubicBezTo>
                    <a:pt x="8976" y="2926"/>
                    <a:pt x="8383" y="2999"/>
                    <a:pt x="8128" y="3963"/>
                  </a:cubicBezTo>
                  <a:cubicBezTo>
                    <a:pt x="7928" y="4830"/>
                    <a:pt x="7794" y="5730"/>
                    <a:pt x="7728" y="6631"/>
                  </a:cubicBezTo>
                  <a:lnTo>
                    <a:pt x="6160" y="2428"/>
                  </a:lnTo>
                  <a:cubicBezTo>
                    <a:pt x="5797" y="1505"/>
                    <a:pt x="5239" y="126"/>
                    <a:pt x="4711" y="126"/>
                  </a:cubicBezTo>
                  <a:cubicBezTo>
                    <a:pt x="4705" y="126"/>
                    <a:pt x="4698" y="126"/>
                    <a:pt x="4692" y="126"/>
                  </a:cubicBezTo>
                  <a:cubicBezTo>
                    <a:pt x="4158" y="193"/>
                    <a:pt x="4825" y="2028"/>
                    <a:pt x="4926" y="2828"/>
                  </a:cubicBezTo>
                  <a:cubicBezTo>
                    <a:pt x="5026" y="3662"/>
                    <a:pt x="5226" y="4830"/>
                    <a:pt x="5226" y="4830"/>
                  </a:cubicBezTo>
                  <a:cubicBezTo>
                    <a:pt x="5226" y="4830"/>
                    <a:pt x="3758" y="1161"/>
                    <a:pt x="3091" y="260"/>
                  </a:cubicBezTo>
                  <a:cubicBezTo>
                    <a:pt x="2954" y="78"/>
                    <a:pt x="2801" y="0"/>
                    <a:pt x="265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3839359" y="1755629"/>
              <a:ext cx="67880" cy="24160"/>
            </a:xfrm>
            <a:custGeom>
              <a:rect b="b" l="l" r="r" t="t"/>
              <a:pathLst>
                <a:path extrusionOk="0" h="1045" w="2936">
                  <a:moveTo>
                    <a:pt x="669" y="0"/>
                  </a:moveTo>
                  <a:cubicBezTo>
                    <a:pt x="591" y="0"/>
                    <a:pt x="512" y="3"/>
                    <a:pt x="434" y="10"/>
                  </a:cubicBezTo>
                  <a:cubicBezTo>
                    <a:pt x="334" y="10"/>
                    <a:pt x="234" y="10"/>
                    <a:pt x="100" y="44"/>
                  </a:cubicBezTo>
                  <a:cubicBezTo>
                    <a:pt x="67" y="44"/>
                    <a:pt x="34" y="77"/>
                    <a:pt x="0" y="77"/>
                  </a:cubicBezTo>
                  <a:cubicBezTo>
                    <a:pt x="0" y="88"/>
                    <a:pt x="19" y="92"/>
                    <a:pt x="55" y="92"/>
                  </a:cubicBezTo>
                  <a:cubicBezTo>
                    <a:pt x="126" y="92"/>
                    <a:pt x="267" y="77"/>
                    <a:pt x="467" y="77"/>
                  </a:cubicBezTo>
                  <a:cubicBezTo>
                    <a:pt x="1201" y="77"/>
                    <a:pt x="1935" y="310"/>
                    <a:pt x="2535" y="744"/>
                  </a:cubicBezTo>
                  <a:cubicBezTo>
                    <a:pt x="2769" y="911"/>
                    <a:pt x="2902" y="1044"/>
                    <a:pt x="2902" y="1044"/>
                  </a:cubicBezTo>
                  <a:cubicBezTo>
                    <a:pt x="2936" y="1011"/>
                    <a:pt x="2902" y="978"/>
                    <a:pt x="2836" y="911"/>
                  </a:cubicBezTo>
                  <a:cubicBezTo>
                    <a:pt x="2736" y="811"/>
                    <a:pt x="2669" y="744"/>
                    <a:pt x="2569" y="677"/>
                  </a:cubicBezTo>
                  <a:cubicBezTo>
                    <a:pt x="2030" y="258"/>
                    <a:pt x="1356" y="0"/>
                    <a:pt x="669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3905675" y="1738125"/>
              <a:ext cx="16230" cy="39350"/>
            </a:xfrm>
            <a:custGeom>
              <a:rect b="b" l="l" r="r" t="t"/>
              <a:pathLst>
                <a:path extrusionOk="0" h="1702" w="702">
                  <a:moveTo>
                    <a:pt x="668" y="0"/>
                  </a:moveTo>
                  <a:cubicBezTo>
                    <a:pt x="268" y="467"/>
                    <a:pt x="34" y="1067"/>
                    <a:pt x="1" y="1701"/>
                  </a:cubicBezTo>
                  <a:cubicBezTo>
                    <a:pt x="34" y="1701"/>
                    <a:pt x="68" y="1301"/>
                    <a:pt x="268" y="834"/>
                  </a:cubicBezTo>
                  <a:cubicBezTo>
                    <a:pt x="468" y="334"/>
                    <a:pt x="701" y="0"/>
                    <a:pt x="70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3795380" y="1587709"/>
              <a:ext cx="44760" cy="102583"/>
            </a:xfrm>
            <a:custGeom>
              <a:rect b="b" l="l" r="r" t="t"/>
              <a:pathLst>
                <a:path extrusionOk="0" h="4437" w="1936">
                  <a:moveTo>
                    <a:pt x="34" y="0"/>
                  </a:moveTo>
                  <a:cubicBezTo>
                    <a:pt x="1" y="0"/>
                    <a:pt x="401" y="1001"/>
                    <a:pt x="935" y="2235"/>
                  </a:cubicBezTo>
                  <a:cubicBezTo>
                    <a:pt x="1435" y="3469"/>
                    <a:pt x="1902" y="4437"/>
                    <a:pt x="1902" y="4437"/>
                  </a:cubicBezTo>
                  <a:cubicBezTo>
                    <a:pt x="1936" y="4437"/>
                    <a:pt x="1535" y="3436"/>
                    <a:pt x="1002" y="2202"/>
                  </a:cubicBezTo>
                  <a:cubicBezTo>
                    <a:pt x="501" y="968"/>
                    <a:pt x="68" y="0"/>
                    <a:pt x="3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3950418" y="2153093"/>
              <a:ext cx="20854" cy="94884"/>
            </a:xfrm>
            <a:custGeom>
              <a:rect b="b" l="l" r="r" t="t"/>
              <a:pathLst>
                <a:path extrusionOk="0" h="4104" w="902">
                  <a:moveTo>
                    <a:pt x="301" y="0"/>
                  </a:moveTo>
                  <a:lnTo>
                    <a:pt x="301" y="0"/>
                  </a:lnTo>
                  <a:cubicBezTo>
                    <a:pt x="334" y="200"/>
                    <a:pt x="368" y="434"/>
                    <a:pt x="434" y="634"/>
                  </a:cubicBezTo>
                  <a:cubicBezTo>
                    <a:pt x="568" y="1101"/>
                    <a:pt x="668" y="1601"/>
                    <a:pt x="668" y="2135"/>
                  </a:cubicBezTo>
                  <a:cubicBezTo>
                    <a:pt x="701" y="2635"/>
                    <a:pt x="568" y="3102"/>
                    <a:pt x="368" y="3569"/>
                  </a:cubicBezTo>
                  <a:cubicBezTo>
                    <a:pt x="167" y="3903"/>
                    <a:pt x="1" y="4070"/>
                    <a:pt x="1" y="4103"/>
                  </a:cubicBezTo>
                  <a:cubicBezTo>
                    <a:pt x="34" y="4103"/>
                    <a:pt x="268" y="4003"/>
                    <a:pt x="468" y="3636"/>
                  </a:cubicBezTo>
                  <a:cubicBezTo>
                    <a:pt x="768" y="3202"/>
                    <a:pt x="901" y="2669"/>
                    <a:pt x="901" y="2135"/>
                  </a:cubicBezTo>
                  <a:cubicBezTo>
                    <a:pt x="868" y="1601"/>
                    <a:pt x="768" y="1068"/>
                    <a:pt x="568" y="601"/>
                  </a:cubicBezTo>
                  <a:cubicBezTo>
                    <a:pt x="534" y="367"/>
                    <a:pt x="434" y="167"/>
                    <a:pt x="30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4936925" y="1609306"/>
              <a:ext cx="475093" cy="573145"/>
            </a:xfrm>
            <a:custGeom>
              <a:rect b="b" l="l" r="r" t="t"/>
              <a:pathLst>
                <a:path extrusionOk="0" h="24790" w="20549">
                  <a:moveTo>
                    <a:pt x="14778" y="0"/>
                  </a:moveTo>
                  <a:lnTo>
                    <a:pt x="10141" y="334"/>
                  </a:lnTo>
                  <a:cubicBezTo>
                    <a:pt x="10141" y="334"/>
                    <a:pt x="10741" y="5037"/>
                    <a:pt x="11409" y="10041"/>
                  </a:cubicBezTo>
                  <a:cubicBezTo>
                    <a:pt x="12042" y="14844"/>
                    <a:pt x="12009" y="16912"/>
                    <a:pt x="12009" y="16912"/>
                  </a:cubicBezTo>
                  <a:lnTo>
                    <a:pt x="2669" y="14277"/>
                  </a:lnTo>
                  <a:lnTo>
                    <a:pt x="0" y="20482"/>
                  </a:lnTo>
                  <a:cubicBezTo>
                    <a:pt x="0" y="20482"/>
                    <a:pt x="9468" y="24789"/>
                    <a:pt x="14730" y="24789"/>
                  </a:cubicBezTo>
                  <a:cubicBezTo>
                    <a:pt x="15540" y="24789"/>
                    <a:pt x="16251" y="24687"/>
                    <a:pt x="16812" y="24451"/>
                  </a:cubicBezTo>
                  <a:cubicBezTo>
                    <a:pt x="19514" y="23217"/>
                    <a:pt x="20548" y="19815"/>
                    <a:pt x="19781" y="17780"/>
                  </a:cubicBezTo>
                  <a:lnTo>
                    <a:pt x="14778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5133607" y="1366351"/>
              <a:ext cx="211710" cy="278411"/>
            </a:xfrm>
            <a:custGeom>
              <a:rect b="b" l="l" r="r" t="t"/>
              <a:pathLst>
                <a:path extrusionOk="0" h="12042" w="9157">
                  <a:moveTo>
                    <a:pt x="6206" y="0"/>
                  </a:moveTo>
                  <a:cubicBezTo>
                    <a:pt x="6050" y="0"/>
                    <a:pt x="5891" y="90"/>
                    <a:pt x="5771" y="300"/>
                  </a:cubicBezTo>
                  <a:cubicBezTo>
                    <a:pt x="5204" y="1267"/>
                    <a:pt x="4170" y="5070"/>
                    <a:pt x="4170" y="5070"/>
                  </a:cubicBezTo>
                  <a:cubicBezTo>
                    <a:pt x="4170" y="5070"/>
                    <a:pt x="4204" y="3903"/>
                    <a:pt x="4237" y="3069"/>
                  </a:cubicBezTo>
                  <a:cubicBezTo>
                    <a:pt x="4270" y="2235"/>
                    <a:pt x="4704" y="333"/>
                    <a:pt x="4170" y="333"/>
                  </a:cubicBezTo>
                  <a:cubicBezTo>
                    <a:pt x="3636" y="367"/>
                    <a:pt x="3203" y="1834"/>
                    <a:pt x="2969" y="2802"/>
                  </a:cubicBezTo>
                  <a:lnTo>
                    <a:pt x="1869" y="7138"/>
                  </a:lnTo>
                  <a:cubicBezTo>
                    <a:pt x="1702" y="6271"/>
                    <a:pt x="1468" y="5404"/>
                    <a:pt x="1168" y="4536"/>
                  </a:cubicBezTo>
                  <a:cubicBezTo>
                    <a:pt x="850" y="3729"/>
                    <a:pt x="371" y="3622"/>
                    <a:pt x="137" y="3622"/>
                  </a:cubicBezTo>
                  <a:cubicBezTo>
                    <a:pt x="53" y="3622"/>
                    <a:pt x="1" y="3636"/>
                    <a:pt x="1" y="3636"/>
                  </a:cubicBezTo>
                  <a:cubicBezTo>
                    <a:pt x="1" y="3636"/>
                    <a:pt x="234" y="9340"/>
                    <a:pt x="501" y="10307"/>
                  </a:cubicBezTo>
                  <a:cubicBezTo>
                    <a:pt x="768" y="11275"/>
                    <a:pt x="2002" y="12042"/>
                    <a:pt x="2002" y="12042"/>
                  </a:cubicBezTo>
                  <a:lnTo>
                    <a:pt x="5638" y="11975"/>
                  </a:lnTo>
                  <a:cubicBezTo>
                    <a:pt x="6005" y="11775"/>
                    <a:pt x="6305" y="11475"/>
                    <a:pt x="6505" y="11074"/>
                  </a:cubicBezTo>
                  <a:cubicBezTo>
                    <a:pt x="6939" y="10341"/>
                    <a:pt x="8740" y="4503"/>
                    <a:pt x="8940" y="3736"/>
                  </a:cubicBezTo>
                  <a:cubicBezTo>
                    <a:pt x="9157" y="3024"/>
                    <a:pt x="9029" y="2628"/>
                    <a:pt x="8769" y="2628"/>
                  </a:cubicBezTo>
                  <a:cubicBezTo>
                    <a:pt x="8749" y="2628"/>
                    <a:pt x="8728" y="2630"/>
                    <a:pt x="8707" y="2635"/>
                  </a:cubicBezTo>
                  <a:cubicBezTo>
                    <a:pt x="8242" y="2768"/>
                    <a:pt x="7184" y="5738"/>
                    <a:pt x="6910" y="5738"/>
                  </a:cubicBezTo>
                  <a:cubicBezTo>
                    <a:pt x="6908" y="5738"/>
                    <a:pt x="6907" y="5737"/>
                    <a:pt x="6905" y="5737"/>
                  </a:cubicBezTo>
                  <a:cubicBezTo>
                    <a:pt x="6639" y="5704"/>
                    <a:pt x="7706" y="1935"/>
                    <a:pt x="7539" y="1167"/>
                  </a:cubicBezTo>
                  <a:cubicBezTo>
                    <a:pt x="7480" y="885"/>
                    <a:pt x="7359" y="793"/>
                    <a:pt x="7227" y="793"/>
                  </a:cubicBezTo>
                  <a:cubicBezTo>
                    <a:pt x="6985" y="793"/>
                    <a:pt x="6705" y="1101"/>
                    <a:pt x="6705" y="1101"/>
                  </a:cubicBezTo>
                  <a:cubicBezTo>
                    <a:pt x="6916" y="493"/>
                    <a:pt x="6569" y="0"/>
                    <a:pt x="620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5200709" y="1557625"/>
              <a:ext cx="64042" cy="29316"/>
            </a:xfrm>
            <a:custGeom>
              <a:rect b="b" l="l" r="r" t="t"/>
              <a:pathLst>
                <a:path extrusionOk="0" h="1268" w="2770">
                  <a:moveTo>
                    <a:pt x="2302" y="0"/>
                  </a:moveTo>
                  <a:cubicBezTo>
                    <a:pt x="1935" y="34"/>
                    <a:pt x="1568" y="134"/>
                    <a:pt x="1235" y="267"/>
                  </a:cubicBezTo>
                  <a:cubicBezTo>
                    <a:pt x="868" y="434"/>
                    <a:pt x="568" y="634"/>
                    <a:pt x="301" y="901"/>
                  </a:cubicBezTo>
                  <a:cubicBezTo>
                    <a:pt x="201" y="1001"/>
                    <a:pt x="134" y="1068"/>
                    <a:pt x="67" y="1168"/>
                  </a:cubicBezTo>
                  <a:cubicBezTo>
                    <a:pt x="1" y="1235"/>
                    <a:pt x="1" y="1268"/>
                    <a:pt x="1" y="1268"/>
                  </a:cubicBezTo>
                  <a:cubicBezTo>
                    <a:pt x="1" y="1268"/>
                    <a:pt x="134" y="1135"/>
                    <a:pt x="334" y="968"/>
                  </a:cubicBezTo>
                  <a:cubicBezTo>
                    <a:pt x="601" y="701"/>
                    <a:pt x="901" y="501"/>
                    <a:pt x="1268" y="334"/>
                  </a:cubicBezTo>
                  <a:cubicBezTo>
                    <a:pt x="1602" y="201"/>
                    <a:pt x="1935" y="100"/>
                    <a:pt x="2336" y="67"/>
                  </a:cubicBezTo>
                  <a:cubicBezTo>
                    <a:pt x="2469" y="50"/>
                    <a:pt x="2577" y="50"/>
                    <a:pt x="2653" y="50"/>
                  </a:cubicBezTo>
                  <a:cubicBezTo>
                    <a:pt x="2728" y="50"/>
                    <a:pt x="2769" y="50"/>
                    <a:pt x="2769" y="34"/>
                  </a:cubicBezTo>
                  <a:cubicBezTo>
                    <a:pt x="2769" y="17"/>
                    <a:pt x="2761" y="17"/>
                    <a:pt x="2744" y="17"/>
                  </a:cubicBezTo>
                  <a:cubicBezTo>
                    <a:pt x="2728" y="17"/>
                    <a:pt x="2703" y="17"/>
                    <a:pt x="2669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5181425" y="1547590"/>
              <a:ext cx="19305" cy="37038"/>
            </a:xfrm>
            <a:custGeom>
              <a:rect b="b" l="l" r="r" t="t"/>
              <a:pathLst>
                <a:path extrusionOk="0" h="1602" w="835">
                  <a:moveTo>
                    <a:pt x="1" y="1"/>
                  </a:moveTo>
                  <a:cubicBezTo>
                    <a:pt x="167" y="234"/>
                    <a:pt x="334" y="501"/>
                    <a:pt x="501" y="768"/>
                  </a:cubicBezTo>
                  <a:cubicBezTo>
                    <a:pt x="735" y="1235"/>
                    <a:pt x="801" y="1602"/>
                    <a:pt x="835" y="1602"/>
                  </a:cubicBezTo>
                  <a:cubicBezTo>
                    <a:pt x="801" y="1302"/>
                    <a:pt x="735" y="1001"/>
                    <a:pt x="568" y="701"/>
                  </a:cubicBezTo>
                  <a:cubicBezTo>
                    <a:pt x="434" y="434"/>
                    <a:pt x="234" y="201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5257013" y="1384086"/>
              <a:ext cx="32414" cy="107207"/>
            </a:xfrm>
            <a:custGeom>
              <a:rect b="b" l="l" r="r" t="t"/>
              <a:pathLst>
                <a:path extrusionOk="0" h="4637" w="1402">
                  <a:moveTo>
                    <a:pt x="1402" y="0"/>
                  </a:moveTo>
                  <a:cubicBezTo>
                    <a:pt x="1368" y="0"/>
                    <a:pt x="1035" y="1034"/>
                    <a:pt x="668" y="2302"/>
                  </a:cubicBezTo>
                  <a:cubicBezTo>
                    <a:pt x="301" y="3569"/>
                    <a:pt x="1" y="4637"/>
                    <a:pt x="34" y="4637"/>
                  </a:cubicBezTo>
                  <a:cubicBezTo>
                    <a:pt x="34" y="4637"/>
                    <a:pt x="368" y="3603"/>
                    <a:pt x="735" y="2335"/>
                  </a:cubicBezTo>
                  <a:cubicBezTo>
                    <a:pt x="1135" y="1067"/>
                    <a:pt x="1402" y="0"/>
                    <a:pt x="140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5209195" y="1994190"/>
              <a:ext cx="24692" cy="110306"/>
            </a:xfrm>
            <a:custGeom>
              <a:rect b="b" l="l" r="r" t="t"/>
              <a:pathLst>
                <a:path extrusionOk="0" h="4771" w="1068">
                  <a:moveTo>
                    <a:pt x="367" y="1"/>
                  </a:moveTo>
                  <a:lnTo>
                    <a:pt x="367" y="1"/>
                  </a:lnTo>
                  <a:cubicBezTo>
                    <a:pt x="1" y="1635"/>
                    <a:pt x="234" y="3303"/>
                    <a:pt x="1068" y="4771"/>
                  </a:cubicBezTo>
                  <a:cubicBezTo>
                    <a:pt x="834" y="3970"/>
                    <a:pt x="634" y="3203"/>
                    <a:pt x="501" y="2402"/>
                  </a:cubicBezTo>
                  <a:cubicBezTo>
                    <a:pt x="401" y="1602"/>
                    <a:pt x="367" y="801"/>
                    <a:pt x="36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4337608" y="3616279"/>
              <a:ext cx="263799" cy="950949"/>
            </a:xfrm>
            <a:custGeom>
              <a:rect b="b" l="l" r="r" t="t"/>
              <a:pathLst>
                <a:path extrusionOk="0" h="41131" w="11410">
                  <a:moveTo>
                    <a:pt x="8240" y="1"/>
                  </a:moveTo>
                  <a:lnTo>
                    <a:pt x="1" y="4337"/>
                  </a:lnTo>
                  <a:cubicBezTo>
                    <a:pt x="1" y="4337"/>
                    <a:pt x="601" y="9007"/>
                    <a:pt x="2303" y="20282"/>
                  </a:cubicBezTo>
                  <a:cubicBezTo>
                    <a:pt x="3303" y="26887"/>
                    <a:pt x="5038" y="40997"/>
                    <a:pt x="5038" y="40997"/>
                  </a:cubicBezTo>
                  <a:lnTo>
                    <a:pt x="11409" y="41130"/>
                  </a:lnTo>
                  <a:lnTo>
                    <a:pt x="11209" y="12043"/>
                  </a:lnTo>
                  <a:lnTo>
                    <a:pt x="11209" y="5371"/>
                  </a:lnTo>
                  <a:cubicBezTo>
                    <a:pt x="11209" y="3170"/>
                    <a:pt x="8240" y="1"/>
                    <a:pt x="824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4615288" y="3620904"/>
              <a:ext cx="292306" cy="929355"/>
            </a:xfrm>
            <a:custGeom>
              <a:rect b="b" l="l" r="r" t="t"/>
              <a:pathLst>
                <a:path extrusionOk="0" h="40197" w="12643">
                  <a:moveTo>
                    <a:pt x="12643" y="1"/>
                  </a:moveTo>
                  <a:lnTo>
                    <a:pt x="201" y="2036"/>
                  </a:lnTo>
                  <a:cubicBezTo>
                    <a:pt x="1" y="4171"/>
                    <a:pt x="1101" y="37961"/>
                    <a:pt x="1101" y="37961"/>
                  </a:cubicBezTo>
                  <a:lnTo>
                    <a:pt x="6672" y="40196"/>
                  </a:lnTo>
                  <a:cubicBezTo>
                    <a:pt x="6672" y="40196"/>
                    <a:pt x="9341" y="21883"/>
                    <a:pt x="10141" y="16846"/>
                  </a:cubicBezTo>
                  <a:cubicBezTo>
                    <a:pt x="10742" y="12910"/>
                    <a:pt x="12643" y="1"/>
                    <a:pt x="1264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3966627" y="2494783"/>
              <a:ext cx="1208506" cy="1274883"/>
            </a:xfrm>
            <a:custGeom>
              <a:rect b="b" l="l" r="r" t="t"/>
              <a:pathLst>
                <a:path extrusionOk="0" h="55142" w="52271">
                  <a:moveTo>
                    <a:pt x="29088" y="0"/>
                  </a:moveTo>
                  <a:lnTo>
                    <a:pt x="13810" y="7706"/>
                  </a:lnTo>
                  <a:cubicBezTo>
                    <a:pt x="13810" y="7706"/>
                    <a:pt x="167" y="35159"/>
                    <a:pt x="0" y="51971"/>
                  </a:cubicBezTo>
                  <a:cubicBezTo>
                    <a:pt x="584" y="51888"/>
                    <a:pt x="1168" y="51846"/>
                    <a:pt x="1751" y="51846"/>
                  </a:cubicBezTo>
                  <a:cubicBezTo>
                    <a:pt x="2335" y="51846"/>
                    <a:pt x="2919" y="51888"/>
                    <a:pt x="3503" y="51971"/>
                  </a:cubicBezTo>
                  <a:cubicBezTo>
                    <a:pt x="5171" y="52271"/>
                    <a:pt x="6205" y="54406"/>
                    <a:pt x="8173" y="54539"/>
                  </a:cubicBezTo>
                  <a:cubicBezTo>
                    <a:pt x="8274" y="54548"/>
                    <a:pt x="8371" y="54552"/>
                    <a:pt x="8465" y="54552"/>
                  </a:cubicBezTo>
                  <a:cubicBezTo>
                    <a:pt x="10198" y="54552"/>
                    <a:pt x="10755" y="53156"/>
                    <a:pt x="12242" y="52872"/>
                  </a:cubicBezTo>
                  <a:cubicBezTo>
                    <a:pt x="12339" y="52853"/>
                    <a:pt x="12428" y="52845"/>
                    <a:pt x="12511" y="52845"/>
                  </a:cubicBezTo>
                  <a:cubicBezTo>
                    <a:pt x="13686" y="52845"/>
                    <a:pt x="13618" y="54573"/>
                    <a:pt x="15101" y="54573"/>
                  </a:cubicBezTo>
                  <a:cubicBezTo>
                    <a:pt x="15217" y="54573"/>
                    <a:pt x="15342" y="54562"/>
                    <a:pt x="15478" y="54539"/>
                  </a:cubicBezTo>
                  <a:cubicBezTo>
                    <a:pt x="17307" y="54260"/>
                    <a:pt x="17551" y="52540"/>
                    <a:pt x="19050" y="52540"/>
                  </a:cubicBezTo>
                  <a:cubicBezTo>
                    <a:pt x="19164" y="52540"/>
                    <a:pt x="19285" y="52550"/>
                    <a:pt x="19414" y="52571"/>
                  </a:cubicBezTo>
                  <a:cubicBezTo>
                    <a:pt x="21215" y="52872"/>
                    <a:pt x="20315" y="54173"/>
                    <a:pt x="23350" y="54573"/>
                  </a:cubicBezTo>
                  <a:cubicBezTo>
                    <a:pt x="23597" y="54609"/>
                    <a:pt x="23832" y="54625"/>
                    <a:pt x="24054" y="54625"/>
                  </a:cubicBezTo>
                  <a:cubicBezTo>
                    <a:pt x="26310" y="54625"/>
                    <a:pt x="27361" y="52953"/>
                    <a:pt x="28686" y="52953"/>
                  </a:cubicBezTo>
                  <a:cubicBezTo>
                    <a:pt x="28817" y="52953"/>
                    <a:pt x="28950" y="52969"/>
                    <a:pt x="29088" y="53005"/>
                  </a:cubicBezTo>
                  <a:cubicBezTo>
                    <a:pt x="30504" y="53402"/>
                    <a:pt x="30285" y="54784"/>
                    <a:pt x="31758" y="54784"/>
                  </a:cubicBezTo>
                  <a:cubicBezTo>
                    <a:pt x="32020" y="54784"/>
                    <a:pt x="32336" y="54740"/>
                    <a:pt x="32724" y="54640"/>
                  </a:cubicBezTo>
                  <a:cubicBezTo>
                    <a:pt x="35114" y="53996"/>
                    <a:pt x="35167" y="52536"/>
                    <a:pt x="36687" y="52536"/>
                  </a:cubicBezTo>
                  <a:cubicBezTo>
                    <a:pt x="36821" y="52536"/>
                    <a:pt x="36967" y="52547"/>
                    <a:pt x="37127" y="52571"/>
                  </a:cubicBezTo>
                  <a:cubicBezTo>
                    <a:pt x="38746" y="52818"/>
                    <a:pt x="38875" y="55142"/>
                    <a:pt x="40243" y="55142"/>
                  </a:cubicBezTo>
                  <a:cubicBezTo>
                    <a:pt x="40539" y="55142"/>
                    <a:pt x="40892" y="55033"/>
                    <a:pt x="41330" y="54773"/>
                  </a:cubicBezTo>
                  <a:cubicBezTo>
                    <a:pt x="43491" y="53517"/>
                    <a:pt x="43683" y="51365"/>
                    <a:pt x="45154" y="51365"/>
                  </a:cubicBezTo>
                  <a:cubicBezTo>
                    <a:pt x="45362" y="51365"/>
                    <a:pt x="45597" y="51409"/>
                    <a:pt x="45866" y="51504"/>
                  </a:cubicBezTo>
                  <a:cubicBezTo>
                    <a:pt x="47486" y="52077"/>
                    <a:pt x="47635" y="52892"/>
                    <a:pt x="48303" y="52892"/>
                  </a:cubicBezTo>
                  <a:cubicBezTo>
                    <a:pt x="48528" y="52892"/>
                    <a:pt x="48814" y="52799"/>
                    <a:pt x="49235" y="52571"/>
                  </a:cubicBezTo>
                  <a:cubicBezTo>
                    <a:pt x="50169" y="52038"/>
                    <a:pt x="51203" y="51737"/>
                    <a:pt x="52271" y="51671"/>
                  </a:cubicBezTo>
                  <a:cubicBezTo>
                    <a:pt x="52271" y="51671"/>
                    <a:pt x="48568" y="18247"/>
                    <a:pt x="41330" y="6905"/>
                  </a:cubicBezTo>
                  <a:lnTo>
                    <a:pt x="290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4194154" y="2677595"/>
              <a:ext cx="144246" cy="564544"/>
            </a:xfrm>
            <a:custGeom>
              <a:rect b="b" l="l" r="r" t="t"/>
              <a:pathLst>
                <a:path extrusionOk="0" h="24418" w="6239">
                  <a:moveTo>
                    <a:pt x="6238" y="0"/>
                  </a:moveTo>
                  <a:lnTo>
                    <a:pt x="6238" y="0"/>
                  </a:lnTo>
                  <a:cubicBezTo>
                    <a:pt x="6205" y="67"/>
                    <a:pt x="6172" y="167"/>
                    <a:pt x="6138" y="234"/>
                  </a:cubicBezTo>
                  <a:cubicBezTo>
                    <a:pt x="6072" y="400"/>
                    <a:pt x="5971" y="634"/>
                    <a:pt x="5871" y="934"/>
                  </a:cubicBezTo>
                  <a:cubicBezTo>
                    <a:pt x="5638" y="1501"/>
                    <a:pt x="5304" y="2368"/>
                    <a:pt x="4937" y="3469"/>
                  </a:cubicBezTo>
                  <a:cubicBezTo>
                    <a:pt x="4170" y="5604"/>
                    <a:pt x="3236" y="8640"/>
                    <a:pt x="2369" y="12009"/>
                  </a:cubicBezTo>
                  <a:cubicBezTo>
                    <a:pt x="1502" y="15378"/>
                    <a:pt x="901" y="18480"/>
                    <a:pt x="534" y="20748"/>
                  </a:cubicBezTo>
                  <a:cubicBezTo>
                    <a:pt x="334" y="21882"/>
                    <a:pt x="201" y="22783"/>
                    <a:pt x="101" y="23417"/>
                  </a:cubicBezTo>
                  <a:cubicBezTo>
                    <a:pt x="67" y="23717"/>
                    <a:pt x="67" y="23951"/>
                    <a:pt x="34" y="24151"/>
                  </a:cubicBezTo>
                  <a:cubicBezTo>
                    <a:pt x="1" y="24217"/>
                    <a:pt x="1" y="24317"/>
                    <a:pt x="34" y="24418"/>
                  </a:cubicBezTo>
                  <a:cubicBezTo>
                    <a:pt x="67" y="24317"/>
                    <a:pt x="67" y="24251"/>
                    <a:pt x="101" y="24151"/>
                  </a:cubicBezTo>
                  <a:cubicBezTo>
                    <a:pt x="134" y="23951"/>
                    <a:pt x="167" y="23717"/>
                    <a:pt x="234" y="23417"/>
                  </a:cubicBezTo>
                  <a:cubicBezTo>
                    <a:pt x="334" y="22783"/>
                    <a:pt x="468" y="21882"/>
                    <a:pt x="701" y="20748"/>
                  </a:cubicBezTo>
                  <a:cubicBezTo>
                    <a:pt x="1101" y="18513"/>
                    <a:pt x="1735" y="15444"/>
                    <a:pt x="2569" y="12042"/>
                  </a:cubicBezTo>
                  <a:cubicBezTo>
                    <a:pt x="3436" y="8673"/>
                    <a:pt x="4370" y="5671"/>
                    <a:pt x="5071" y="3503"/>
                  </a:cubicBezTo>
                  <a:cubicBezTo>
                    <a:pt x="5438" y="2435"/>
                    <a:pt x="5738" y="1535"/>
                    <a:pt x="5938" y="934"/>
                  </a:cubicBezTo>
                  <a:cubicBezTo>
                    <a:pt x="6038" y="667"/>
                    <a:pt x="6138" y="434"/>
                    <a:pt x="6172" y="234"/>
                  </a:cubicBezTo>
                  <a:cubicBezTo>
                    <a:pt x="6205" y="167"/>
                    <a:pt x="6238" y="100"/>
                    <a:pt x="6238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4266667" y="3501357"/>
              <a:ext cx="6173" cy="214415"/>
            </a:xfrm>
            <a:custGeom>
              <a:rect b="b" l="l" r="r" t="t"/>
              <a:pathLst>
                <a:path extrusionOk="0" h="9274" w="267">
                  <a:moveTo>
                    <a:pt x="200" y="1"/>
                  </a:moveTo>
                  <a:cubicBezTo>
                    <a:pt x="134" y="1"/>
                    <a:pt x="67" y="2069"/>
                    <a:pt x="33" y="4637"/>
                  </a:cubicBezTo>
                  <a:cubicBezTo>
                    <a:pt x="0" y="7172"/>
                    <a:pt x="0" y="9274"/>
                    <a:pt x="67" y="9274"/>
                  </a:cubicBezTo>
                  <a:cubicBezTo>
                    <a:pt x="134" y="9274"/>
                    <a:pt x="200" y="7206"/>
                    <a:pt x="234" y="4637"/>
                  </a:cubicBezTo>
                  <a:cubicBezTo>
                    <a:pt x="267" y="2102"/>
                    <a:pt x="267" y="1"/>
                    <a:pt x="200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4383136" y="3210560"/>
              <a:ext cx="51673" cy="510582"/>
            </a:xfrm>
            <a:custGeom>
              <a:rect b="b" l="l" r="r" t="t"/>
              <a:pathLst>
                <a:path extrusionOk="0" h="22084" w="2235">
                  <a:moveTo>
                    <a:pt x="2235" y="1"/>
                  </a:moveTo>
                  <a:cubicBezTo>
                    <a:pt x="2202" y="68"/>
                    <a:pt x="2202" y="134"/>
                    <a:pt x="2202" y="201"/>
                  </a:cubicBezTo>
                  <a:lnTo>
                    <a:pt x="2102" y="835"/>
                  </a:lnTo>
                  <a:cubicBezTo>
                    <a:pt x="1968" y="1402"/>
                    <a:pt x="1835" y="2202"/>
                    <a:pt x="1668" y="3170"/>
                  </a:cubicBezTo>
                  <a:cubicBezTo>
                    <a:pt x="1368" y="5171"/>
                    <a:pt x="967" y="7940"/>
                    <a:pt x="667" y="10975"/>
                  </a:cubicBezTo>
                  <a:cubicBezTo>
                    <a:pt x="367" y="14044"/>
                    <a:pt x="200" y="16813"/>
                    <a:pt x="100" y="18814"/>
                  </a:cubicBezTo>
                  <a:cubicBezTo>
                    <a:pt x="67" y="19815"/>
                    <a:pt x="33" y="20649"/>
                    <a:pt x="33" y="21216"/>
                  </a:cubicBezTo>
                  <a:lnTo>
                    <a:pt x="33" y="21850"/>
                  </a:lnTo>
                  <a:cubicBezTo>
                    <a:pt x="0" y="21917"/>
                    <a:pt x="0" y="21983"/>
                    <a:pt x="33" y="22083"/>
                  </a:cubicBezTo>
                  <a:cubicBezTo>
                    <a:pt x="33" y="21983"/>
                    <a:pt x="67" y="21917"/>
                    <a:pt x="67" y="21850"/>
                  </a:cubicBezTo>
                  <a:cubicBezTo>
                    <a:pt x="67" y="21683"/>
                    <a:pt x="100" y="21450"/>
                    <a:pt x="100" y="21216"/>
                  </a:cubicBezTo>
                  <a:cubicBezTo>
                    <a:pt x="133" y="20616"/>
                    <a:pt x="200" y="19815"/>
                    <a:pt x="267" y="18814"/>
                  </a:cubicBezTo>
                  <a:cubicBezTo>
                    <a:pt x="367" y="16846"/>
                    <a:pt x="567" y="14044"/>
                    <a:pt x="901" y="11009"/>
                  </a:cubicBezTo>
                  <a:cubicBezTo>
                    <a:pt x="1201" y="7940"/>
                    <a:pt x="1534" y="5205"/>
                    <a:pt x="1835" y="3203"/>
                  </a:cubicBezTo>
                  <a:cubicBezTo>
                    <a:pt x="1968" y="2236"/>
                    <a:pt x="2068" y="1435"/>
                    <a:pt x="2135" y="868"/>
                  </a:cubicBezTo>
                  <a:cubicBezTo>
                    <a:pt x="2168" y="601"/>
                    <a:pt x="2202" y="368"/>
                    <a:pt x="2235" y="201"/>
                  </a:cubicBezTo>
                  <a:cubicBezTo>
                    <a:pt x="2235" y="134"/>
                    <a:pt x="2235" y="68"/>
                    <a:pt x="2235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4592929" y="2665247"/>
              <a:ext cx="23143" cy="275336"/>
            </a:xfrm>
            <a:custGeom>
              <a:rect b="b" l="l" r="r" t="t"/>
              <a:pathLst>
                <a:path extrusionOk="0" h="11909" w="1001">
                  <a:moveTo>
                    <a:pt x="34" y="0"/>
                  </a:moveTo>
                  <a:cubicBezTo>
                    <a:pt x="0" y="167"/>
                    <a:pt x="0" y="334"/>
                    <a:pt x="0" y="501"/>
                  </a:cubicBezTo>
                  <a:lnTo>
                    <a:pt x="0" y="1768"/>
                  </a:lnTo>
                  <a:cubicBezTo>
                    <a:pt x="34" y="2836"/>
                    <a:pt x="100" y="4337"/>
                    <a:pt x="234" y="5971"/>
                  </a:cubicBezTo>
                  <a:cubicBezTo>
                    <a:pt x="367" y="7639"/>
                    <a:pt x="534" y="9107"/>
                    <a:pt x="701" y="10174"/>
                  </a:cubicBezTo>
                  <a:cubicBezTo>
                    <a:pt x="767" y="10708"/>
                    <a:pt x="834" y="11142"/>
                    <a:pt x="867" y="11442"/>
                  </a:cubicBezTo>
                  <a:cubicBezTo>
                    <a:pt x="901" y="11609"/>
                    <a:pt x="934" y="11742"/>
                    <a:pt x="968" y="11909"/>
                  </a:cubicBezTo>
                  <a:cubicBezTo>
                    <a:pt x="1001" y="11742"/>
                    <a:pt x="1001" y="11609"/>
                    <a:pt x="968" y="11442"/>
                  </a:cubicBezTo>
                  <a:cubicBezTo>
                    <a:pt x="934" y="11108"/>
                    <a:pt x="901" y="10675"/>
                    <a:pt x="834" y="10174"/>
                  </a:cubicBezTo>
                  <a:cubicBezTo>
                    <a:pt x="734" y="9107"/>
                    <a:pt x="601" y="7606"/>
                    <a:pt x="467" y="5971"/>
                  </a:cubicBezTo>
                  <a:cubicBezTo>
                    <a:pt x="334" y="4337"/>
                    <a:pt x="234" y="2836"/>
                    <a:pt x="167" y="1768"/>
                  </a:cubicBezTo>
                  <a:cubicBezTo>
                    <a:pt x="134" y="1268"/>
                    <a:pt x="100" y="834"/>
                    <a:pt x="100" y="467"/>
                  </a:cubicBezTo>
                  <a:cubicBezTo>
                    <a:pt x="100" y="334"/>
                    <a:pt x="67" y="167"/>
                    <a:pt x="34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4614525" y="2652136"/>
              <a:ext cx="54008" cy="388717"/>
            </a:xfrm>
            <a:custGeom>
              <a:rect b="b" l="l" r="r" t="t"/>
              <a:pathLst>
                <a:path extrusionOk="0" h="16813" w="2336">
                  <a:moveTo>
                    <a:pt x="0" y="0"/>
                  </a:moveTo>
                  <a:cubicBezTo>
                    <a:pt x="34" y="234"/>
                    <a:pt x="67" y="434"/>
                    <a:pt x="167" y="634"/>
                  </a:cubicBezTo>
                  <a:cubicBezTo>
                    <a:pt x="267" y="1068"/>
                    <a:pt x="400" y="1668"/>
                    <a:pt x="601" y="2435"/>
                  </a:cubicBezTo>
                  <a:cubicBezTo>
                    <a:pt x="1068" y="4370"/>
                    <a:pt x="1435" y="6338"/>
                    <a:pt x="1701" y="8340"/>
                  </a:cubicBezTo>
                  <a:cubicBezTo>
                    <a:pt x="2002" y="10675"/>
                    <a:pt x="2102" y="12776"/>
                    <a:pt x="2168" y="14311"/>
                  </a:cubicBezTo>
                  <a:cubicBezTo>
                    <a:pt x="2202" y="15078"/>
                    <a:pt x="2202" y="15745"/>
                    <a:pt x="2202" y="16145"/>
                  </a:cubicBezTo>
                  <a:cubicBezTo>
                    <a:pt x="2168" y="16379"/>
                    <a:pt x="2202" y="16579"/>
                    <a:pt x="2235" y="16812"/>
                  </a:cubicBezTo>
                  <a:cubicBezTo>
                    <a:pt x="2268" y="16579"/>
                    <a:pt x="2268" y="16379"/>
                    <a:pt x="2302" y="16145"/>
                  </a:cubicBezTo>
                  <a:cubicBezTo>
                    <a:pt x="2335" y="15712"/>
                    <a:pt x="2335" y="15078"/>
                    <a:pt x="2335" y="14311"/>
                  </a:cubicBezTo>
                  <a:cubicBezTo>
                    <a:pt x="2302" y="10274"/>
                    <a:pt x="1768" y="6271"/>
                    <a:pt x="734" y="2369"/>
                  </a:cubicBezTo>
                  <a:cubicBezTo>
                    <a:pt x="534" y="1635"/>
                    <a:pt x="367" y="1034"/>
                    <a:pt x="234" y="634"/>
                  </a:cubicBezTo>
                  <a:cubicBezTo>
                    <a:pt x="167" y="401"/>
                    <a:pt x="100" y="20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4629948" y="3378712"/>
              <a:ext cx="15444" cy="342453"/>
            </a:xfrm>
            <a:custGeom>
              <a:rect b="b" l="l" r="r" t="t"/>
              <a:pathLst>
                <a:path extrusionOk="0" h="14812" w="668">
                  <a:moveTo>
                    <a:pt x="67" y="1"/>
                  </a:moveTo>
                  <a:cubicBezTo>
                    <a:pt x="0" y="1"/>
                    <a:pt x="67" y="3337"/>
                    <a:pt x="234" y="7406"/>
                  </a:cubicBezTo>
                  <a:cubicBezTo>
                    <a:pt x="401" y="11476"/>
                    <a:pt x="567" y="14811"/>
                    <a:pt x="634" y="14811"/>
                  </a:cubicBezTo>
                  <a:cubicBezTo>
                    <a:pt x="667" y="14811"/>
                    <a:pt x="601" y="11476"/>
                    <a:pt x="434" y="7406"/>
                  </a:cubicBezTo>
                  <a:cubicBezTo>
                    <a:pt x="301" y="3303"/>
                    <a:pt x="134" y="1"/>
                    <a:pt x="67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4761840" y="3167366"/>
              <a:ext cx="74839" cy="556845"/>
            </a:xfrm>
            <a:custGeom>
              <a:rect b="b" l="l" r="r" t="t"/>
              <a:pathLst>
                <a:path extrusionOk="0" h="24085" w="3237">
                  <a:moveTo>
                    <a:pt x="0" y="1"/>
                  </a:moveTo>
                  <a:cubicBezTo>
                    <a:pt x="0" y="68"/>
                    <a:pt x="0" y="168"/>
                    <a:pt x="34" y="234"/>
                  </a:cubicBezTo>
                  <a:cubicBezTo>
                    <a:pt x="67" y="435"/>
                    <a:pt x="100" y="668"/>
                    <a:pt x="167" y="935"/>
                  </a:cubicBezTo>
                  <a:cubicBezTo>
                    <a:pt x="301" y="1535"/>
                    <a:pt x="467" y="2436"/>
                    <a:pt x="634" y="3503"/>
                  </a:cubicBezTo>
                  <a:cubicBezTo>
                    <a:pt x="1001" y="5672"/>
                    <a:pt x="1468" y="8674"/>
                    <a:pt x="1902" y="12010"/>
                  </a:cubicBezTo>
                  <a:cubicBezTo>
                    <a:pt x="2335" y="15312"/>
                    <a:pt x="2636" y="18347"/>
                    <a:pt x="2836" y="20516"/>
                  </a:cubicBezTo>
                  <a:cubicBezTo>
                    <a:pt x="2969" y="21616"/>
                    <a:pt x="3036" y="22484"/>
                    <a:pt x="3103" y="23117"/>
                  </a:cubicBezTo>
                  <a:cubicBezTo>
                    <a:pt x="3136" y="23418"/>
                    <a:pt x="3169" y="23651"/>
                    <a:pt x="3169" y="23818"/>
                  </a:cubicBezTo>
                  <a:cubicBezTo>
                    <a:pt x="3169" y="23918"/>
                    <a:pt x="3203" y="23985"/>
                    <a:pt x="3203" y="24085"/>
                  </a:cubicBezTo>
                  <a:cubicBezTo>
                    <a:pt x="3236" y="23985"/>
                    <a:pt x="3236" y="23918"/>
                    <a:pt x="3236" y="23818"/>
                  </a:cubicBezTo>
                  <a:cubicBezTo>
                    <a:pt x="3236" y="23651"/>
                    <a:pt x="3203" y="23418"/>
                    <a:pt x="3203" y="23117"/>
                  </a:cubicBezTo>
                  <a:cubicBezTo>
                    <a:pt x="3169" y="22484"/>
                    <a:pt x="3103" y="21616"/>
                    <a:pt x="3036" y="20516"/>
                  </a:cubicBezTo>
                  <a:cubicBezTo>
                    <a:pt x="2869" y="18314"/>
                    <a:pt x="2569" y="15312"/>
                    <a:pt x="2135" y="11976"/>
                  </a:cubicBezTo>
                  <a:cubicBezTo>
                    <a:pt x="1702" y="8640"/>
                    <a:pt x="1201" y="5638"/>
                    <a:pt x="801" y="3470"/>
                  </a:cubicBezTo>
                  <a:cubicBezTo>
                    <a:pt x="601" y="2403"/>
                    <a:pt x="401" y="1535"/>
                    <a:pt x="267" y="935"/>
                  </a:cubicBezTo>
                  <a:cubicBezTo>
                    <a:pt x="167" y="668"/>
                    <a:pt x="134" y="435"/>
                    <a:pt x="67" y="234"/>
                  </a:cubicBezTo>
                  <a:cubicBezTo>
                    <a:pt x="67" y="168"/>
                    <a:pt x="34" y="68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4848227" y="2664484"/>
              <a:ext cx="124964" cy="355539"/>
            </a:xfrm>
            <a:custGeom>
              <a:rect b="b" l="l" r="r" t="t"/>
              <a:pathLst>
                <a:path extrusionOk="0" h="15378" w="5405">
                  <a:moveTo>
                    <a:pt x="0" y="0"/>
                  </a:moveTo>
                  <a:cubicBezTo>
                    <a:pt x="67" y="200"/>
                    <a:pt x="134" y="400"/>
                    <a:pt x="201" y="600"/>
                  </a:cubicBezTo>
                  <a:lnTo>
                    <a:pt x="834" y="2235"/>
                  </a:lnTo>
                  <a:cubicBezTo>
                    <a:pt x="1335" y="3636"/>
                    <a:pt x="2069" y="5537"/>
                    <a:pt x="2802" y="7672"/>
                  </a:cubicBezTo>
                  <a:cubicBezTo>
                    <a:pt x="3536" y="9774"/>
                    <a:pt x="4170" y="11708"/>
                    <a:pt x="4637" y="13109"/>
                  </a:cubicBezTo>
                  <a:cubicBezTo>
                    <a:pt x="4871" y="13810"/>
                    <a:pt x="5037" y="14377"/>
                    <a:pt x="5171" y="14777"/>
                  </a:cubicBezTo>
                  <a:cubicBezTo>
                    <a:pt x="5237" y="14977"/>
                    <a:pt x="5304" y="15178"/>
                    <a:pt x="5404" y="15378"/>
                  </a:cubicBezTo>
                  <a:cubicBezTo>
                    <a:pt x="5371" y="15144"/>
                    <a:pt x="5338" y="14944"/>
                    <a:pt x="5271" y="14711"/>
                  </a:cubicBezTo>
                  <a:cubicBezTo>
                    <a:pt x="5171" y="14310"/>
                    <a:pt x="5004" y="13743"/>
                    <a:pt x="4770" y="13043"/>
                  </a:cubicBezTo>
                  <a:cubicBezTo>
                    <a:pt x="4370" y="11642"/>
                    <a:pt x="3770" y="9707"/>
                    <a:pt x="3003" y="7572"/>
                  </a:cubicBezTo>
                  <a:cubicBezTo>
                    <a:pt x="2269" y="5437"/>
                    <a:pt x="1535" y="3536"/>
                    <a:pt x="968" y="2168"/>
                  </a:cubicBezTo>
                  <a:cubicBezTo>
                    <a:pt x="701" y="1501"/>
                    <a:pt x="467" y="934"/>
                    <a:pt x="301" y="567"/>
                  </a:cubicBezTo>
                  <a:cubicBezTo>
                    <a:pt x="201" y="367"/>
                    <a:pt x="134" y="16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4775714" y="2676046"/>
              <a:ext cx="237558" cy="995663"/>
            </a:xfrm>
            <a:custGeom>
              <a:rect b="b" l="l" r="r" t="t"/>
              <a:pathLst>
                <a:path extrusionOk="0" h="43065" w="10275">
                  <a:moveTo>
                    <a:pt x="1" y="0"/>
                  </a:moveTo>
                  <a:cubicBezTo>
                    <a:pt x="1" y="34"/>
                    <a:pt x="34" y="67"/>
                    <a:pt x="34" y="100"/>
                  </a:cubicBezTo>
                  <a:cubicBezTo>
                    <a:pt x="68" y="201"/>
                    <a:pt x="101" y="301"/>
                    <a:pt x="134" y="434"/>
                  </a:cubicBezTo>
                  <a:lnTo>
                    <a:pt x="468" y="1668"/>
                  </a:lnTo>
                  <a:lnTo>
                    <a:pt x="1735" y="6272"/>
                  </a:lnTo>
                  <a:cubicBezTo>
                    <a:pt x="2803" y="10141"/>
                    <a:pt x="4237" y="15478"/>
                    <a:pt x="5672" y="21416"/>
                  </a:cubicBezTo>
                  <a:cubicBezTo>
                    <a:pt x="7073" y="27387"/>
                    <a:pt x="8207" y="32791"/>
                    <a:pt x="9007" y="36727"/>
                  </a:cubicBezTo>
                  <a:cubicBezTo>
                    <a:pt x="9374" y="38661"/>
                    <a:pt x="9674" y="40263"/>
                    <a:pt x="9908" y="41363"/>
                  </a:cubicBezTo>
                  <a:cubicBezTo>
                    <a:pt x="10008" y="41897"/>
                    <a:pt x="10108" y="42331"/>
                    <a:pt x="10175" y="42631"/>
                  </a:cubicBezTo>
                  <a:lnTo>
                    <a:pt x="10241" y="42964"/>
                  </a:lnTo>
                  <a:cubicBezTo>
                    <a:pt x="10241" y="42864"/>
                    <a:pt x="10241" y="42764"/>
                    <a:pt x="10208" y="42631"/>
                  </a:cubicBezTo>
                  <a:cubicBezTo>
                    <a:pt x="10141" y="42331"/>
                    <a:pt x="10075" y="41897"/>
                    <a:pt x="10008" y="41363"/>
                  </a:cubicBezTo>
                  <a:cubicBezTo>
                    <a:pt x="9841" y="40263"/>
                    <a:pt x="9541" y="38661"/>
                    <a:pt x="9174" y="36693"/>
                  </a:cubicBezTo>
                  <a:cubicBezTo>
                    <a:pt x="8407" y="32757"/>
                    <a:pt x="7306" y="27320"/>
                    <a:pt x="5872" y="21382"/>
                  </a:cubicBezTo>
                  <a:cubicBezTo>
                    <a:pt x="4437" y="15411"/>
                    <a:pt x="3003" y="10074"/>
                    <a:pt x="1902" y="6238"/>
                  </a:cubicBezTo>
                  <a:cubicBezTo>
                    <a:pt x="1335" y="4303"/>
                    <a:pt x="868" y="2736"/>
                    <a:pt x="535" y="1668"/>
                  </a:cubicBezTo>
                  <a:cubicBezTo>
                    <a:pt x="368" y="1135"/>
                    <a:pt x="268" y="701"/>
                    <a:pt x="168" y="434"/>
                  </a:cubicBezTo>
                  <a:lnTo>
                    <a:pt x="68" y="100"/>
                  </a:lnTo>
                  <a:cubicBezTo>
                    <a:pt x="34" y="67"/>
                    <a:pt x="34" y="34"/>
                    <a:pt x="1" y="0"/>
                  </a:cubicBezTo>
                  <a:close/>
                  <a:moveTo>
                    <a:pt x="10241" y="42964"/>
                  </a:moveTo>
                  <a:cubicBezTo>
                    <a:pt x="10241" y="42998"/>
                    <a:pt x="10241" y="43031"/>
                    <a:pt x="10275" y="43065"/>
                  </a:cubicBezTo>
                  <a:cubicBezTo>
                    <a:pt x="10275" y="43031"/>
                    <a:pt x="10275" y="42998"/>
                    <a:pt x="10241" y="42964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4149412" y="3105674"/>
              <a:ext cx="30888" cy="26496"/>
            </a:xfrm>
            <a:custGeom>
              <a:rect b="b" l="l" r="r" t="t"/>
              <a:pathLst>
                <a:path extrusionOk="0" h="1146" w="1336">
                  <a:moveTo>
                    <a:pt x="768" y="0"/>
                  </a:moveTo>
                  <a:cubicBezTo>
                    <a:pt x="268" y="0"/>
                    <a:pt x="1" y="634"/>
                    <a:pt x="368" y="968"/>
                  </a:cubicBezTo>
                  <a:cubicBezTo>
                    <a:pt x="490" y="1090"/>
                    <a:pt x="638" y="1146"/>
                    <a:pt x="782" y="1146"/>
                  </a:cubicBezTo>
                  <a:cubicBezTo>
                    <a:pt x="1068" y="1146"/>
                    <a:pt x="1335" y="923"/>
                    <a:pt x="1335" y="567"/>
                  </a:cubicBezTo>
                  <a:cubicBezTo>
                    <a:pt x="1335" y="267"/>
                    <a:pt x="1102" y="0"/>
                    <a:pt x="7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4644608" y="3168152"/>
              <a:ext cx="30865" cy="26750"/>
            </a:xfrm>
            <a:custGeom>
              <a:rect b="b" l="l" r="r" t="t"/>
              <a:pathLst>
                <a:path extrusionOk="0" h="1157" w="1335">
                  <a:moveTo>
                    <a:pt x="767" y="0"/>
                  </a:moveTo>
                  <a:cubicBezTo>
                    <a:pt x="267" y="0"/>
                    <a:pt x="0" y="634"/>
                    <a:pt x="367" y="1001"/>
                  </a:cubicBezTo>
                  <a:cubicBezTo>
                    <a:pt x="485" y="1108"/>
                    <a:pt x="627" y="1157"/>
                    <a:pt x="766" y="1157"/>
                  </a:cubicBezTo>
                  <a:cubicBezTo>
                    <a:pt x="1058" y="1157"/>
                    <a:pt x="1334" y="940"/>
                    <a:pt x="1334" y="601"/>
                  </a:cubicBezTo>
                  <a:cubicBezTo>
                    <a:pt x="1334" y="267"/>
                    <a:pt x="1101" y="0"/>
                    <a:pt x="7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4726347" y="3620140"/>
              <a:ext cx="30888" cy="26773"/>
            </a:xfrm>
            <a:custGeom>
              <a:rect b="b" l="l" r="r" t="t"/>
              <a:pathLst>
                <a:path extrusionOk="0" h="1158" w="1336">
                  <a:moveTo>
                    <a:pt x="768" y="1"/>
                  </a:moveTo>
                  <a:cubicBezTo>
                    <a:pt x="268" y="1"/>
                    <a:pt x="1" y="634"/>
                    <a:pt x="368" y="1001"/>
                  </a:cubicBezTo>
                  <a:cubicBezTo>
                    <a:pt x="486" y="1109"/>
                    <a:pt x="628" y="1157"/>
                    <a:pt x="766" y="1157"/>
                  </a:cubicBezTo>
                  <a:cubicBezTo>
                    <a:pt x="1059" y="1157"/>
                    <a:pt x="1335" y="941"/>
                    <a:pt x="1335" y="601"/>
                  </a:cubicBezTo>
                  <a:cubicBezTo>
                    <a:pt x="1335" y="267"/>
                    <a:pt x="1068" y="1"/>
                    <a:pt x="7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4902218" y="3536065"/>
              <a:ext cx="31651" cy="26496"/>
            </a:xfrm>
            <a:custGeom>
              <a:rect b="b" l="l" r="r" t="t"/>
              <a:pathLst>
                <a:path extrusionOk="0" h="1146" w="1369">
                  <a:moveTo>
                    <a:pt x="768" y="1"/>
                  </a:moveTo>
                  <a:cubicBezTo>
                    <a:pt x="267" y="1"/>
                    <a:pt x="0" y="601"/>
                    <a:pt x="367" y="968"/>
                  </a:cubicBezTo>
                  <a:cubicBezTo>
                    <a:pt x="490" y="1090"/>
                    <a:pt x="638" y="1146"/>
                    <a:pt x="782" y="1146"/>
                  </a:cubicBezTo>
                  <a:cubicBezTo>
                    <a:pt x="1072" y="1146"/>
                    <a:pt x="1346" y="924"/>
                    <a:pt x="1368" y="568"/>
                  </a:cubicBezTo>
                  <a:cubicBezTo>
                    <a:pt x="1368" y="268"/>
                    <a:pt x="1101" y="1"/>
                    <a:pt x="7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4830491" y="3182026"/>
              <a:ext cx="31628" cy="26334"/>
            </a:xfrm>
            <a:custGeom>
              <a:rect b="b" l="l" r="r" t="t"/>
              <a:pathLst>
                <a:path extrusionOk="0" h="1139" w="1368">
                  <a:moveTo>
                    <a:pt x="767" y="1"/>
                  </a:moveTo>
                  <a:cubicBezTo>
                    <a:pt x="267" y="1"/>
                    <a:pt x="0" y="601"/>
                    <a:pt x="367" y="968"/>
                  </a:cubicBezTo>
                  <a:cubicBezTo>
                    <a:pt x="485" y="1086"/>
                    <a:pt x="631" y="1139"/>
                    <a:pt x="775" y="1139"/>
                  </a:cubicBezTo>
                  <a:cubicBezTo>
                    <a:pt x="1077" y="1139"/>
                    <a:pt x="1368" y="907"/>
                    <a:pt x="1368" y="568"/>
                  </a:cubicBezTo>
                  <a:cubicBezTo>
                    <a:pt x="1368" y="234"/>
                    <a:pt x="1101" y="1"/>
                    <a:pt x="7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4713236" y="2747774"/>
              <a:ext cx="30888" cy="26496"/>
            </a:xfrm>
            <a:custGeom>
              <a:rect b="b" l="l" r="r" t="t"/>
              <a:pathLst>
                <a:path extrusionOk="0" h="1146" w="1336">
                  <a:moveTo>
                    <a:pt x="768" y="1"/>
                  </a:moveTo>
                  <a:cubicBezTo>
                    <a:pt x="268" y="1"/>
                    <a:pt x="1" y="634"/>
                    <a:pt x="368" y="968"/>
                  </a:cubicBezTo>
                  <a:cubicBezTo>
                    <a:pt x="490" y="1090"/>
                    <a:pt x="638" y="1146"/>
                    <a:pt x="782" y="1146"/>
                  </a:cubicBezTo>
                  <a:cubicBezTo>
                    <a:pt x="1068" y="1146"/>
                    <a:pt x="1335" y="923"/>
                    <a:pt x="1335" y="568"/>
                  </a:cubicBezTo>
                  <a:cubicBezTo>
                    <a:pt x="1335" y="267"/>
                    <a:pt x="1068" y="1"/>
                    <a:pt x="7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4996304" y="3112611"/>
              <a:ext cx="30888" cy="26773"/>
            </a:xfrm>
            <a:custGeom>
              <a:rect b="b" l="l" r="r" t="t"/>
              <a:pathLst>
                <a:path extrusionOk="0" h="1158" w="1336">
                  <a:moveTo>
                    <a:pt x="768" y="1"/>
                  </a:moveTo>
                  <a:cubicBezTo>
                    <a:pt x="268" y="1"/>
                    <a:pt x="1" y="634"/>
                    <a:pt x="368" y="1001"/>
                  </a:cubicBezTo>
                  <a:cubicBezTo>
                    <a:pt x="486" y="1109"/>
                    <a:pt x="628" y="1157"/>
                    <a:pt x="766" y="1157"/>
                  </a:cubicBezTo>
                  <a:cubicBezTo>
                    <a:pt x="1059" y="1157"/>
                    <a:pt x="1335" y="940"/>
                    <a:pt x="1335" y="601"/>
                  </a:cubicBezTo>
                  <a:cubicBezTo>
                    <a:pt x="1335" y="267"/>
                    <a:pt x="1068" y="1"/>
                    <a:pt x="7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5043359" y="3451989"/>
              <a:ext cx="31651" cy="26773"/>
            </a:xfrm>
            <a:custGeom>
              <a:rect b="b" l="l" r="r" t="t"/>
              <a:pathLst>
                <a:path extrusionOk="0" h="1158" w="1369">
                  <a:moveTo>
                    <a:pt x="768" y="1"/>
                  </a:moveTo>
                  <a:cubicBezTo>
                    <a:pt x="268" y="1"/>
                    <a:pt x="1" y="635"/>
                    <a:pt x="368" y="1001"/>
                  </a:cubicBezTo>
                  <a:cubicBezTo>
                    <a:pt x="486" y="1109"/>
                    <a:pt x="628" y="1157"/>
                    <a:pt x="767" y="1157"/>
                  </a:cubicBezTo>
                  <a:cubicBezTo>
                    <a:pt x="1062" y="1157"/>
                    <a:pt x="1346" y="941"/>
                    <a:pt x="1368" y="601"/>
                  </a:cubicBezTo>
                  <a:cubicBezTo>
                    <a:pt x="1368" y="268"/>
                    <a:pt x="1102" y="1"/>
                    <a:pt x="7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4320659" y="3408032"/>
              <a:ext cx="31628" cy="26727"/>
            </a:xfrm>
            <a:custGeom>
              <a:rect b="b" l="l" r="r" t="t"/>
              <a:pathLst>
                <a:path extrusionOk="0" h="1156" w="1368">
                  <a:moveTo>
                    <a:pt x="767" y="0"/>
                  </a:moveTo>
                  <a:cubicBezTo>
                    <a:pt x="267" y="0"/>
                    <a:pt x="0" y="634"/>
                    <a:pt x="367" y="1001"/>
                  </a:cubicBezTo>
                  <a:cubicBezTo>
                    <a:pt x="484" y="1107"/>
                    <a:pt x="627" y="1156"/>
                    <a:pt x="769" y="1156"/>
                  </a:cubicBezTo>
                  <a:cubicBezTo>
                    <a:pt x="1073" y="1156"/>
                    <a:pt x="1368" y="931"/>
                    <a:pt x="1368" y="567"/>
                  </a:cubicBezTo>
                  <a:cubicBezTo>
                    <a:pt x="1334" y="267"/>
                    <a:pt x="1101" y="0"/>
                    <a:pt x="7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4454077" y="2862696"/>
              <a:ext cx="30888" cy="27120"/>
            </a:xfrm>
            <a:custGeom>
              <a:rect b="b" l="l" r="r" t="t"/>
              <a:pathLst>
                <a:path extrusionOk="0" h="1173" w="1336">
                  <a:moveTo>
                    <a:pt x="768" y="1"/>
                  </a:moveTo>
                  <a:cubicBezTo>
                    <a:pt x="268" y="1"/>
                    <a:pt x="1" y="635"/>
                    <a:pt x="368" y="1002"/>
                  </a:cubicBezTo>
                  <a:cubicBezTo>
                    <a:pt x="486" y="1120"/>
                    <a:pt x="629" y="1172"/>
                    <a:pt x="767" y="1172"/>
                  </a:cubicBezTo>
                  <a:cubicBezTo>
                    <a:pt x="1059" y="1172"/>
                    <a:pt x="1335" y="940"/>
                    <a:pt x="1335" y="601"/>
                  </a:cubicBezTo>
                  <a:cubicBezTo>
                    <a:pt x="1335" y="268"/>
                    <a:pt x="1068" y="1"/>
                    <a:pt x="7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4136301" y="3333992"/>
              <a:ext cx="30888" cy="26334"/>
            </a:xfrm>
            <a:custGeom>
              <a:rect b="b" l="l" r="r" t="t"/>
              <a:pathLst>
                <a:path extrusionOk="0" h="1139" w="1336">
                  <a:moveTo>
                    <a:pt x="768" y="0"/>
                  </a:moveTo>
                  <a:cubicBezTo>
                    <a:pt x="268" y="0"/>
                    <a:pt x="1" y="601"/>
                    <a:pt x="368" y="967"/>
                  </a:cubicBezTo>
                  <a:cubicBezTo>
                    <a:pt x="486" y="1086"/>
                    <a:pt x="628" y="1138"/>
                    <a:pt x="767" y="1138"/>
                  </a:cubicBezTo>
                  <a:cubicBezTo>
                    <a:pt x="1059" y="1138"/>
                    <a:pt x="1335" y="906"/>
                    <a:pt x="1335" y="567"/>
                  </a:cubicBezTo>
                  <a:cubicBezTo>
                    <a:pt x="1335" y="267"/>
                    <a:pt x="1068" y="0"/>
                    <a:pt x="7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4149412" y="3633182"/>
              <a:ext cx="30888" cy="26056"/>
            </a:xfrm>
            <a:custGeom>
              <a:rect b="b" l="l" r="r" t="t"/>
              <a:pathLst>
                <a:path extrusionOk="0" h="1127" w="1336">
                  <a:moveTo>
                    <a:pt x="824" y="1"/>
                  </a:moveTo>
                  <a:cubicBezTo>
                    <a:pt x="806" y="1"/>
                    <a:pt x="787" y="2"/>
                    <a:pt x="768" y="4"/>
                  </a:cubicBezTo>
                  <a:cubicBezTo>
                    <a:pt x="268" y="4"/>
                    <a:pt x="1" y="604"/>
                    <a:pt x="368" y="971"/>
                  </a:cubicBezTo>
                  <a:cubicBezTo>
                    <a:pt x="486" y="1078"/>
                    <a:pt x="628" y="1127"/>
                    <a:pt x="766" y="1127"/>
                  </a:cubicBezTo>
                  <a:cubicBezTo>
                    <a:pt x="1059" y="1127"/>
                    <a:pt x="1335" y="910"/>
                    <a:pt x="1335" y="571"/>
                  </a:cubicBezTo>
                  <a:cubicBezTo>
                    <a:pt x="1335" y="256"/>
                    <a:pt x="1127" y="1"/>
                    <a:pt x="8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4053776" y="3488246"/>
              <a:ext cx="30865" cy="26334"/>
            </a:xfrm>
            <a:custGeom>
              <a:rect b="b" l="l" r="r" t="t"/>
              <a:pathLst>
                <a:path extrusionOk="0" h="1139" w="1335">
                  <a:moveTo>
                    <a:pt x="768" y="1"/>
                  </a:moveTo>
                  <a:cubicBezTo>
                    <a:pt x="267" y="1"/>
                    <a:pt x="1" y="601"/>
                    <a:pt x="367" y="968"/>
                  </a:cubicBezTo>
                  <a:cubicBezTo>
                    <a:pt x="486" y="1086"/>
                    <a:pt x="628" y="1139"/>
                    <a:pt x="767" y="1139"/>
                  </a:cubicBezTo>
                  <a:cubicBezTo>
                    <a:pt x="1059" y="1139"/>
                    <a:pt x="1335" y="907"/>
                    <a:pt x="1335" y="568"/>
                  </a:cubicBezTo>
                  <a:cubicBezTo>
                    <a:pt x="1335" y="267"/>
                    <a:pt x="1068" y="1"/>
                    <a:pt x="7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4468736" y="3079452"/>
              <a:ext cx="30865" cy="26334"/>
            </a:xfrm>
            <a:custGeom>
              <a:rect b="b" l="l" r="r" t="t"/>
              <a:pathLst>
                <a:path extrusionOk="0" h="1139" w="1335">
                  <a:moveTo>
                    <a:pt x="768" y="0"/>
                  </a:moveTo>
                  <a:cubicBezTo>
                    <a:pt x="268" y="0"/>
                    <a:pt x="1" y="601"/>
                    <a:pt x="368" y="968"/>
                  </a:cubicBezTo>
                  <a:cubicBezTo>
                    <a:pt x="486" y="1086"/>
                    <a:pt x="628" y="1138"/>
                    <a:pt x="767" y="1138"/>
                  </a:cubicBezTo>
                  <a:cubicBezTo>
                    <a:pt x="1059" y="1138"/>
                    <a:pt x="1335" y="906"/>
                    <a:pt x="1335" y="567"/>
                  </a:cubicBezTo>
                  <a:cubicBezTo>
                    <a:pt x="1335" y="234"/>
                    <a:pt x="1068" y="0"/>
                    <a:pt x="7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4535076" y="3365601"/>
              <a:ext cx="30865" cy="26334"/>
            </a:xfrm>
            <a:custGeom>
              <a:rect b="b" l="l" r="r" t="t"/>
              <a:pathLst>
                <a:path extrusionOk="0" h="1139" w="1335">
                  <a:moveTo>
                    <a:pt x="768" y="1"/>
                  </a:moveTo>
                  <a:cubicBezTo>
                    <a:pt x="234" y="1"/>
                    <a:pt x="0" y="601"/>
                    <a:pt x="367" y="968"/>
                  </a:cubicBezTo>
                  <a:cubicBezTo>
                    <a:pt x="486" y="1086"/>
                    <a:pt x="628" y="1139"/>
                    <a:pt x="767" y="1139"/>
                  </a:cubicBezTo>
                  <a:cubicBezTo>
                    <a:pt x="1059" y="1139"/>
                    <a:pt x="1335" y="907"/>
                    <a:pt x="1335" y="568"/>
                  </a:cubicBezTo>
                  <a:cubicBezTo>
                    <a:pt x="1335" y="234"/>
                    <a:pt x="1068" y="1"/>
                    <a:pt x="7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4458724" y="3619377"/>
              <a:ext cx="26241" cy="27004"/>
            </a:xfrm>
            <a:custGeom>
              <a:rect b="b" l="l" r="r" t="t"/>
              <a:pathLst>
                <a:path extrusionOk="0" h="1168" w="1135">
                  <a:moveTo>
                    <a:pt x="567" y="0"/>
                  </a:moveTo>
                  <a:cubicBezTo>
                    <a:pt x="267" y="0"/>
                    <a:pt x="0" y="267"/>
                    <a:pt x="0" y="567"/>
                  </a:cubicBezTo>
                  <a:cubicBezTo>
                    <a:pt x="0" y="901"/>
                    <a:pt x="267" y="1168"/>
                    <a:pt x="567" y="1168"/>
                  </a:cubicBezTo>
                  <a:cubicBezTo>
                    <a:pt x="901" y="1168"/>
                    <a:pt x="1134" y="901"/>
                    <a:pt x="1134" y="567"/>
                  </a:cubicBezTo>
                  <a:cubicBezTo>
                    <a:pt x="1134" y="267"/>
                    <a:pt x="901" y="0"/>
                    <a:pt x="5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4326046" y="2817189"/>
              <a:ext cx="17756" cy="26241"/>
            </a:xfrm>
            <a:custGeom>
              <a:rect b="b" l="l" r="r" t="t"/>
              <a:pathLst>
                <a:path extrusionOk="0" h="1135" w="768">
                  <a:moveTo>
                    <a:pt x="768" y="1"/>
                  </a:moveTo>
                  <a:cubicBezTo>
                    <a:pt x="1" y="1"/>
                    <a:pt x="1" y="1135"/>
                    <a:pt x="768" y="1135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4371043" y="3562286"/>
              <a:ext cx="19814" cy="27027"/>
            </a:xfrm>
            <a:custGeom>
              <a:rect b="b" l="l" r="r" t="t"/>
              <a:pathLst>
                <a:path extrusionOk="0" h="1169" w="857">
                  <a:moveTo>
                    <a:pt x="824" y="0"/>
                  </a:moveTo>
                  <a:cubicBezTo>
                    <a:pt x="87" y="0"/>
                    <a:pt x="0" y="1103"/>
                    <a:pt x="757" y="1168"/>
                  </a:cubicBezTo>
                  <a:lnTo>
                    <a:pt x="857" y="1"/>
                  </a:lnTo>
                  <a:cubicBezTo>
                    <a:pt x="845" y="0"/>
                    <a:pt x="835" y="0"/>
                    <a:pt x="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4291593" y="3168129"/>
              <a:ext cx="19814" cy="27027"/>
            </a:xfrm>
            <a:custGeom>
              <a:rect b="b" l="l" r="r" t="t"/>
              <a:pathLst>
                <a:path extrusionOk="0" h="1169" w="857">
                  <a:moveTo>
                    <a:pt x="824" y="1"/>
                  </a:moveTo>
                  <a:cubicBezTo>
                    <a:pt x="87" y="1"/>
                    <a:pt x="1" y="1103"/>
                    <a:pt x="757" y="1169"/>
                  </a:cubicBezTo>
                  <a:lnTo>
                    <a:pt x="857" y="1"/>
                  </a:lnTo>
                  <a:cubicBezTo>
                    <a:pt x="846" y="1"/>
                    <a:pt x="835" y="1"/>
                    <a:pt x="8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5"/>
            <p:cNvSpPr/>
            <p:nvPr/>
          </p:nvSpPr>
          <p:spPr>
            <a:xfrm>
              <a:off x="4642226" y="2900502"/>
              <a:ext cx="20138" cy="26380"/>
            </a:xfrm>
            <a:custGeom>
              <a:rect b="b" l="l" r="r" t="t"/>
              <a:pathLst>
                <a:path extrusionOk="0" h="1141" w="871">
                  <a:moveTo>
                    <a:pt x="737" y="0"/>
                  </a:moveTo>
                  <a:lnTo>
                    <a:pt x="737" y="0"/>
                  </a:lnTo>
                  <a:cubicBezTo>
                    <a:pt x="0" y="32"/>
                    <a:pt x="94" y="1140"/>
                    <a:pt x="781" y="1140"/>
                  </a:cubicBezTo>
                  <a:cubicBezTo>
                    <a:pt x="810" y="1140"/>
                    <a:pt x="840" y="1138"/>
                    <a:pt x="870" y="1134"/>
                  </a:cubicBezTo>
                  <a:lnTo>
                    <a:pt x="7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4909733" y="2869656"/>
              <a:ext cx="23351" cy="25316"/>
            </a:xfrm>
            <a:custGeom>
              <a:rect b="b" l="l" r="r" t="t"/>
              <a:pathLst>
                <a:path extrusionOk="0" h="1095" w="1010">
                  <a:moveTo>
                    <a:pt x="576" y="0"/>
                  </a:moveTo>
                  <a:lnTo>
                    <a:pt x="576" y="0"/>
                  </a:lnTo>
                  <a:cubicBezTo>
                    <a:pt x="1" y="272"/>
                    <a:pt x="250" y="1094"/>
                    <a:pt x="825" y="1094"/>
                  </a:cubicBezTo>
                  <a:cubicBezTo>
                    <a:pt x="883" y="1094"/>
                    <a:pt x="945" y="1086"/>
                    <a:pt x="1010" y="1067"/>
                  </a:cubicBezTo>
                  <a:lnTo>
                    <a:pt x="5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5"/>
            <p:cNvSpPr/>
            <p:nvPr/>
          </p:nvSpPr>
          <p:spPr>
            <a:xfrm>
              <a:off x="4785726" y="3408795"/>
              <a:ext cx="20877" cy="26380"/>
            </a:xfrm>
            <a:custGeom>
              <a:rect b="b" l="l" r="r" t="t"/>
              <a:pathLst>
                <a:path extrusionOk="0" h="1141" w="903">
                  <a:moveTo>
                    <a:pt x="769" y="1"/>
                  </a:moveTo>
                  <a:lnTo>
                    <a:pt x="769" y="1"/>
                  </a:lnTo>
                  <a:cubicBezTo>
                    <a:pt x="0" y="33"/>
                    <a:pt x="92" y="1141"/>
                    <a:pt x="809" y="1141"/>
                  </a:cubicBezTo>
                  <a:cubicBezTo>
                    <a:pt x="839" y="1141"/>
                    <a:pt x="870" y="1139"/>
                    <a:pt x="902" y="1135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5"/>
            <p:cNvSpPr/>
            <p:nvPr/>
          </p:nvSpPr>
          <p:spPr>
            <a:xfrm>
              <a:off x="4303686" y="2672947"/>
              <a:ext cx="67117" cy="656331"/>
            </a:xfrm>
            <a:custGeom>
              <a:rect b="b" l="l" r="r" t="t"/>
              <a:pathLst>
                <a:path extrusionOk="0" h="28388" w="2903">
                  <a:moveTo>
                    <a:pt x="2902" y="1"/>
                  </a:moveTo>
                  <a:cubicBezTo>
                    <a:pt x="2869" y="101"/>
                    <a:pt x="2869" y="201"/>
                    <a:pt x="2836" y="301"/>
                  </a:cubicBezTo>
                  <a:cubicBezTo>
                    <a:pt x="2802" y="501"/>
                    <a:pt x="2769" y="768"/>
                    <a:pt x="2702" y="1135"/>
                  </a:cubicBezTo>
                  <a:cubicBezTo>
                    <a:pt x="2602" y="1836"/>
                    <a:pt x="2435" y="2870"/>
                    <a:pt x="2269" y="4137"/>
                  </a:cubicBezTo>
                  <a:cubicBezTo>
                    <a:pt x="1868" y="6706"/>
                    <a:pt x="1435" y="10242"/>
                    <a:pt x="1034" y="14144"/>
                  </a:cubicBezTo>
                  <a:cubicBezTo>
                    <a:pt x="634" y="18081"/>
                    <a:pt x="367" y="21650"/>
                    <a:pt x="200" y="24218"/>
                  </a:cubicBezTo>
                  <a:cubicBezTo>
                    <a:pt x="134" y="25486"/>
                    <a:pt x="67" y="26553"/>
                    <a:pt x="34" y="27254"/>
                  </a:cubicBezTo>
                  <a:cubicBezTo>
                    <a:pt x="0" y="27621"/>
                    <a:pt x="0" y="27888"/>
                    <a:pt x="0" y="28088"/>
                  </a:cubicBezTo>
                  <a:cubicBezTo>
                    <a:pt x="0" y="28188"/>
                    <a:pt x="0" y="28288"/>
                    <a:pt x="0" y="28388"/>
                  </a:cubicBezTo>
                  <a:cubicBezTo>
                    <a:pt x="34" y="28288"/>
                    <a:pt x="67" y="28188"/>
                    <a:pt x="67" y="28088"/>
                  </a:cubicBezTo>
                  <a:cubicBezTo>
                    <a:pt x="100" y="27888"/>
                    <a:pt x="134" y="27621"/>
                    <a:pt x="134" y="27254"/>
                  </a:cubicBezTo>
                  <a:cubicBezTo>
                    <a:pt x="200" y="26520"/>
                    <a:pt x="300" y="25486"/>
                    <a:pt x="401" y="24218"/>
                  </a:cubicBezTo>
                  <a:cubicBezTo>
                    <a:pt x="601" y="21650"/>
                    <a:pt x="868" y="18081"/>
                    <a:pt x="1268" y="14178"/>
                  </a:cubicBezTo>
                  <a:cubicBezTo>
                    <a:pt x="1668" y="10275"/>
                    <a:pt x="2102" y="6706"/>
                    <a:pt x="2435" y="4171"/>
                  </a:cubicBezTo>
                  <a:cubicBezTo>
                    <a:pt x="2602" y="2903"/>
                    <a:pt x="2736" y="1869"/>
                    <a:pt x="2802" y="1135"/>
                  </a:cubicBezTo>
                  <a:cubicBezTo>
                    <a:pt x="2869" y="768"/>
                    <a:pt x="2902" y="501"/>
                    <a:pt x="2902" y="301"/>
                  </a:cubicBezTo>
                  <a:cubicBezTo>
                    <a:pt x="2902" y="201"/>
                    <a:pt x="2902" y="101"/>
                    <a:pt x="2902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4356892" y="1847636"/>
              <a:ext cx="471255" cy="206716"/>
            </a:xfrm>
            <a:custGeom>
              <a:rect b="b" l="l" r="r" t="t"/>
              <a:pathLst>
                <a:path extrusionOk="0" h="8941" w="20383">
                  <a:moveTo>
                    <a:pt x="6506" y="1"/>
                  </a:moveTo>
                  <a:lnTo>
                    <a:pt x="1" y="2169"/>
                  </a:lnTo>
                  <a:lnTo>
                    <a:pt x="9241" y="8940"/>
                  </a:lnTo>
                  <a:cubicBezTo>
                    <a:pt x="9241" y="8940"/>
                    <a:pt x="19148" y="5905"/>
                    <a:pt x="19315" y="5671"/>
                  </a:cubicBezTo>
                  <a:cubicBezTo>
                    <a:pt x="19448" y="5405"/>
                    <a:pt x="20382" y="401"/>
                    <a:pt x="20382" y="401"/>
                  </a:cubicBezTo>
                  <a:lnTo>
                    <a:pt x="6506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4276679" y="1856908"/>
              <a:ext cx="692652" cy="819881"/>
            </a:xfrm>
            <a:custGeom>
              <a:rect b="b" l="l" r="r" t="t"/>
              <a:pathLst>
                <a:path extrusionOk="0" h="35462" w="29959">
                  <a:moveTo>
                    <a:pt x="20816" y="0"/>
                  </a:moveTo>
                  <a:cubicBezTo>
                    <a:pt x="17900" y="1690"/>
                    <a:pt x="13900" y="2752"/>
                    <a:pt x="10173" y="2752"/>
                  </a:cubicBezTo>
                  <a:cubicBezTo>
                    <a:pt x="8015" y="2752"/>
                    <a:pt x="5949" y="2396"/>
                    <a:pt x="4237" y="1601"/>
                  </a:cubicBezTo>
                  <a:cubicBezTo>
                    <a:pt x="4237" y="1601"/>
                    <a:pt x="1702" y="1735"/>
                    <a:pt x="501" y="2869"/>
                  </a:cubicBezTo>
                  <a:cubicBezTo>
                    <a:pt x="1" y="3302"/>
                    <a:pt x="768" y="7105"/>
                    <a:pt x="1468" y="10874"/>
                  </a:cubicBezTo>
                  <a:cubicBezTo>
                    <a:pt x="2202" y="14811"/>
                    <a:pt x="4270" y="24618"/>
                    <a:pt x="4270" y="24618"/>
                  </a:cubicBezTo>
                  <a:cubicBezTo>
                    <a:pt x="4270" y="24618"/>
                    <a:pt x="768" y="33057"/>
                    <a:pt x="34" y="35459"/>
                  </a:cubicBezTo>
                  <a:cubicBezTo>
                    <a:pt x="34" y="35459"/>
                    <a:pt x="9522" y="33739"/>
                    <a:pt x="17973" y="33739"/>
                  </a:cubicBezTo>
                  <a:cubicBezTo>
                    <a:pt x="22198" y="33739"/>
                    <a:pt x="26164" y="34169"/>
                    <a:pt x="28554" y="35459"/>
                  </a:cubicBezTo>
                  <a:cubicBezTo>
                    <a:pt x="28553" y="35461"/>
                    <a:pt x="28556" y="35462"/>
                    <a:pt x="28563" y="35462"/>
                  </a:cubicBezTo>
                  <a:cubicBezTo>
                    <a:pt x="28686" y="35462"/>
                    <a:pt x="29959" y="35155"/>
                    <a:pt x="28921" y="32924"/>
                  </a:cubicBezTo>
                  <a:cubicBezTo>
                    <a:pt x="28721" y="32490"/>
                    <a:pt x="26253" y="23650"/>
                    <a:pt x="26253" y="23650"/>
                  </a:cubicBezTo>
                  <a:lnTo>
                    <a:pt x="26720" y="14210"/>
                  </a:lnTo>
                  <a:lnTo>
                    <a:pt x="27921" y="1201"/>
                  </a:lnTo>
                  <a:lnTo>
                    <a:pt x="208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4101594" y="1920913"/>
              <a:ext cx="239107" cy="333968"/>
            </a:xfrm>
            <a:custGeom>
              <a:rect b="b" l="l" r="r" t="t"/>
              <a:pathLst>
                <a:path extrusionOk="0" h="14445" w="10342">
                  <a:moveTo>
                    <a:pt x="8173" y="1"/>
                  </a:moveTo>
                  <a:lnTo>
                    <a:pt x="201" y="4904"/>
                  </a:lnTo>
                  <a:cubicBezTo>
                    <a:pt x="1" y="11209"/>
                    <a:pt x="6205" y="14444"/>
                    <a:pt x="6205" y="14444"/>
                  </a:cubicBezTo>
                  <a:lnTo>
                    <a:pt x="10341" y="10942"/>
                  </a:lnTo>
                  <a:lnTo>
                    <a:pt x="8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4875211" y="1882344"/>
              <a:ext cx="215964" cy="376394"/>
            </a:xfrm>
            <a:custGeom>
              <a:rect b="b" l="l" r="r" t="t"/>
              <a:pathLst>
                <a:path extrusionOk="0" h="16280" w="9341">
                  <a:moveTo>
                    <a:pt x="1268" y="1"/>
                  </a:moveTo>
                  <a:lnTo>
                    <a:pt x="1" y="3570"/>
                  </a:lnTo>
                  <a:lnTo>
                    <a:pt x="34" y="16279"/>
                  </a:lnTo>
                  <a:lnTo>
                    <a:pt x="1068" y="13110"/>
                  </a:lnTo>
                  <a:lnTo>
                    <a:pt x="5171" y="14811"/>
                  </a:lnTo>
                  <a:cubicBezTo>
                    <a:pt x="6706" y="13644"/>
                    <a:pt x="9341" y="3503"/>
                    <a:pt x="9341" y="3503"/>
                  </a:cubicBezTo>
                  <a:lnTo>
                    <a:pt x="1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4130914" y="2017337"/>
              <a:ext cx="132663" cy="213652"/>
            </a:xfrm>
            <a:custGeom>
              <a:rect b="b" l="l" r="r" t="t"/>
              <a:pathLst>
                <a:path extrusionOk="0" h="9241" w="5738">
                  <a:moveTo>
                    <a:pt x="34" y="0"/>
                  </a:moveTo>
                  <a:cubicBezTo>
                    <a:pt x="34" y="167"/>
                    <a:pt x="0" y="301"/>
                    <a:pt x="34" y="467"/>
                  </a:cubicBezTo>
                  <a:cubicBezTo>
                    <a:pt x="0" y="634"/>
                    <a:pt x="34" y="801"/>
                    <a:pt x="34" y="968"/>
                  </a:cubicBezTo>
                  <a:cubicBezTo>
                    <a:pt x="67" y="1201"/>
                    <a:pt x="67" y="1435"/>
                    <a:pt x="100" y="1668"/>
                  </a:cubicBezTo>
                  <a:cubicBezTo>
                    <a:pt x="200" y="2269"/>
                    <a:pt x="367" y="2869"/>
                    <a:pt x="567" y="3436"/>
                  </a:cubicBezTo>
                  <a:cubicBezTo>
                    <a:pt x="834" y="4137"/>
                    <a:pt x="1168" y="4804"/>
                    <a:pt x="1568" y="5438"/>
                  </a:cubicBezTo>
                  <a:cubicBezTo>
                    <a:pt x="2269" y="6538"/>
                    <a:pt x="3203" y="7539"/>
                    <a:pt x="4270" y="8373"/>
                  </a:cubicBezTo>
                  <a:cubicBezTo>
                    <a:pt x="4604" y="8606"/>
                    <a:pt x="4937" y="8840"/>
                    <a:pt x="5271" y="9040"/>
                  </a:cubicBezTo>
                  <a:cubicBezTo>
                    <a:pt x="5404" y="9107"/>
                    <a:pt x="5538" y="9174"/>
                    <a:pt x="5704" y="9240"/>
                  </a:cubicBezTo>
                  <a:cubicBezTo>
                    <a:pt x="5738" y="9207"/>
                    <a:pt x="5171" y="8873"/>
                    <a:pt x="4370" y="8240"/>
                  </a:cubicBezTo>
                  <a:cubicBezTo>
                    <a:pt x="3336" y="7406"/>
                    <a:pt x="2469" y="6405"/>
                    <a:pt x="1735" y="5304"/>
                  </a:cubicBezTo>
                  <a:cubicBezTo>
                    <a:pt x="1335" y="4704"/>
                    <a:pt x="1034" y="4037"/>
                    <a:pt x="767" y="3369"/>
                  </a:cubicBezTo>
                  <a:cubicBezTo>
                    <a:pt x="534" y="2802"/>
                    <a:pt x="367" y="2235"/>
                    <a:pt x="267" y="1635"/>
                  </a:cubicBezTo>
                  <a:cubicBezTo>
                    <a:pt x="67" y="634"/>
                    <a:pt x="100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4200328" y="1978004"/>
              <a:ext cx="114930" cy="160430"/>
            </a:xfrm>
            <a:custGeom>
              <a:rect b="b" l="l" r="r" t="t"/>
              <a:pathLst>
                <a:path extrusionOk="0" h="6939" w="4971">
                  <a:moveTo>
                    <a:pt x="0" y="0"/>
                  </a:moveTo>
                  <a:cubicBezTo>
                    <a:pt x="100" y="434"/>
                    <a:pt x="267" y="834"/>
                    <a:pt x="501" y="1168"/>
                  </a:cubicBezTo>
                  <a:cubicBezTo>
                    <a:pt x="968" y="2068"/>
                    <a:pt x="1501" y="2936"/>
                    <a:pt x="2069" y="3769"/>
                  </a:cubicBezTo>
                  <a:cubicBezTo>
                    <a:pt x="2636" y="4603"/>
                    <a:pt x="3269" y="5404"/>
                    <a:pt x="3970" y="6138"/>
                  </a:cubicBezTo>
                  <a:lnTo>
                    <a:pt x="4337" y="6505"/>
                  </a:lnTo>
                  <a:lnTo>
                    <a:pt x="4670" y="6772"/>
                  </a:lnTo>
                  <a:cubicBezTo>
                    <a:pt x="4837" y="6872"/>
                    <a:pt x="4971" y="6938"/>
                    <a:pt x="4971" y="6938"/>
                  </a:cubicBezTo>
                  <a:cubicBezTo>
                    <a:pt x="4971" y="6905"/>
                    <a:pt x="4871" y="6838"/>
                    <a:pt x="4704" y="6705"/>
                  </a:cubicBezTo>
                  <a:lnTo>
                    <a:pt x="4437" y="6438"/>
                  </a:lnTo>
                  <a:lnTo>
                    <a:pt x="4070" y="6038"/>
                  </a:lnTo>
                  <a:cubicBezTo>
                    <a:pt x="3436" y="5271"/>
                    <a:pt x="2836" y="4470"/>
                    <a:pt x="2269" y="3636"/>
                  </a:cubicBezTo>
                  <a:cubicBezTo>
                    <a:pt x="1602" y="2669"/>
                    <a:pt x="1034" y="1768"/>
                    <a:pt x="634" y="1101"/>
                  </a:cubicBezTo>
                  <a:cubicBezTo>
                    <a:pt x="234" y="434"/>
                    <a:pt x="34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4309860" y="1900102"/>
              <a:ext cx="573029" cy="80504"/>
            </a:xfrm>
            <a:custGeom>
              <a:rect b="b" l="l" r="r" t="t"/>
              <a:pathLst>
                <a:path extrusionOk="0" h="3482" w="24785">
                  <a:moveTo>
                    <a:pt x="24784" y="0"/>
                  </a:moveTo>
                  <a:cubicBezTo>
                    <a:pt x="24718" y="0"/>
                    <a:pt x="24618" y="0"/>
                    <a:pt x="24551" y="33"/>
                  </a:cubicBezTo>
                  <a:cubicBezTo>
                    <a:pt x="24384" y="67"/>
                    <a:pt x="24117" y="100"/>
                    <a:pt x="23817" y="167"/>
                  </a:cubicBezTo>
                  <a:cubicBezTo>
                    <a:pt x="23150" y="267"/>
                    <a:pt x="22249" y="500"/>
                    <a:pt x="21115" y="834"/>
                  </a:cubicBezTo>
                  <a:cubicBezTo>
                    <a:pt x="20014" y="1168"/>
                    <a:pt x="18680" y="1568"/>
                    <a:pt x="17212" y="2001"/>
                  </a:cubicBezTo>
                  <a:cubicBezTo>
                    <a:pt x="15645" y="2468"/>
                    <a:pt x="14010" y="2835"/>
                    <a:pt x="12376" y="3102"/>
                  </a:cubicBezTo>
                  <a:cubicBezTo>
                    <a:pt x="11473" y="3211"/>
                    <a:pt x="10579" y="3270"/>
                    <a:pt x="9686" y="3270"/>
                  </a:cubicBezTo>
                  <a:cubicBezTo>
                    <a:pt x="8928" y="3270"/>
                    <a:pt x="8170" y="3227"/>
                    <a:pt x="7405" y="3136"/>
                  </a:cubicBezTo>
                  <a:cubicBezTo>
                    <a:pt x="6071" y="3002"/>
                    <a:pt x="4737" y="2702"/>
                    <a:pt x="3436" y="2268"/>
                  </a:cubicBezTo>
                  <a:cubicBezTo>
                    <a:pt x="2569" y="2001"/>
                    <a:pt x="1735" y="1668"/>
                    <a:pt x="901" y="1268"/>
                  </a:cubicBezTo>
                  <a:cubicBezTo>
                    <a:pt x="601" y="1134"/>
                    <a:pt x="367" y="1001"/>
                    <a:pt x="234" y="934"/>
                  </a:cubicBezTo>
                  <a:cubicBezTo>
                    <a:pt x="167" y="901"/>
                    <a:pt x="67" y="867"/>
                    <a:pt x="0" y="834"/>
                  </a:cubicBezTo>
                  <a:lnTo>
                    <a:pt x="0" y="834"/>
                  </a:lnTo>
                  <a:cubicBezTo>
                    <a:pt x="67" y="901"/>
                    <a:pt x="134" y="934"/>
                    <a:pt x="200" y="967"/>
                  </a:cubicBezTo>
                  <a:cubicBezTo>
                    <a:pt x="367" y="1067"/>
                    <a:pt x="567" y="1201"/>
                    <a:pt x="867" y="1334"/>
                  </a:cubicBezTo>
                  <a:cubicBezTo>
                    <a:pt x="1668" y="1768"/>
                    <a:pt x="2535" y="2135"/>
                    <a:pt x="3403" y="2435"/>
                  </a:cubicBezTo>
                  <a:cubicBezTo>
                    <a:pt x="4703" y="2869"/>
                    <a:pt x="6038" y="3169"/>
                    <a:pt x="7372" y="3336"/>
                  </a:cubicBezTo>
                  <a:cubicBezTo>
                    <a:pt x="8174" y="3432"/>
                    <a:pt x="8983" y="3482"/>
                    <a:pt x="9789" y="3482"/>
                  </a:cubicBezTo>
                  <a:cubicBezTo>
                    <a:pt x="10660" y="3482"/>
                    <a:pt x="11527" y="3424"/>
                    <a:pt x="12376" y="3302"/>
                  </a:cubicBezTo>
                  <a:cubicBezTo>
                    <a:pt x="14043" y="3069"/>
                    <a:pt x="15678" y="2669"/>
                    <a:pt x="17279" y="2168"/>
                  </a:cubicBezTo>
                  <a:lnTo>
                    <a:pt x="21149" y="967"/>
                  </a:lnTo>
                  <a:cubicBezTo>
                    <a:pt x="22283" y="634"/>
                    <a:pt x="23183" y="400"/>
                    <a:pt x="23817" y="234"/>
                  </a:cubicBezTo>
                  <a:lnTo>
                    <a:pt x="24551" y="67"/>
                  </a:lnTo>
                  <a:cubicBezTo>
                    <a:pt x="24618" y="67"/>
                    <a:pt x="24718" y="33"/>
                    <a:pt x="247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4305999" y="2070543"/>
              <a:ext cx="596935" cy="21617"/>
            </a:xfrm>
            <a:custGeom>
              <a:rect b="b" l="l" r="r" t="t"/>
              <a:pathLst>
                <a:path extrusionOk="0" h="935" w="25819">
                  <a:moveTo>
                    <a:pt x="25552" y="1"/>
                  </a:moveTo>
                  <a:lnTo>
                    <a:pt x="24785" y="68"/>
                  </a:lnTo>
                  <a:cubicBezTo>
                    <a:pt x="24151" y="168"/>
                    <a:pt x="23217" y="234"/>
                    <a:pt x="22049" y="335"/>
                  </a:cubicBezTo>
                  <a:cubicBezTo>
                    <a:pt x="19714" y="535"/>
                    <a:pt x="16479" y="701"/>
                    <a:pt x="12910" y="701"/>
                  </a:cubicBezTo>
                  <a:cubicBezTo>
                    <a:pt x="9340" y="701"/>
                    <a:pt x="6105" y="601"/>
                    <a:pt x="3770" y="535"/>
                  </a:cubicBezTo>
                  <a:lnTo>
                    <a:pt x="1001" y="435"/>
                  </a:lnTo>
                  <a:lnTo>
                    <a:pt x="0" y="435"/>
                  </a:lnTo>
                  <a:cubicBezTo>
                    <a:pt x="48" y="458"/>
                    <a:pt x="111" y="482"/>
                    <a:pt x="180" y="482"/>
                  </a:cubicBezTo>
                  <a:cubicBezTo>
                    <a:pt x="209" y="482"/>
                    <a:pt x="238" y="478"/>
                    <a:pt x="267" y="468"/>
                  </a:cubicBezTo>
                  <a:lnTo>
                    <a:pt x="1001" y="535"/>
                  </a:lnTo>
                  <a:lnTo>
                    <a:pt x="3770" y="701"/>
                  </a:lnTo>
                  <a:cubicBezTo>
                    <a:pt x="6105" y="802"/>
                    <a:pt x="9340" y="935"/>
                    <a:pt x="12910" y="935"/>
                  </a:cubicBezTo>
                  <a:cubicBezTo>
                    <a:pt x="16512" y="935"/>
                    <a:pt x="19714" y="768"/>
                    <a:pt x="22049" y="501"/>
                  </a:cubicBezTo>
                  <a:cubicBezTo>
                    <a:pt x="23217" y="401"/>
                    <a:pt x="24151" y="268"/>
                    <a:pt x="24818" y="168"/>
                  </a:cubicBezTo>
                  <a:lnTo>
                    <a:pt x="25552" y="68"/>
                  </a:lnTo>
                  <a:cubicBezTo>
                    <a:pt x="25652" y="68"/>
                    <a:pt x="25719" y="34"/>
                    <a:pt x="258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4331457" y="2185488"/>
              <a:ext cx="562995" cy="37061"/>
            </a:xfrm>
            <a:custGeom>
              <a:rect b="b" l="l" r="r" t="t"/>
              <a:pathLst>
                <a:path extrusionOk="0" h="1603" w="24351">
                  <a:moveTo>
                    <a:pt x="24351" y="0"/>
                  </a:moveTo>
                  <a:cubicBezTo>
                    <a:pt x="24251" y="0"/>
                    <a:pt x="24151" y="0"/>
                    <a:pt x="24084" y="34"/>
                  </a:cubicBezTo>
                  <a:lnTo>
                    <a:pt x="23383" y="167"/>
                  </a:lnTo>
                  <a:cubicBezTo>
                    <a:pt x="23083" y="267"/>
                    <a:pt x="22716" y="334"/>
                    <a:pt x="22283" y="400"/>
                  </a:cubicBezTo>
                  <a:cubicBezTo>
                    <a:pt x="21849" y="501"/>
                    <a:pt x="21349" y="567"/>
                    <a:pt x="20815" y="667"/>
                  </a:cubicBezTo>
                  <a:cubicBezTo>
                    <a:pt x="17980" y="1068"/>
                    <a:pt x="15111" y="1268"/>
                    <a:pt x="12242" y="1334"/>
                  </a:cubicBezTo>
                  <a:cubicBezTo>
                    <a:pt x="11246" y="1364"/>
                    <a:pt x="10281" y="1376"/>
                    <a:pt x="9359" y="1376"/>
                  </a:cubicBezTo>
                  <a:cubicBezTo>
                    <a:pt x="7133" y="1376"/>
                    <a:pt x="5159" y="1305"/>
                    <a:pt x="3603" y="1234"/>
                  </a:cubicBezTo>
                  <a:cubicBezTo>
                    <a:pt x="2469" y="1168"/>
                    <a:pt x="1601" y="1101"/>
                    <a:pt x="967" y="1068"/>
                  </a:cubicBezTo>
                  <a:lnTo>
                    <a:pt x="267" y="1001"/>
                  </a:lnTo>
                  <a:cubicBezTo>
                    <a:pt x="217" y="984"/>
                    <a:pt x="175" y="976"/>
                    <a:pt x="134" y="976"/>
                  </a:cubicBezTo>
                  <a:cubicBezTo>
                    <a:pt x="92" y="976"/>
                    <a:pt x="50" y="984"/>
                    <a:pt x="0" y="1001"/>
                  </a:cubicBezTo>
                  <a:cubicBezTo>
                    <a:pt x="100" y="1034"/>
                    <a:pt x="167" y="1034"/>
                    <a:pt x="267" y="1034"/>
                  </a:cubicBezTo>
                  <a:lnTo>
                    <a:pt x="967" y="1134"/>
                  </a:lnTo>
                  <a:cubicBezTo>
                    <a:pt x="1568" y="1234"/>
                    <a:pt x="2469" y="1301"/>
                    <a:pt x="3569" y="1401"/>
                  </a:cubicBezTo>
                  <a:cubicBezTo>
                    <a:pt x="5234" y="1502"/>
                    <a:pt x="7393" y="1603"/>
                    <a:pt x="9818" y="1603"/>
                  </a:cubicBezTo>
                  <a:cubicBezTo>
                    <a:pt x="10601" y="1603"/>
                    <a:pt x="11412" y="1592"/>
                    <a:pt x="12242" y="1568"/>
                  </a:cubicBezTo>
                  <a:cubicBezTo>
                    <a:pt x="15111" y="1501"/>
                    <a:pt x="18013" y="1268"/>
                    <a:pt x="20848" y="801"/>
                  </a:cubicBezTo>
                  <a:cubicBezTo>
                    <a:pt x="21415" y="734"/>
                    <a:pt x="21882" y="634"/>
                    <a:pt x="22316" y="534"/>
                  </a:cubicBezTo>
                  <a:cubicBezTo>
                    <a:pt x="22750" y="434"/>
                    <a:pt x="23117" y="367"/>
                    <a:pt x="23417" y="267"/>
                  </a:cubicBezTo>
                  <a:lnTo>
                    <a:pt x="24117" y="67"/>
                  </a:lnTo>
                  <a:cubicBezTo>
                    <a:pt x="24184" y="67"/>
                    <a:pt x="24284" y="34"/>
                    <a:pt x="243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4356892" y="2340506"/>
              <a:ext cx="521379" cy="16369"/>
            </a:xfrm>
            <a:custGeom>
              <a:rect b="b" l="l" r="r" t="t"/>
              <a:pathLst>
                <a:path extrusionOk="0" h="708" w="22551">
                  <a:moveTo>
                    <a:pt x="22317" y="1"/>
                  </a:moveTo>
                  <a:lnTo>
                    <a:pt x="21650" y="34"/>
                  </a:lnTo>
                  <a:lnTo>
                    <a:pt x="19248" y="201"/>
                  </a:lnTo>
                  <a:cubicBezTo>
                    <a:pt x="17213" y="301"/>
                    <a:pt x="14378" y="435"/>
                    <a:pt x="11276" y="468"/>
                  </a:cubicBezTo>
                  <a:cubicBezTo>
                    <a:pt x="10596" y="483"/>
                    <a:pt x="9928" y="489"/>
                    <a:pt x="9279" y="489"/>
                  </a:cubicBezTo>
                  <a:cubicBezTo>
                    <a:pt x="6969" y="489"/>
                    <a:pt x="4892" y="405"/>
                    <a:pt x="3303" y="301"/>
                  </a:cubicBezTo>
                  <a:cubicBezTo>
                    <a:pt x="2269" y="234"/>
                    <a:pt x="1469" y="168"/>
                    <a:pt x="902" y="101"/>
                  </a:cubicBezTo>
                  <a:lnTo>
                    <a:pt x="234" y="34"/>
                  </a:lnTo>
                  <a:cubicBezTo>
                    <a:pt x="201" y="18"/>
                    <a:pt x="168" y="9"/>
                    <a:pt x="130" y="9"/>
                  </a:cubicBezTo>
                  <a:cubicBezTo>
                    <a:pt x="93" y="9"/>
                    <a:pt x="51" y="18"/>
                    <a:pt x="1" y="34"/>
                  </a:cubicBezTo>
                  <a:cubicBezTo>
                    <a:pt x="68" y="34"/>
                    <a:pt x="168" y="68"/>
                    <a:pt x="234" y="68"/>
                  </a:cubicBezTo>
                  <a:lnTo>
                    <a:pt x="868" y="168"/>
                  </a:lnTo>
                  <a:cubicBezTo>
                    <a:pt x="1435" y="268"/>
                    <a:pt x="2269" y="368"/>
                    <a:pt x="3303" y="468"/>
                  </a:cubicBezTo>
                  <a:cubicBezTo>
                    <a:pt x="5075" y="613"/>
                    <a:pt x="7454" y="708"/>
                    <a:pt x="10088" y="708"/>
                  </a:cubicBezTo>
                  <a:cubicBezTo>
                    <a:pt x="10479" y="708"/>
                    <a:pt x="10875" y="706"/>
                    <a:pt x="11276" y="701"/>
                  </a:cubicBezTo>
                  <a:cubicBezTo>
                    <a:pt x="14411" y="668"/>
                    <a:pt x="17213" y="501"/>
                    <a:pt x="19248" y="368"/>
                  </a:cubicBezTo>
                  <a:cubicBezTo>
                    <a:pt x="20282" y="268"/>
                    <a:pt x="21116" y="201"/>
                    <a:pt x="21683" y="134"/>
                  </a:cubicBezTo>
                  <a:lnTo>
                    <a:pt x="22317" y="68"/>
                  </a:lnTo>
                  <a:cubicBezTo>
                    <a:pt x="22384" y="68"/>
                    <a:pt x="22484" y="34"/>
                    <a:pt x="22550" y="34"/>
                  </a:cubicBezTo>
                  <a:cubicBezTo>
                    <a:pt x="22484" y="1"/>
                    <a:pt x="22384" y="1"/>
                    <a:pt x="223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4344567" y="2477048"/>
              <a:ext cx="564544" cy="17756"/>
            </a:xfrm>
            <a:custGeom>
              <a:rect b="b" l="l" r="r" t="t"/>
              <a:pathLst>
                <a:path extrusionOk="0" h="768" w="24418">
                  <a:moveTo>
                    <a:pt x="12209" y="0"/>
                  </a:moveTo>
                  <a:cubicBezTo>
                    <a:pt x="8840" y="0"/>
                    <a:pt x="5771" y="167"/>
                    <a:pt x="3569" y="367"/>
                  </a:cubicBezTo>
                  <a:cubicBezTo>
                    <a:pt x="2469" y="467"/>
                    <a:pt x="1568" y="534"/>
                    <a:pt x="934" y="634"/>
                  </a:cubicBezTo>
                  <a:lnTo>
                    <a:pt x="234" y="701"/>
                  </a:lnTo>
                  <a:cubicBezTo>
                    <a:pt x="167" y="701"/>
                    <a:pt x="67" y="734"/>
                    <a:pt x="0" y="767"/>
                  </a:cubicBezTo>
                  <a:lnTo>
                    <a:pt x="234" y="767"/>
                  </a:lnTo>
                  <a:lnTo>
                    <a:pt x="968" y="701"/>
                  </a:lnTo>
                  <a:lnTo>
                    <a:pt x="3569" y="501"/>
                  </a:lnTo>
                  <a:cubicBezTo>
                    <a:pt x="5771" y="367"/>
                    <a:pt x="8840" y="200"/>
                    <a:pt x="12209" y="200"/>
                  </a:cubicBezTo>
                  <a:cubicBezTo>
                    <a:pt x="15578" y="200"/>
                    <a:pt x="18647" y="367"/>
                    <a:pt x="20848" y="501"/>
                  </a:cubicBezTo>
                  <a:lnTo>
                    <a:pt x="23450" y="701"/>
                  </a:lnTo>
                  <a:lnTo>
                    <a:pt x="24151" y="767"/>
                  </a:lnTo>
                  <a:lnTo>
                    <a:pt x="24418" y="767"/>
                  </a:lnTo>
                  <a:cubicBezTo>
                    <a:pt x="24351" y="734"/>
                    <a:pt x="24251" y="701"/>
                    <a:pt x="24184" y="701"/>
                  </a:cubicBezTo>
                  <a:lnTo>
                    <a:pt x="23484" y="634"/>
                  </a:lnTo>
                  <a:cubicBezTo>
                    <a:pt x="22850" y="534"/>
                    <a:pt x="21949" y="467"/>
                    <a:pt x="20848" y="367"/>
                  </a:cubicBezTo>
                  <a:cubicBezTo>
                    <a:pt x="18647" y="167"/>
                    <a:pt x="15578" y="0"/>
                    <a:pt x="12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4905293" y="1947898"/>
              <a:ext cx="62493" cy="98746"/>
            </a:xfrm>
            <a:custGeom>
              <a:rect b="b" l="l" r="r" t="t"/>
              <a:pathLst>
                <a:path extrusionOk="0" h="4271" w="2703">
                  <a:moveTo>
                    <a:pt x="2701" y="0"/>
                  </a:moveTo>
                  <a:cubicBezTo>
                    <a:pt x="2654" y="0"/>
                    <a:pt x="2158" y="1020"/>
                    <a:pt x="1435" y="2169"/>
                  </a:cubicBezTo>
                  <a:cubicBezTo>
                    <a:pt x="701" y="3337"/>
                    <a:pt x="1" y="4204"/>
                    <a:pt x="34" y="4271"/>
                  </a:cubicBezTo>
                  <a:cubicBezTo>
                    <a:pt x="668" y="3670"/>
                    <a:pt x="1202" y="3003"/>
                    <a:pt x="1635" y="2269"/>
                  </a:cubicBezTo>
                  <a:cubicBezTo>
                    <a:pt x="2102" y="1569"/>
                    <a:pt x="2469" y="802"/>
                    <a:pt x="2703" y="1"/>
                  </a:cubicBezTo>
                  <a:cubicBezTo>
                    <a:pt x="2702" y="1"/>
                    <a:pt x="2702" y="0"/>
                    <a:pt x="2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4294414" y="2017337"/>
              <a:ext cx="81012" cy="409525"/>
            </a:xfrm>
            <a:custGeom>
              <a:rect b="b" l="l" r="r" t="t"/>
              <a:pathLst>
                <a:path extrusionOk="0" h="17713" w="3504">
                  <a:moveTo>
                    <a:pt x="1" y="0"/>
                  </a:moveTo>
                  <a:cubicBezTo>
                    <a:pt x="1" y="234"/>
                    <a:pt x="34" y="467"/>
                    <a:pt x="68" y="701"/>
                  </a:cubicBezTo>
                  <a:cubicBezTo>
                    <a:pt x="134" y="1168"/>
                    <a:pt x="234" y="1802"/>
                    <a:pt x="401" y="2602"/>
                  </a:cubicBezTo>
                  <a:cubicBezTo>
                    <a:pt x="701" y="4237"/>
                    <a:pt x="1135" y="6438"/>
                    <a:pt x="1635" y="8873"/>
                  </a:cubicBezTo>
                  <a:cubicBezTo>
                    <a:pt x="2136" y="11308"/>
                    <a:pt x="2603" y="13510"/>
                    <a:pt x="2936" y="15111"/>
                  </a:cubicBezTo>
                  <a:cubicBezTo>
                    <a:pt x="3103" y="15912"/>
                    <a:pt x="3237" y="16545"/>
                    <a:pt x="3337" y="17012"/>
                  </a:cubicBezTo>
                  <a:cubicBezTo>
                    <a:pt x="3370" y="17246"/>
                    <a:pt x="3437" y="17479"/>
                    <a:pt x="3503" y="17713"/>
                  </a:cubicBezTo>
                  <a:cubicBezTo>
                    <a:pt x="3503" y="17479"/>
                    <a:pt x="3470" y="17246"/>
                    <a:pt x="3403" y="17012"/>
                  </a:cubicBezTo>
                  <a:cubicBezTo>
                    <a:pt x="3337" y="16545"/>
                    <a:pt x="3237" y="15912"/>
                    <a:pt x="3103" y="15111"/>
                  </a:cubicBezTo>
                  <a:cubicBezTo>
                    <a:pt x="2803" y="13510"/>
                    <a:pt x="2336" y="11275"/>
                    <a:pt x="1836" y="8840"/>
                  </a:cubicBezTo>
                  <a:cubicBezTo>
                    <a:pt x="1335" y="6405"/>
                    <a:pt x="868" y="4203"/>
                    <a:pt x="535" y="2602"/>
                  </a:cubicBezTo>
                  <a:cubicBezTo>
                    <a:pt x="401" y="1802"/>
                    <a:pt x="268" y="1168"/>
                    <a:pt x="168" y="701"/>
                  </a:cubicBezTo>
                  <a:cubicBezTo>
                    <a:pt x="101" y="467"/>
                    <a:pt x="68" y="234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4882934" y="2085203"/>
              <a:ext cx="23929" cy="318547"/>
            </a:xfrm>
            <a:custGeom>
              <a:rect b="b" l="l" r="r" t="t"/>
              <a:pathLst>
                <a:path extrusionOk="0" h="13778" w="1035">
                  <a:moveTo>
                    <a:pt x="1035" y="1"/>
                  </a:moveTo>
                  <a:cubicBezTo>
                    <a:pt x="968" y="168"/>
                    <a:pt x="934" y="334"/>
                    <a:pt x="934" y="534"/>
                  </a:cubicBezTo>
                  <a:cubicBezTo>
                    <a:pt x="901" y="901"/>
                    <a:pt x="868" y="1402"/>
                    <a:pt x="801" y="2002"/>
                  </a:cubicBezTo>
                  <a:cubicBezTo>
                    <a:pt x="701" y="3236"/>
                    <a:pt x="568" y="4971"/>
                    <a:pt x="434" y="6872"/>
                  </a:cubicBezTo>
                  <a:cubicBezTo>
                    <a:pt x="301" y="8774"/>
                    <a:pt x="167" y="10508"/>
                    <a:pt x="101" y="11742"/>
                  </a:cubicBezTo>
                  <a:cubicBezTo>
                    <a:pt x="67" y="12343"/>
                    <a:pt x="67" y="12843"/>
                    <a:pt x="34" y="13244"/>
                  </a:cubicBezTo>
                  <a:cubicBezTo>
                    <a:pt x="0" y="13410"/>
                    <a:pt x="0" y="13610"/>
                    <a:pt x="34" y="13777"/>
                  </a:cubicBezTo>
                  <a:cubicBezTo>
                    <a:pt x="67" y="13610"/>
                    <a:pt x="101" y="13410"/>
                    <a:pt x="101" y="13244"/>
                  </a:cubicBezTo>
                  <a:cubicBezTo>
                    <a:pt x="167" y="12843"/>
                    <a:pt x="201" y="12343"/>
                    <a:pt x="267" y="11776"/>
                  </a:cubicBezTo>
                  <a:cubicBezTo>
                    <a:pt x="367" y="10508"/>
                    <a:pt x="501" y="8807"/>
                    <a:pt x="634" y="6906"/>
                  </a:cubicBezTo>
                  <a:cubicBezTo>
                    <a:pt x="768" y="4971"/>
                    <a:pt x="868" y="3270"/>
                    <a:pt x="934" y="2002"/>
                  </a:cubicBezTo>
                  <a:cubicBezTo>
                    <a:pt x="968" y="1435"/>
                    <a:pt x="1035" y="935"/>
                    <a:pt x="1035" y="534"/>
                  </a:cubicBezTo>
                  <a:cubicBezTo>
                    <a:pt x="1035" y="334"/>
                    <a:pt x="1035" y="168"/>
                    <a:pt x="1035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4958522" y="1944822"/>
              <a:ext cx="83324" cy="261464"/>
            </a:xfrm>
            <a:custGeom>
              <a:rect b="b" l="l" r="r" t="t"/>
              <a:pathLst>
                <a:path extrusionOk="0" h="11309" w="3604">
                  <a:moveTo>
                    <a:pt x="3603" y="1"/>
                  </a:moveTo>
                  <a:lnTo>
                    <a:pt x="3603" y="1"/>
                  </a:lnTo>
                  <a:cubicBezTo>
                    <a:pt x="3503" y="134"/>
                    <a:pt x="3403" y="268"/>
                    <a:pt x="3336" y="434"/>
                  </a:cubicBezTo>
                  <a:cubicBezTo>
                    <a:pt x="3203" y="701"/>
                    <a:pt x="3003" y="1102"/>
                    <a:pt x="2769" y="1569"/>
                  </a:cubicBezTo>
                  <a:cubicBezTo>
                    <a:pt x="2169" y="2836"/>
                    <a:pt x="1668" y="4137"/>
                    <a:pt x="1235" y="5505"/>
                  </a:cubicBezTo>
                  <a:cubicBezTo>
                    <a:pt x="801" y="6839"/>
                    <a:pt x="467" y="8207"/>
                    <a:pt x="201" y="9574"/>
                  </a:cubicBezTo>
                  <a:cubicBezTo>
                    <a:pt x="134" y="10108"/>
                    <a:pt x="67" y="10542"/>
                    <a:pt x="34" y="10842"/>
                  </a:cubicBezTo>
                  <a:cubicBezTo>
                    <a:pt x="0" y="10975"/>
                    <a:pt x="0" y="11142"/>
                    <a:pt x="0" y="11309"/>
                  </a:cubicBezTo>
                  <a:cubicBezTo>
                    <a:pt x="67" y="11142"/>
                    <a:pt x="101" y="11009"/>
                    <a:pt x="101" y="10842"/>
                  </a:cubicBezTo>
                  <a:cubicBezTo>
                    <a:pt x="167" y="10508"/>
                    <a:pt x="267" y="10075"/>
                    <a:pt x="367" y="9574"/>
                  </a:cubicBezTo>
                  <a:cubicBezTo>
                    <a:pt x="601" y="8540"/>
                    <a:pt x="934" y="7106"/>
                    <a:pt x="1435" y="5538"/>
                  </a:cubicBezTo>
                  <a:cubicBezTo>
                    <a:pt x="1935" y="3970"/>
                    <a:pt x="2502" y="2603"/>
                    <a:pt x="2903" y="1602"/>
                  </a:cubicBezTo>
                  <a:lnTo>
                    <a:pt x="3436" y="434"/>
                  </a:lnTo>
                  <a:cubicBezTo>
                    <a:pt x="3503" y="301"/>
                    <a:pt x="3536" y="168"/>
                    <a:pt x="36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4280541" y="2583807"/>
              <a:ext cx="664053" cy="86076"/>
            </a:xfrm>
            <a:custGeom>
              <a:rect b="b" l="l" r="r" t="t"/>
              <a:pathLst>
                <a:path extrusionOk="0" h="3723" w="28722">
                  <a:moveTo>
                    <a:pt x="16846" y="0"/>
                  </a:moveTo>
                  <a:cubicBezTo>
                    <a:pt x="14039" y="0"/>
                    <a:pt x="11246" y="300"/>
                    <a:pt x="8507" y="887"/>
                  </a:cubicBezTo>
                  <a:cubicBezTo>
                    <a:pt x="7639" y="1054"/>
                    <a:pt x="6805" y="1254"/>
                    <a:pt x="6072" y="1488"/>
                  </a:cubicBezTo>
                  <a:cubicBezTo>
                    <a:pt x="5671" y="1588"/>
                    <a:pt x="5304" y="1688"/>
                    <a:pt x="4971" y="1788"/>
                  </a:cubicBezTo>
                  <a:lnTo>
                    <a:pt x="3970" y="2121"/>
                  </a:lnTo>
                  <a:cubicBezTo>
                    <a:pt x="3370" y="2288"/>
                    <a:pt x="2803" y="2522"/>
                    <a:pt x="2302" y="2722"/>
                  </a:cubicBezTo>
                  <a:cubicBezTo>
                    <a:pt x="1802" y="2889"/>
                    <a:pt x="1402" y="3089"/>
                    <a:pt x="1068" y="3222"/>
                  </a:cubicBezTo>
                  <a:lnTo>
                    <a:pt x="267" y="3589"/>
                  </a:lnTo>
                  <a:lnTo>
                    <a:pt x="1" y="3723"/>
                  </a:lnTo>
                  <a:cubicBezTo>
                    <a:pt x="101" y="3723"/>
                    <a:pt x="201" y="3689"/>
                    <a:pt x="301" y="3622"/>
                  </a:cubicBezTo>
                  <a:lnTo>
                    <a:pt x="1101" y="3322"/>
                  </a:lnTo>
                  <a:cubicBezTo>
                    <a:pt x="1402" y="3189"/>
                    <a:pt x="1835" y="2989"/>
                    <a:pt x="2336" y="2822"/>
                  </a:cubicBezTo>
                  <a:cubicBezTo>
                    <a:pt x="2836" y="2688"/>
                    <a:pt x="3403" y="2455"/>
                    <a:pt x="4037" y="2255"/>
                  </a:cubicBezTo>
                  <a:lnTo>
                    <a:pt x="5037" y="1955"/>
                  </a:lnTo>
                  <a:cubicBezTo>
                    <a:pt x="5371" y="1855"/>
                    <a:pt x="5738" y="1754"/>
                    <a:pt x="6105" y="1654"/>
                  </a:cubicBezTo>
                  <a:cubicBezTo>
                    <a:pt x="6872" y="1454"/>
                    <a:pt x="7673" y="1287"/>
                    <a:pt x="8540" y="1087"/>
                  </a:cubicBezTo>
                  <a:cubicBezTo>
                    <a:pt x="10408" y="720"/>
                    <a:pt x="12309" y="454"/>
                    <a:pt x="14177" y="320"/>
                  </a:cubicBezTo>
                  <a:cubicBezTo>
                    <a:pt x="15128" y="253"/>
                    <a:pt x="16079" y="220"/>
                    <a:pt x="17029" y="220"/>
                  </a:cubicBezTo>
                  <a:cubicBezTo>
                    <a:pt x="17980" y="220"/>
                    <a:pt x="18931" y="253"/>
                    <a:pt x="19881" y="320"/>
                  </a:cubicBezTo>
                  <a:cubicBezTo>
                    <a:pt x="20782" y="387"/>
                    <a:pt x="21616" y="454"/>
                    <a:pt x="22383" y="554"/>
                  </a:cubicBezTo>
                  <a:cubicBezTo>
                    <a:pt x="22750" y="620"/>
                    <a:pt x="23150" y="654"/>
                    <a:pt x="23484" y="720"/>
                  </a:cubicBezTo>
                  <a:lnTo>
                    <a:pt x="24518" y="887"/>
                  </a:lnTo>
                  <a:cubicBezTo>
                    <a:pt x="25185" y="987"/>
                    <a:pt x="25752" y="1121"/>
                    <a:pt x="26286" y="1221"/>
                  </a:cubicBezTo>
                  <a:cubicBezTo>
                    <a:pt x="26786" y="1354"/>
                    <a:pt x="27220" y="1454"/>
                    <a:pt x="27587" y="1554"/>
                  </a:cubicBezTo>
                  <a:lnTo>
                    <a:pt x="28421" y="1754"/>
                  </a:lnTo>
                  <a:cubicBezTo>
                    <a:pt x="28521" y="1788"/>
                    <a:pt x="28621" y="1788"/>
                    <a:pt x="28721" y="1821"/>
                  </a:cubicBezTo>
                  <a:cubicBezTo>
                    <a:pt x="28621" y="1754"/>
                    <a:pt x="28554" y="1721"/>
                    <a:pt x="28454" y="1688"/>
                  </a:cubicBezTo>
                  <a:lnTo>
                    <a:pt x="27620" y="1454"/>
                  </a:lnTo>
                  <a:cubicBezTo>
                    <a:pt x="27287" y="1321"/>
                    <a:pt x="26820" y="1221"/>
                    <a:pt x="26319" y="1087"/>
                  </a:cubicBezTo>
                  <a:cubicBezTo>
                    <a:pt x="25819" y="987"/>
                    <a:pt x="25219" y="820"/>
                    <a:pt x="24551" y="720"/>
                  </a:cubicBezTo>
                  <a:lnTo>
                    <a:pt x="23517" y="520"/>
                  </a:lnTo>
                  <a:cubicBezTo>
                    <a:pt x="23184" y="454"/>
                    <a:pt x="22783" y="420"/>
                    <a:pt x="22417" y="353"/>
                  </a:cubicBezTo>
                  <a:cubicBezTo>
                    <a:pt x="21616" y="253"/>
                    <a:pt x="20782" y="187"/>
                    <a:pt x="19915" y="120"/>
                  </a:cubicBezTo>
                  <a:cubicBezTo>
                    <a:pt x="18891" y="40"/>
                    <a:pt x="17868" y="0"/>
                    <a:pt x="168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4781887" y="2408395"/>
              <a:ext cx="6959" cy="1572"/>
            </a:xfrm>
            <a:custGeom>
              <a:rect b="b" l="l" r="r" t="t"/>
              <a:pathLst>
                <a:path extrusionOk="0" h="68" w="301">
                  <a:moveTo>
                    <a:pt x="301" y="0"/>
                  </a:moveTo>
                  <a:lnTo>
                    <a:pt x="1" y="67"/>
                  </a:lnTo>
                  <a:lnTo>
                    <a:pt x="167" y="6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4414745" y="2404857"/>
              <a:ext cx="378706" cy="44460"/>
            </a:xfrm>
            <a:custGeom>
              <a:rect b="b" l="l" r="r" t="t"/>
              <a:pathLst>
                <a:path extrusionOk="0" h="1923" w="16380">
                  <a:moveTo>
                    <a:pt x="965" y="0"/>
                  </a:moveTo>
                  <a:cubicBezTo>
                    <a:pt x="786" y="0"/>
                    <a:pt x="604" y="23"/>
                    <a:pt x="434" y="87"/>
                  </a:cubicBezTo>
                  <a:cubicBezTo>
                    <a:pt x="134" y="187"/>
                    <a:pt x="1" y="520"/>
                    <a:pt x="67" y="787"/>
                  </a:cubicBezTo>
                  <a:cubicBezTo>
                    <a:pt x="167" y="1054"/>
                    <a:pt x="468" y="1154"/>
                    <a:pt x="768" y="1221"/>
                  </a:cubicBezTo>
                  <a:cubicBezTo>
                    <a:pt x="3123" y="1688"/>
                    <a:pt x="5524" y="1922"/>
                    <a:pt x="7923" y="1922"/>
                  </a:cubicBezTo>
                  <a:cubicBezTo>
                    <a:pt x="10144" y="1922"/>
                    <a:pt x="12363" y="1722"/>
                    <a:pt x="14544" y="1321"/>
                  </a:cubicBezTo>
                  <a:cubicBezTo>
                    <a:pt x="15312" y="1187"/>
                    <a:pt x="16179" y="921"/>
                    <a:pt x="16379" y="187"/>
                  </a:cubicBezTo>
                  <a:lnTo>
                    <a:pt x="16045" y="187"/>
                  </a:lnTo>
                  <a:cubicBezTo>
                    <a:pt x="14394" y="843"/>
                    <a:pt x="12583" y="1074"/>
                    <a:pt x="10780" y="1074"/>
                  </a:cubicBezTo>
                  <a:cubicBezTo>
                    <a:pt x="10107" y="1074"/>
                    <a:pt x="9435" y="1042"/>
                    <a:pt x="8774" y="987"/>
                  </a:cubicBezTo>
                  <a:cubicBezTo>
                    <a:pt x="6305" y="787"/>
                    <a:pt x="3770" y="287"/>
                    <a:pt x="1268" y="20"/>
                  </a:cubicBezTo>
                  <a:cubicBezTo>
                    <a:pt x="1171" y="8"/>
                    <a:pt x="1068" y="0"/>
                    <a:pt x="965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4254319" y="4498681"/>
              <a:ext cx="361712" cy="120340"/>
            </a:xfrm>
            <a:custGeom>
              <a:rect b="b" l="l" r="r" t="t"/>
              <a:pathLst>
                <a:path extrusionOk="0" h="5205" w="15645">
                  <a:moveTo>
                    <a:pt x="15445" y="0"/>
                  </a:moveTo>
                  <a:cubicBezTo>
                    <a:pt x="14259" y="559"/>
                    <a:pt x="12970" y="835"/>
                    <a:pt x="11678" y="835"/>
                  </a:cubicBezTo>
                  <a:cubicBezTo>
                    <a:pt x="10426" y="835"/>
                    <a:pt x="9172" y="576"/>
                    <a:pt x="8006" y="67"/>
                  </a:cubicBezTo>
                  <a:lnTo>
                    <a:pt x="8006" y="534"/>
                  </a:lnTo>
                  <a:cubicBezTo>
                    <a:pt x="8006" y="534"/>
                    <a:pt x="67" y="3603"/>
                    <a:pt x="0" y="5071"/>
                  </a:cubicBezTo>
                  <a:lnTo>
                    <a:pt x="15645" y="5204"/>
                  </a:lnTo>
                  <a:lnTo>
                    <a:pt x="154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4555123" y="4536187"/>
              <a:ext cx="30865" cy="27628"/>
            </a:xfrm>
            <a:custGeom>
              <a:rect b="b" l="l" r="r" t="t"/>
              <a:pathLst>
                <a:path extrusionOk="0" h="1195" w="1335">
                  <a:moveTo>
                    <a:pt x="650" y="0"/>
                  </a:moveTo>
                  <a:cubicBezTo>
                    <a:pt x="409" y="0"/>
                    <a:pt x="170" y="158"/>
                    <a:pt x="67" y="413"/>
                  </a:cubicBezTo>
                  <a:cubicBezTo>
                    <a:pt x="1" y="747"/>
                    <a:pt x="201" y="1080"/>
                    <a:pt x="534" y="1180"/>
                  </a:cubicBezTo>
                  <a:cubicBezTo>
                    <a:pt x="583" y="1190"/>
                    <a:pt x="631" y="1195"/>
                    <a:pt x="678" y="1195"/>
                  </a:cubicBezTo>
                  <a:cubicBezTo>
                    <a:pt x="951" y="1195"/>
                    <a:pt x="1183" y="1032"/>
                    <a:pt x="1268" y="747"/>
                  </a:cubicBezTo>
                  <a:cubicBezTo>
                    <a:pt x="1335" y="447"/>
                    <a:pt x="1135" y="113"/>
                    <a:pt x="835" y="13"/>
                  </a:cubicBezTo>
                  <a:lnTo>
                    <a:pt x="835" y="13"/>
                  </a:lnTo>
                  <a:lnTo>
                    <a:pt x="868" y="46"/>
                  </a:lnTo>
                  <a:cubicBezTo>
                    <a:pt x="798" y="15"/>
                    <a:pt x="724" y="0"/>
                    <a:pt x="6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4252007" y="4589694"/>
              <a:ext cx="363261" cy="29339"/>
            </a:xfrm>
            <a:custGeom>
              <a:rect b="b" l="l" r="r" t="t"/>
              <a:pathLst>
                <a:path extrusionOk="0" h="1269" w="15712">
                  <a:moveTo>
                    <a:pt x="15678" y="1"/>
                  </a:moveTo>
                  <a:lnTo>
                    <a:pt x="701" y="368"/>
                  </a:lnTo>
                  <a:cubicBezTo>
                    <a:pt x="701" y="368"/>
                    <a:pt x="0" y="668"/>
                    <a:pt x="67" y="1135"/>
                  </a:cubicBezTo>
                  <a:lnTo>
                    <a:pt x="15712" y="1268"/>
                  </a:lnTo>
                  <a:lnTo>
                    <a:pt x="156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4437891" y="4510150"/>
              <a:ext cx="33963" cy="22542"/>
            </a:xfrm>
            <a:custGeom>
              <a:rect b="b" l="l" r="r" t="t"/>
              <a:pathLst>
                <a:path extrusionOk="0" h="975" w="1469">
                  <a:moveTo>
                    <a:pt x="253" y="0"/>
                  </a:moveTo>
                  <a:cubicBezTo>
                    <a:pt x="99" y="0"/>
                    <a:pt x="0" y="40"/>
                    <a:pt x="0" y="72"/>
                  </a:cubicBezTo>
                  <a:cubicBezTo>
                    <a:pt x="0" y="138"/>
                    <a:pt x="401" y="172"/>
                    <a:pt x="768" y="438"/>
                  </a:cubicBezTo>
                  <a:cubicBezTo>
                    <a:pt x="1117" y="661"/>
                    <a:pt x="1316" y="974"/>
                    <a:pt x="1391" y="974"/>
                  </a:cubicBezTo>
                  <a:cubicBezTo>
                    <a:pt x="1395" y="974"/>
                    <a:pt x="1398" y="974"/>
                    <a:pt x="1401" y="972"/>
                  </a:cubicBezTo>
                  <a:cubicBezTo>
                    <a:pt x="1468" y="939"/>
                    <a:pt x="1368" y="505"/>
                    <a:pt x="901" y="205"/>
                  </a:cubicBezTo>
                  <a:cubicBezTo>
                    <a:pt x="657" y="48"/>
                    <a:pt x="421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4399322" y="4526475"/>
              <a:ext cx="26241" cy="28530"/>
            </a:xfrm>
            <a:custGeom>
              <a:rect b="b" l="l" r="r" t="t"/>
              <a:pathLst>
                <a:path extrusionOk="0" h="1234" w="1135">
                  <a:moveTo>
                    <a:pt x="131" y="0"/>
                  </a:moveTo>
                  <a:cubicBezTo>
                    <a:pt x="71" y="0"/>
                    <a:pt x="34" y="14"/>
                    <a:pt x="34" y="33"/>
                  </a:cubicBezTo>
                  <a:cubicBezTo>
                    <a:pt x="1" y="99"/>
                    <a:pt x="334" y="233"/>
                    <a:pt x="601" y="566"/>
                  </a:cubicBezTo>
                  <a:cubicBezTo>
                    <a:pt x="834" y="900"/>
                    <a:pt x="935" y="1234"/>
                    <a:pt x="1001" y="1234"/>
                  </a:cubicBezTo>
                  <a:cubicBezTo>
                    <a:pt x="1101" y="1234"/>
                    <a:pt x="1135" y="800"/>
                    <a:pt x="801" y="400"/>
                  </a:cubicBezTo>
                  <a:cubicBezTo>
                    <a:pt x="585" y="88"/>
                    <a:pt x="284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4363852" y="4541575"/>
              <a:ext cx="18519" cy="31166"/>
            </a:xfrm>
            <a:custGeom>
              <a:rect b="b" l="l" r="r" t="t"/>
              <a:pathLst>
                <a:path extrusionOk="0" h="1348" w="801">
                  <a:moveTo>
                    <a:pt x="61" y="1"/>
                  </a:moveTo>
                  <a:cubicBezTo>
                    <a:pt x="47" y="1"/>
                    <a:pt x="38" y="5"/>
                    <a:pt x="33" y="13"/>
                  </a:cubicBezTo>
                  <a:cubicBezTo>
                    <a:pt x="0" y="80"/>
                    <a:pt x="234" y="314"/>
                    <a:pt x="367" y="647"/>
                  </a:cubicBezTo>
                  <a:cubicBezTo>
                    <a:pt x="534" y="1014"/>
                    <a:pt x="534" y="1348"/>
                    <a:pt x="601" y="1348"/>
                  </a:cubicBezTo>
                  <a:cubicBezTo>
                    <a:pt x="701" y="1348"/>
                    <a:pt x="801" y="981"/>
                    <a:pt x="601" y="547"/>
                  </a:cubicBezTo>
                  <a:cubicBezTo>
                    <a:pt x="455" y="198"/>
                    <a:pt x="157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4625324" y="4494057"/>
              <a:ext cx="226761" cy="243523"/>
            </a:xfrm>
            <a:custGeom>
              <a:rect b="b" l="l" r="r" t="t"/>
              <a:pathLst>
                <a:path extrusionOk="0" h="10533" w="9808">
                  <a:moveTo>
                    <a:pt x="634" y="0"/>
                  </a:moveTo>
                  <a:cubicBezTo>
                    <a:pt x="267" y="167"/>
                    <a:pt x="0" y="534"/>
                    <a:pt x="34" y="968"/>
                  </a:cubicBezTo>
                  <a:lnTo>
                    <a:pt x="100" y="2936"/>
                  </a:lnTo>
                  <a:cubicBezTo>
                    <a:pt x="100" y="3670"/>
                    <a:pt x="6238" y="8873"/>
                    <a:pt x="7906" y="10274"/>
                  </a:cubicBezTo>
                  <a:cubicBezTo>
                    <a:pt x="8117" y="10443"/>
                    <a:pt x="8368" y="10532"/>
                    <a:pt x="8626" y="10532"/>
                  </a:cubicBezTo>
                  <a:cubicBezTo>
                    <a:pt x="8775" y="10532"/>
                    <a:pt x="8927" y="10502"/>
                    <a:pt x="9073" y="10441"/>
                  </a:cubicBezTo>
                  <a:cubicBezTo>
                    <a:pt x="9574" y="10208"/>
                    <a:pt x="9807" y="9641"/>
                    <a:pt x="9640" y="9107"/>
                  </a:cubicBezTo>
                  <a:lnTo>
                    <a:pt x="7005" y="1168"/>
                  </a:lnTo>
                  <a:lnTo>
                    <a:pt x="6438" y="67"/>
                  </a:lnTo>
                  <a:cubicBezTo>
                    <a:pt x="5859" y="864"/>
                    <a:pt x="5038" y="1132"/>
                    <a:pt x="4194" y="1132"/>
                  </a:cubicBezTo>
                  <a:cubicBezTo>
                    <a:pt x="2460" y="1132"/>
                    <a:pt x="634" y="0"/>
                    <a:pt x="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4626850" y="4545737"/>
              <a:ext cx="203641" cy="191549"/>
            </a:xfrm>
            <a:custGeom>
              <a:rect b="b" l="l" r="r" t="t"/>
              <a:pathLst>
                <a:path extrusionOk="0" h="8285" w="8808">
                  <a:moveTo>
                    <a:pt x="1" y="0"/>
                  </a:moveTo>
                  <a:lnTo>
                    <a:pt x="34" y="434"/>
                  </a:lnTo>
                  <a:cubicBezTo>
                    <a:pt x="34" y="901"/>
                    <a:pt x="234" y="1068"/>
                    <a:pt x="468" y="1368"/>
                  </a:cubicBezTo>
                  <a:cubicBezTo>
                    <a:pt x="1202" y="2202"/>
                    <a:pt x="3170" y="4103"/>
                    <a:pt x="7806" y="8039"/>
                  </a:cubicBezTo>
                  <a:cubicBezTo>
                    <a:pt x="8017" y="8203"/>
                    <a:pt x="8259" y="8285"/>
                    <a:pt x="8501" y="8285"/>
                  </a:cubicBezTo>
                  <a:cubicBezTo>
                    <a:pt x="8595" y="8285"/>
                    <a:pt x="8688" y="8272"/>
                    <a:pt x="8780" y="8247"/>
                  </a:cubicBezTo>
                  <a:lnTo>
                    <a:pt x="8780" y="8247"/>
                  </a:lnTo>
                  <a:lnTo>
                    <a:pt x="8807" y="8273"/>
                  </a:lnTo>
                  <a:lnTo>
                    <a:pt x="8807" y="8239"/>
                  </a:lnTo>
                  <a:cubicBezTo>
                    <a:pt x="8798" y="8242"/>
                    <a:pt x="8789" y="8245"/>
                    <a:pt x="8780" y="8247"/>
                  </a:cubicBezTo>
                  <a:lnTo>
                    <a:pt x="8780" y="82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4624329" y="4512116"/>
              <a:ext cx="38032" cy="28576"/>
            </a:xfrm>
            <a:custGeom>
              <a:rect b="b" l="l" r="r" t="t"/>
              <a:pathLst>
                <a:path extrusionOk="0" h="1236" w="1645">
                  <a:moveTo>
                    <a:pt x="917" y="1"/>
                  </a:moveTo>
                  <a:cubicBezTo>
                    <a:pt x="377" y="1"/>
                    <a:pt x="1" y="830"/>
                    <a:pt x="677" y="1154"/>
                  </a:cubicBezTo>
                  <a:cubicBezTo>
                    <a:pt x="766" y="1210"/>
                    <a:pt x="866" y="1236"/>
                    <a:pt x="967" y="1236"/>
                  </a:cubicBezTo>
                  <a:cubicBezTo>
                    <a:pt x="1170" y="1236"/>
                    <a:pt x="1377" y="1132"/>
                    <a:pt x="1511" y="954"/>
                  </a:cubicBezTo>
                  <a:cubicBezTo>
                    <a:pt x="1644" y="654"/>
                    <a:pt x="1544" y="287"/>
                    <a:pt x="1277" y="120"/>
                  </a:cubicBezTo>
                  <a:lnTo>
                    <a:pt x="1277" y="120"/>
                  </a:lnTo>
                  <a:lnTo>
                    <a:pt x="1311" y="153"/>
                  </a:lnTo>
                  <a:cubicBezTo>
                    <a:pt x="1178" y="46"/>
                    <a:pt x="1043" y="1"/>
                    <a:pt x="9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4768777" y="4608054"/>
              <a:ext cx="48621" cy="28738"/>
            </a:xfrm>
            <a:custGeom>
              <a:rect b="b" l="l" r="r" t="t"/>
              <a:pathLst>
                <a:path extrusionOk="0" h="1243" w="2103">
                  <a:moveTo>
                    <a:pt x="1604" y="1"/>
                  </a:moveTo>
                  <a:cubicBezTo>
                    <a:pt x="1315" y="1"/>
                    <a:pt x="1033" y="91"/>
                    <a:pt x="801" y="207"/>
                  </a:cubicBezTo>
                  <a:cubicBezTo>
                    <a:pt x="501" y="374"/>
                    <a:pt x="267" y="608"/>
                    <a:pt x="134" y="874"/>
                  </a:cubicBezTo>
                  <a:cubicBezTo>
                    <a:pt x="34" y="1108"/>
                    <a:pt x="1" y="1241"/>
                    <a:pt x="34" y="1241"/>
                  </a:cubicBezTo>
                  <a:cubicBezTo>
                    <a:pt x="36" y="1242"/>
                    <a:pt x="38" y="1243"/>
                    <a:pt x="40" y="1243"/>
                  </a:cubicBezTo>
                  <a:cubicBezTo>
                    <a:pt x="113" y="1243"/>
                    <a:pt x="319" y="731"/>
                    <a:pt x="901" y="407"/>
                  </a:cubicBezTo>
                  <a:cubicBezTo>
                    <a:pt x="1302" y="241"/>
                    <a:pt x="1702" y="141"/>
                    <a:pt x="2102" y="141"/>
                  </a:cubicBezTo>
                  <a:cubicBezTo>
                    <a:pt x="2102" y="107"/>
                    <a:pt x="1969" y="41"/>
                    <a:pt x="1735" y="7"/>
                  </a:cubicBezTo>
                  <a:cubicBezTo>
                    <a:pt x="1691" y="3"/>
                    <a:pt x="1647" y="1"/>
                    <a:pt x="1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4787298" y="4648589"/>
              <a:ext cx="45523" cy="19028"/>
            </a:xfrm>
            <a:custGeom>
              <a:rect b="b" l="l" r="r" t="t"/>
              <a:pathLst>
                <a:path extrusionOk="0" h="823" w="1969">
                  <a:moveTo>
                    <a:pt x="1405" y="1"/>
                  </a:moveTo>
                  <a:cubicBezTo>
                    <a:pt x="1225" y="1"/>
                    <a:pt x="1043" y="43"/>
                    <a:pt x="867" y="122"/>
                  </a:cubicBezTo>
                  <a:cubicBezTo>
                    <a:pt x="267" y="322"/>
                    <a:pt x="0" y="789"/>
                    <a:pt x="67" y="823"/>
                  </a:cubicBezTo>
                  <a:cubicBezTo>
                    <a:pt x="334" y="623"/>
                    <a:pt x="634" y="489"/>
                    <a:pt x="968" y="322"/>
                  </a:cubicBezTo>
                  <a:cubicBezTo>
                    <a:pt x="1301" y="256"/>
                    <a:pt x="1635" y="189"/>
                    <a:pt x="1968" y="156"/>
                  </a:cubicBezTo>
                  <a:cubicBezTo>
                    <a:pt x="1794" y="51"/>
                    <a:pt x="1601" y="1"/>
                    <a:pt x="1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4735619" y="4568282"/>
              <a:ext cx="66331" cy="29917"/>
            </a:xfrm>
            <a:custGeom>
              <a:rect b="b" l="l" r="r" t="t"/>
              <a:pathLst>
                <a:path extrusionOk="0" h="1294" w="2869">
                  <a:moveTo>
                    <a:pt x="2378" y="0"/>
                  </a:moveTo>
                  <a:cubicBezTo>
                    <a:pt x="1986" y="0"/>
                    <a:pt x="1586" y="106"/>
                    <a:pt x="1234" y="293"/>
                  </a:cubicBezTo>
                  <a:cubicBezTo>
                    <a:pt x="734" y="460"/>
                    <a:pt x="267" y="827"/>
                    <a:pt x="0" y="1294"/>
                  </a:cubicBezTo>
                  <a:cubicBezTo>
                    <a:pt x="434" y="993"/>
                    <a:pt x="868" y="693"/>
                    <a:pt x="1335" y="460"/>
                  </a:cubicBezTo>
                  <a:cubicBezTo>
                    <a:pt x="1835" y="293"/>
                    <a:pt x="2369" y="126"/>
                    <a:pt x="2869" y="59"/>
                  </a:cubicBezTo>
                  <a:cubicBezTo>
                    <a:pt x="2710" y="20"/>
                    <a:pt x="2544" y="0"/>
                    <a:pt x="2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4727896" y="4529273"/>
              <a:ext cx="63256" cy="12878"/>
            </a:xfrm>
            <a:custGeom>
              <a:rect b="b" l="l" r="r" t="t"/>
              <a:pathLst>
                <a:path extrusionOk="0" h="557" w="2736">
                  <a:moveTo>
                    <a:pt x="1749" y="1"/>
                  </a:moveTo>
                  <a:cubicBezTo>
                    <a:pt x="1610" y="1"/>
                    <a:pt x="1471" y="16"/>
                    <a:pt x="1335" y="45"/>
                  </a:cubicBezTo>
                  <a:cubicBezTo>
                    <a:pt x="835" y="45"/>
                    <a:pt x="368" y="212"/>
                    <a:pt x="1" y="545"/>
                  </a:cubicBezTo>
                  <a:cubicBezTo>
                    <a:pt x="4" y="553"/>
                    <a:pt x="14" y="556"/>
                    <a:pt x="30" y="556"/>
                  </a:cubicBezTo>
                  <a:cubicBezTo>
                    <a:pt x="161" y="556"/>
                    <a:pt x="685" y="338"/>
                    <a:pt x="1368" y="279"/>
                  </a:cubicBezTo>
                  <a:cubicBezTo>
                    <a:pt x="1546" y="254"/>
                    <a:pt x="1717" y="246"/>
                    <a:pt x="1873" y="246"/>
                  </a:cubicBezTo>
                  <a:cubicBezTo>
                    <a:pt x="2247" y="246"/>
                    <a:pt x="2540" y="295"/>
                    <a:pt x="2668" y="295"/>
                  </a:cubicBezTo>
                  <a:cubicBezTo>
                    <a:pt x="2707" y="295"/>
                    <a:pt x="2730" y="290"/>
                    <a:pt x="2736" y="279"/>
                  </a:cubicBezTo>
                  <a:cubicBezTo>
                    <a:pt x="2429" y="90"/>
                    <a:pt x="2088" y="1"/>
                    <a:pt x="17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4727133" y="4491143"/>
              <a:ext cx="74053" cy="43974"/>
            </a:xfrm>
            <a:custGeom>
              <a:rect b="b" l="l" r="r" t="t"/>
              <a:pathLst>
                <a:path extrusionOk="0" h="1902" w="3203">
                  <a:moveTo>
                    <a:pt x="2744" y="206"/>
                  </a:moveTo>
                  <a:cubicBezTo>
                    <a:pt x="2804" y="206"/>
                    <a:pt x="2860" y="230"/>
                    <a:pt x="2902" y="293"/>
                  </a:cubicBezTo>
                  <a:cubicBezTo>
                    <a:pt x="2936" y="393"/>
                    <a:pt x="2969" y="493"/>
                    <a:pt x="2936" y="593"/>
                  </a:cubicBezTo>
                  <a:cubicBezTo>
                    <a:pt x="2785" y="1135"/>
                    <a:pt x="2337" y="1541"/>
                    <a:pt x="1810" y="1664"/>
                  </a:cubicBezTo>
                  <a:lnTo>
                    <a:pt x="1810" y="1664"/>
                  </a:lnTo>
                  <a:cubicBezTo>
                    <a:pt x="1793" y="1602"/>
                    <a:pt x="1768" y="1544"/>
                    <a:pt x="1735" y="1494"/>
                  </a:cubicBezTo>
                  <a:cubicBezTo>
                    <a:pt x="1714" y="1425"/>
                    <a:pt x="1690" y="1358"/>
                    <a:pt x="1661" y="1293"/>
                  </a:cubicBezTo>
                  <a:lnTo>
                    <a:pt x="1661" y="1293"/>
                  </a:lnTo>
                  <a:cubicBezTo>
                    <a:pt x="1787" y="1058"/>
                    <a:pt x="1934" y="832"/>
                    <a:pt x="2102" y="627"/>
                  </a:cubicBezTo>
                  <a:cubicBezTo>
                    <a:pt x="2235" y="460"/>
                    <a:pt x="2435" y="326"/>
                    <a:pt x="2636" y="226"/>
                  </a:cubicBezTo>
                  <a:cubicBezTo>
                    <a:pt x="2672" y="214"/>
                    <a:pt x="2709" y="206"/>
                    <a:pt x="2744" y="206"/>
                  </a:cubicBezTo>
                  <a:close/>
                  <a:moveTo>
                    <a:pt x="446" y="384"/>
                  </a:moveTo>
                  <a:cubicBezTo>
                    <a:pt x="464" y="384"/>
                    <a:pt x="482" y="387"/>
                    <a:pt x="501" y="393"/>
                  </a:cubicBezTo>
                  <a:cubicBezTo>
                    <a:pt x="734" y="460"/>
                    <a:pt x="901" y="560"/>
                    <a:pt x="1068" y="727"/>
                  </a:cubicBezTo>
                  <a:cubicBezTo>
                    <a:pt x="1232" y="909"/>
                    <a:pt x="1387" y="1112"/>
                    <a:pt x="1525" y="1324"/>
                  </a:cubicBezTo>
                  <a:lnTo>
                    <a:pt x="1525" y="1324"/>
                  </a:lnTo>
                  <a:cubicBezTo>
                    <a:pt x="1506" y="1369"/>
                    <a:pt x="1487" y="1414"/>
                    <a:pt x="1468" y="1461"/>
                  </a:cubicBezTo>
                  <a:cubicBezTo>
                    <a:pt x="1448" y="1541"/>
                    <a:pt x="1428" y="1621"/>
                    <a:pt x="1415" y="1701"/>
                  </a:cubicBezTo>
                  <a:lnTo>
                    <a:pt x="1415" y="1701"/>
                  </a:lnTo>
                  <a:cubicBezTo>
                    <a:pt x="900" y="1675"/>
                    <a:pt x="443" y="1353"/>
                    <a:pt x="267" y="827"/>
                  </a:cubicBezTo>
                  <a:cubicBezTo>
                    <a:pt x="200" y="727"/>
                    <a:pt x="200" y="627"/>
                    <a:pt x="267" y="493"/>
                  </a:cubicBezTo>
                  <a:cubicBezTo>
                    <a:pt x="294" y="439"/>
                    <a:pt x="366" y="384"/>
                    <a:pt x="446" y="384"/>
                  </a:cubicBezTo>
                  <a:close/>
                  <a:moveTo>
                    <a:pt x="1592" y="1427"/>
                  </a:moveTo>
                  <a:cubicBezTo>
                    <a:pt x="1643" y="1510"/>
                    <a:pt x="1693" y="1594"/>
                    <a:pt x="1739" y="1679"/>
                  </a:cubicBezTo>
                  <a:lnTo>
                    <a:pt x="1739" y="1679"/>
                  </a:lnTo>
                  <a:cubicBezTo>
                    <a:pt x="1705" y="1685"/>
                    <a:pt x="1670" y="1690"/>
                    <a:pt x="1635" y="1694"/>
                  </a:cubicBezTo>
                  <a:cubicBezTo>
                    <a:pt x="1584" y="1700"/>
                    <a:pt x="1534" y="1703"/>
                    <a:pt x="1483" y="1703"/>
                  </a:cubicBezTo>
                  <a:cubicBezTo>
                    <a:pt x="1477" y="1703"/>
                    <a:pt x="1471" y="1702"/>
                    <a:pt x="1465" y="1702"/>
                  </a:cubicBezTo>
                  <a:lnTo>
                    <a:pt x="1465" y="1702"/>
                  </a:lnTo>
                  <a:cubicBezTo>
                    <a:pt x="1504" y="1610"/>
                    <a:pt x="1546" y="1518"/>
                    <a:pt x="1592" y="1427"/>
                  </a:cubicBezTo>
                  <a:close/>
                  <a:moveTo>
                    <a:pt x="2708" y="0"/>
                  </a:moveTo>
                  <a:cubicBezTo>
                    <a:pt x="2661" y="0"/>
                    <a:pt x="2614" y="8"/>
                    <a:pt x="2569" y="26"/>
                  </a:cubicBezTo>
                  <a:cubicBezTo>
                    <a:pt x="2335" y="160"/>
                    <a:pt x="2135" y="326"/>
                    <a:pt x="1968" y="527"/>
                  </a:cubicBezTo>
                  <a:cubicBezTo>
                    <a:pt x="1829" y="735"/>
                    <a:pt x="1707" y="944"/>
                    <a:pt x="1600" y="1163"/>
                  </a:cubicBezTo>
                  <a:lnTo>
                    <a:pt x="1600" y="1163"/>
                  </a:lnTo>
                  <a:cubicBezTo>
                    <a:pt x="1494" y="959"/>
                    <a:pt x="1355" y="769"/>
                    <a:pt x="1201" y="593"/>
                  </a:cubicBezTo>
                  <a:cubicBezTo>
                    <a:pt x="1034" y="393"/>
                    <a:pt x="801" y="226"/>
                    <a:pt x="567" y="193"/>
                  </a:cubicBezTo>
                  <a:cubicBezTo>
                    <a:pt x="525" y="179"/>
                    <a:pt x="483" y="172"/>
                    <a:pt x="444" y="172"/>
                  </a:cubicBezTo>
                  <a:cubicBezTo>
                    <a:pt x="299" y="172"/>
                    <a:pt x="179" y="262"/>
                    <a:pt x="100" y="393"/>
                  </a:cubicBezTo>
                  <a:cubicBezTo>
                    <a:pt x="34" y="527"/>
                    <a:pt x="0" y="693"/>
                    <a:pt x="67" y="860"/>
                  </a:cubicBezTo>
                  <a:cubicBezTo>
                    <a:pt x="253" y="1510"/>
                    <a:pt x="869" y="1901"/>
                    <a:pt x="1516" y="1901"/>
                  </a:cubicBezTo>
                  <a:cubicBezTo>
                    <a:pt x="1567" y="1901"/>
                    <a:pt x="1617" y="1899"/>
                    <a:pt x="1668" y="1894"/>
                  </a:cubicBezTo>
                  <a:cubicBezTo>
                    <a:pt x="2369" y="1794"/>
                    <a:pt x="2936" y="1327"/>
                    <a:pt x="3136" y="627"/>
                  </a:cubicBezTo>
                  <a:cubicBezTo>
                    <a:pt x="3203" y="460"/>
                    <a:pt x="3136" y="293"/>
                    <a:pt x="3036" y="160"/>
                  </a:cubicBezTo>
                  <a:cubicBezTo>
                    <a:pt x="2963" y="62"/>
                    <a:pt x="2836" y="0"/>
                    <a:pt x="2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4550498" y="1695694"/>
              <a:ext cx="411860" cy="352279"/>
            </a:xfrm>
            <a:custGeom>
              <a:rect b="b" l="l" r="r" t="t"/>
              <a:pathLst>
                <a:path extrusionOk="0" h="15237" w="17814">
                  <a:moveTo>
                    <a:pt x="13243" y="0"/>
                  </a:moveTo>
                  <a:lnTo>
                    <a:pt x="1602" y="4770"/>
                  </a:lnTo>
                  <a:cubicBezTo>
                    <a:pt x="1668" y="6038"/>
                    <a:pt x="2069" y="6238"/>
                    <a:pt x="1768" y="6872"/>
                  </a:cubicBezTo>
                  <a:cubicBezTo>
                    <a:pt x="1468" y="7472"/>
                    <a:pt x="801" y="7939"/>
                    <a:pt x="834" y="8607"/>
                  </a:cubicBezTo>
                  <a:cubicBezTo>
                    <a:pt x="834" y="9207"/>
                    <a:pt x="1402" y="9674"/>
                    <a:pt x="1435" y="10274"/>
                  </a:cubicBezTo>
                  <a:cubicBezTo>
                    <a:pt x="1435" y="10875"/>
                    <a:pt x="834" y="11342"/>
                    <a:pt x="501" y="11876"/>
                  </a:cubicBezTo>
                  <a:cubicBezTo>
                    <a:pt x="1" y="12709"/>
                    <a:pt x="167" y="13777"/>
                    <a:pt x="334" y="14711"/>
                  </a:cubicBezTo>
                  <a:cubicBezTo>
                    <a:pt x="367" y="14911"/>
                    <a:pt x="434" y="15145"/>
                    <a:pt x="601" y="15211"/>
                  </a:cubicBezTo>
                  <a:cubicBezTo>
                    <a:pt x="668" y="15228"/>
                    <a:pt x="734" y="15236"/>
                    <a:pt x="797" y="15236"/>
                  </a:cubicBezTo>
                  <a:cubicBezTo>
                    <a:pt x="859" y="15236"/>
                    <a:pt x="918" y="15228"/>
                    <a:pt x="968" y="15211"/>
                  </a:cubicBezTo>
                  <a:lnTo>
                    <a:pt x="7372" y="14010"/>
                  </a:lnTo>
                  <a:lnTo>
                    <a:pt x="7706" y="12843"/>
                  </a:lnTo>
                  <a:cubicBezTo>
                    <a:pt x="7706" y="13210"/>
                    <a:pt x="7973" y="13543"/>
                    <a:pt x="8373" y="13643"/>
                  </a:cubicBezTo>
                  <a:cubicBezTo>
                    <a:pt x="8495" y="13655"/>
                    <a:pt x="8618" y="13662"/>
                    <a:pt x="8740" y="13662"/>
                  </a:cubicBezTo>
                  <a:cubicBezTo>
                    <a:pt x="8985" y="13662"/>
                    <a:pt x="9229" y="13632"/>
                    <a:pt x="9474" y="13543"/>
                  </a:cubicBezTo>
                  <a:cubicBezTo>
                    <a:pt x="11976" y="12976"/>
                    <a:pt x="14478" y="12376"/>
                    <a:pt x="16779" y="11208"/>
                  </a:cubicBezTo>
                  <a:cubicBezTo>
                    <a:pt x="17179" y="11008"/>
                    <a:pt x="17580" y="10741"/>
                    <a:pt x="17680" y="10308"/>
                  </a:cubicBezTo>
                  <a:cubicBezTo>
                    <a:pt x="17813" y="9774"/>
                    <a:pt x="17380" y="9307"/>
                    <a:pt x="16946" y="8973"/>
                  </a:cubicBezTo>
                  <a:cubicBezTo>
                    <a:pt x="16546" y="8640"/>
                    <a:pt x="16012" y="8306"/>
                    <a:pt x="15879" y="7773"/>
                  </a:cubicBezTo>
                  <a:cubicBezTo>
                    <a:pt x="15845" y="7306"/>
                    <a:pt x="15912" y="6872"/>
                    <a:pt x="16079" y="6472"/>
                  </a:cubicBezTo>
                  <a:cubicBezTo>
                    <a:pt x="16312" y="5204"/>
                    <a:pt x="16045" y="3937"/>
                    <a:pt x="15345" y="2869"/>
                  </a:cubicBezTo>
                  <a:cubicBezTo>
                    <a:pt x="14778" y="1835"/>
                    <a:pt x="14077" y="868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4511930" y="1329284"/>
              <a:ext cx="256077" cy="137911"/>
            </a:xfrm>
            <a:custGeom>
              <a:rect b="b" l="l" r="r" t="t"/>
              <a:pathLst>
                <a:path extrusionOk="0" h="5965" w="11076">
                  <a:moveTo>
                    <a:pt x="4" y="0"/>
                  </a:moveTo>
                  <a:cubicBezTo>
                    <a:pt x="3" y="0"/>
                    <a:pt x="2" y="1"/>
                    <a:pt x="1" y="2"/>
                  </a:cubicBezTo>
                  <a:cubicBezTo>
                    <a:pt x="101" y="168"/>
                    <a:pt x="167" y="302"/>
                    <a:pt x="301" y="435"/>
                  </a:cubicBezTo>
                  <a:cubicBezTo>
                    <a:pt x="401" y="569"/>
                    <a:pt x="534" y="736"/>
                    <a:pt x="668" y="902"/>
                  </a:cubicBezTo>
                  <a:cubicBezTo>
                    <a:pt x="835" y="1069"/>
                    <a:pt x="1001" y="1269"/>
                    <a:pt x="1202" y="1469"/>
                  </a:cubicBezTo>
                  <a:cubicBezTo>
                    <a:pt x="1702" y="1970"/>
                    <a:pt x="2202" y="2437"/>
                    <a:pt x="2736" y="2837"/>
                  </a:cubicBezTo>
                  <a:cubicBezTo>
                    <a:pt x="3436" y="3371"/>
                    <a:pt x="4137" y="3838"/>
                    <a:pt x="4871" y="4238"/>
                  </a:cubicBezTo>
                  <a:cubicBezTo>
                    <a:pt x="5605" y="4638"/>
                    <a:pt x="6372" y="4972"/>
                    <a:pt x="7172" y="5272"/>
                  </a:cubicBezTo>
                  <a:cubicBezTo>
                    <a:pt x="7840" y="5472"/>
                    <a:pt x="8507" y="5672"/>
                    <a:pt x="9174" y="5772"/>
                  </a:cubicBezTo>
                  <a:cubicBezTo>
                    <a:pt x="9474" y="5839"/>
                    <a:pt x="9741" y="5873"/>
                    <a:pt x="9941" y="5906"/>
                  </a:cubicBezTo>
                  <a:cubicBezTo>
                    <a:pt x="10141" y="5939"/>
                    <a:pt x="10341" y="5939"/>
                    <a:pt x="10542" y="5939"/>
                  </a:cubicBezTo>
                  <a:cubicBezTo>
                    <a:pt x="10625" y="5956"/>
                    <a:pt x="10717" y="5964"/>
                    <a:pt x="10808" y="5964"/>
                  </a:cubicBezTo>
                  <a:cubicBezTo>
                    <a:pt x="10900" y="5964"/>
                    <a:pt x="10992" y="5956"/>
                    <a:pt x="11075" y="5939"/>
                  </a:cubicBezTo>
                  <a:cubicBezTo>
                    <a:pt x="11075" y="5906"/>
                    <a:pt x="10341" y="5873"/>
                    <a:pt x="9174" y="5639"/>
                  </a:cubicBezTo>
                  <a:cubicBezTo>
                    <a:pt x="8540" y="5506"/>
                    <a:pt x="7873" y="5305"/>
                    <a:pt x="7239" y="5072"/>
                  </a:cubicBezTo>
                  <a:cubicBezTo>
                    <a:pt x="6439" y="4772"/>
                    <a:pt x="5705" y="4438"/>
                    <a:pt x="4971" y="4038"/>
                  </a:cubicBezTo>
                  <a:cubicBezTo>
                    <a:pt x="4237" y="3638"/>
                    <a:pt x="3537" y="3204"/>
                    <a:pt x="2869" y="2704"/>
                  </a:cubicBezTo>
                  <a:cubicBezTo>
                    <a:pt x="2336" y="2270"/>
                    <a:pt x="1802" y="1836"/>
                    <a:pt x="1302" y="1369"/>
                  </a:cubicBezTo>
                  <a:cubicBezTo>
                    <a:pt x="490" y="590"/>
                    <a:pt x="57" y="0"/>
                    <a:pt x="4" y="0"/>
                  </a:cubicBezTo>
                  <a:close/>
                </a:path>
              </a:pathLst>
            </a:custGeom>
            <a:solidFill>
              <a:srgbClr val="FFFFFF">
                <a:alpha val="25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4613739" y="1469688"/>
              <a:ext cx="151182" cy="13918"/>
            </a:xfrm>
            <a:custGeom>
              <a:rect b="b" l="l" r="r" t="t"/>
              <a:pathLst>
                <a:path extrusionOk="0" h="602" w="6539">
                  <a:moveTo>
                    <a:pt x="6539" y="1"/>
                  </a:moveTo>
                  <a:cubicBezTo>
                    <a:pt x="5471" y="167"/>
                    <a:pt x="4371" y="301"/>
                    <a:pt x="3303" y="368"/>
                  </a:cubicBezTo>
                  <a:cubicBezTo>
                    <a:pt x="2202" y="368"/>
                    <a:pt x="1102" y="301"/>
                    <a:pt x="1" y="167"/>
                  </a:cubicBezTo>
                  <a:lnTo>
                    <a:pt x="1" y="167"/>
                  </a:lnTo>
                  <a:cubicBezTo>
                    <a:pt x="301" y="301"/>
                    <a:pt x="635" y="401"/>
                    <a:pt x="935" y="434"/>
                  </a:cubicBezTo>
                  <a:cubicBezTo>
                    <a:pt x="1735" y="568"/>
                    <a:pt x="2503" y="601"/>
                    <a:pt x="3303" y="601"/>
                  </a:cubicBezTo>
                  <a:cubicBezTo>
                    <a:pt x="4070" y="568"/>
                    <a:pt x="4871" y="468"/>
                    <a:pt x="5605" y="301"/>
                  </a:cubicBezTo>
                  <a:cubicBezTo>
                    <a:pt x="5938" y="234"/>
                    <a:pt x="6239" y="134"/>
                    <a:pt x="6539" y="1"/>
                  </a:cubicBezTo>
                  <a:close/>
                </a:path>
              </a:pathLst>
            </a:custGeom>
            <a:solidFill>
              <a:srgbClr val="FFFFFF">
                <a:alpha val="25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4690113" y="1487424"/>
              <a:ext cx="126490" cy="366360"/>
            </a:xfrm>
            <a:custGeom>
              <a:rect b="b" l="l" r="r" t="t"/>
              <a:pathLst>
                <a:path extrusionOk="0" h="15846" w="5471">
                  <a:moveTo>
                    <a:pt x="0" y="1"/>
                  </a:moveTo>
                  <a:cubicBezTo>
                    <a:pt x="0" y="68"/>
                    <a:pt x="0" y="134"/>
                    <a:pt x="0" y="168"/>
                  </a:cubicBezTo>
                  <a:cubicBezTo>
                    <a:pt x="34" y="368"/>
                    <a:pt x="100" y="535"/>
                    <a:pt x="200" y="701"/>
                  </a:cubicBezTo>
                  <a:cubicBezTo>
                    <a:pt x="367" y="935"/>
                    <a:pt x="567" y="1135"/>
                    <a:pt x="801" y="1335"/>
                  </a:cubicBezTo>
                  <a:cubicBezTo>
                    <a:pt x="1034" y="1535"/>
                    <a:pt x="1368" y="1735"/>
                    <a:pt x="1668" y="2036"/>
                  </a:cubicBezTo>
                  <a:cubicBezTo>
                    <a:pt x="1968" y="2336"/>
                    <a:pt x="2202" y="2736"/>
                    <a:pt x="2268" y="3170"/>
                  </a:cubicBezTo>
                  <a:cubicBezTo>
                    <a:pt x="2302" y="3670"/>
                    <a:pt x="2268" y="4171"/>
                    <a:pt x="2135" y="4671"/>
                  </a:cubicBezTo>
                  <a:cubicBezTo>
                    <a:pt x="2002" y="5205"/>
                    <a:pt x="1768" y="5738"/>
                    <a:pt x="1601" y="6305"/>
                  </a:cubicBezTo>
                  <a:cubicBezTo>
                    <a:pt x="1401" y="6906"/>
                    <a:pt x="1368" y="7573"/>
                    <a:pt x="1535" y="8207"/>
                  </a:cubicBezTo>
                  <a:cubicBezTo>
                    <a:pt x="1735" y="8807"/>
                    <a:pt x="2102" y="9341"/>
                    <a:pt x="2569" y="9775"/>
                  </a:cubicBezTo>
                  <a:cubicBezTo>
                    <a:pt x="3002" y="10208"/>
                    <a:pt x="3469" y="10542"/>
                    <a:pt x="3870" y="10909"/>
                  </a:cubicBezTo>
                  <a:cubicBezTo>
                    <a:pt x="4270" y="11242"/>
                    <a:pt x="4637" y="11609"/>
                    <a:pt x="4904" y="12043"/>
                  </a:cubicBezTo>
                  <a:cubicBezTo>
                    <a:pt x="5171" y="12410"/>
                    <a:pt x="5304" y="12843"/>
                    <a:pt x="5337" y="13277"/>
                  </a:cubicBezTo>
                  <a:cubicBezTo>
                    <a:pt x="5304" y="13944"/>
                    <a:pt x="5171" y="14578"/>
                    <a:pt x="4870" y="15178"/>
                  </a:cubicBezTo>
                  <a:cubicBezTo>
                    <a:pt x="4704" y="15579"/>
                    <a:pt x="4603" y="15846"/>
                    <a:pt x="4603" y="15846"/>
                  </a:cubicBezTo>
                  <a:cubicBezTo>
                    <a:pt x="4603" y="15846"/>
                    <a:pt x="4637" y="15779"/>
                    <a:pt x="4704" y="15679"/>
                  </a:cubicBezTo>
                  <a:cubicBezTo>
                    <a:pt x="4770" y="15579"/>
                    <a:pt x="4837" y="15412"/>
                    <a:pt x="4970" y="15212"/>
                  </a:cubicBezTo>
                  <a:cubicBezTo>
                    <a:pt x="5271" y="14611"/>
                    <a:pt x="5471" y="13944"/>
                    <a:pt x="5471" y="13277"/>
                  </a:cubicBezTo>
                  <a:cubicBezTo>
                    <a:pt x="5471" y="12810"/>
                    <a:pt x="5304" y="12343"/>
                    <a:pt x="5070" y="11976"/>
                  </a:cubicBezTo>
                  <a:cubicBezTo>
                    <a:pt x="4770" y="11509"/>
                    <a:pt x="4403" y="11109"/>
                    <a:pt x="4003" y="10775"/>
                  </a:cubicBezTo>
                  <a:cubicBezTo>
                    <a:pt x="3603" y="10408"/>
                    <a:pt x="3136" y="10041"/>
                    <a:pt x="2735" y="9641"/>
                  </a:cubicBezTo>
                  <a:cubicBezTo>
                    <a:pt x="2268" y="9241"/>
                    <a:pt x="1935" y="8740"/>
                    <a:pt x="1735" y="8140"/>
                  </a:cubicBezTo>
                  <a:cubicBezTo>
                    <a:pt x="1601" y="7573"/>
                    <a:pt x="1635" y="6939"/>
                    <a:pt x="1801" y="6372"/>
                  </a:cubicBezTo>
                  <a:cubicBezTo>
                    <a:pt x="1968" y="5805"/>
                    <a:pt x="2202" y="5271"/>
                    <a:pt x="2335" y="4704"/>
                  </a:cubicBezTo>
                  <a:cubicBezTo>
                    <a:pt x="2469" y="4204"/>
                    <a:pt x="2502" y="3670"/>
                    <a:pt x="2435" y="3136"/>
                  </a:cubicBezTo>
                  <a:cubicBezTo>
                    <a:pt x="2369" y="2669"/>
                    <a:pt x="2135" y="2236"/>
                    <a:pt x="1768" y="1902"/>
                  </a:cubicBezTo>
                  <a:cubicBezTo>
                    <a:pt x="1435" y="1635"/>
                    <a:pt x="1134" y="1435"/>
                    <a:pt x="867" y="1235"/>
                  </a:cubicBezTo>
                  <a:cubicBezTo>
                    <a:pt x="634" y="1068"/>
                    <a:pt x="434" y="868"/>
                    <a:pt x="267" y="635"/>
                  </a:cubicBezTo>
                  <a:cubicBezTo>
                    <a:pt x="134" y="435"/>
                    <a:pt x="67" y="234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25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6203216" y="3972109"/>
              <a:ext cx="33509" cy="161279"/>
            </a:xfrm>
            <a:custGeom>
              <a:rect b="b" l="l" r="r" t="t"/>
              <a:pathLst>
                <a:path extrusionOk="0" h="7874" w="1636">
                  <a:moveTo>
                    <a:pt x="1635" y="1"/>
                  </a:moveTo>
                  <a:cubicBezTo>
                    <a:pt x="1235" y="1302"/>
                    <a:pt x="935" y="2603"/>
                    <a:pt x="701" y="3937"/>
                  </a:cubicBezTo>
                  <a:cubicBezTo>
                    <a:pt x="401" y="5238"/>
                    <a:pt x="134" y="6539"/>
                    <a:pt x="1" y="7873"/>
                  </a:cubicBezTo>
                  <a:cubicBezTo>
                    <a:pt x="368" y="6606"/>
                    <a:pt x="668" y="5305"/>
                    <a:pt x="901" y="3970"/>
                  </a:cubicBezTo>
                  <a:cubicBezTo>
                    <a:pt x="1202" y="2669"/>
                    <a:pt x="1469" y="1335"/>
                    <a:pt x="1635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6064529" y="3698114"/>
              <a:ext cx="165355" cy="95735"/>
            </a:xfrm>
            <a:custGeom>
              <a:rect b="b" l="l" r="r" t="t"/>
              <a:pathLst>
                <a:path extrusionOk="0" h="4674" w="8073">
                  <a:moveTo>
                    <a:pt x="8070" y="0"/>
                  </a:moveTo>
                  <a:cubicBezTo>
                    <a:pt x="8032" y="0"/>
                    <a:pt x="7893" y="558"/>
                    <a:pt x="7439" y="1336"/>
                  </a:cubicBezTo>
                  <a:cubicBezTo>
                    <a:pt x="6323" y="3289"/>
                    <a:pt x="4228" y="4493"/>
                    <a:pt x="1983" y="4493"/>
                  </a:cubicBezTo>
                  <a:cubicBezTo>
                    <a:pt x="1812" y="4493"/>
                    <a:pt x="1640" y="4486"/>
                    <a:pt x="1468" y="4472"/>
                  </a:cubicBezTo>
                  <a:cubicBezTo>
                    <a:pt x="605" y="4410"/>
                    <a:pt x="84" y="4234"/>
                    <a:pt x="10" y="4234"/>
                  </a:cubicBezTo>
                  <a:cubicBezTo>
                    <a:pt x="3" y="4234"/>
                    <a:pt x="0" y="4235"/>
                    <a:pt x="0" y="4238"/>
                  </a:cubicBezTo>
                  <a:cubicBezTo>
                    <a:pt x="100" y="4305"/>
                    <a:pt x="234" y="4371"/>
                    <a:pt x="367" y="4405"/>
                  </a:cubicBezTo>
                  <a:cubicBezTo>
                    <a:pt x="734" y="4505"/>
                    <a:pt x="1068" y="4605"/>
                    <a:pt x="1435" y="4638"/>
                  </a:cubicBezTo>
                  <a:cubicBezTo>
                    <a:pt x="1659" y="4662"/>
                    <a:pt x="1882" y="4674"/>
                    <a:pt x="2104" y="4674"/>
                  </a:cubicBezTo>
                  <a:cubicBezTo>
                    <a:pt x="4390" y="4674"/>
                    <a:pt x="6508" y="3440"/>
                    <a:pt x="7572" y="1403"/>
                  </a:cubicBezTo>
                  <a:cubicBezTo>
                    <a:pt x="7739" y="1069"/>
                    <a:pt x="7906" y="736"/>
                    <a:pt x="8006" y="369"/>
                  </a:cubicBezTo>
                  <a:cubicBezTo>
                    <a:pt x="8039" y="269"/>
                    <a:pt x="8073" y="135"/>
                    <a:pt x="8073" y="2"/>
                  </a:cubicBezTo>
                  <a:cubicBezTo>
                    <a:pt x="8072" y="1"/>
                    <a:pt x="8071" y="0"/>
                    <a:pt x="80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6054964" y="3730149"/>
              <a:ext cx="211134" cy="93953"/>
            </a:xfrm>
            <a:custGeom>
              <a:rect b="b" l="l" r="r" t="t"/>
              <a:pathLst>
                <a:path extrusionOk="0" h="4587" w="10308">
                  <a:moveTo>
                    <a:pt x="10301" y="1"/>
                  </a:moveTo>
                  <a:cubicBezTo>
                    <a:pt x="10248" y="1"/>
                    <a:pt x="9974" y="614"/>
                    <a:pt x="9307" y="1440"/>
                  </a:cubicBezTo>
                  <a:cubicBezTo>
                    <a:pt x="7751" y="3335"/>
                    <a:pt x="5429" y="4414"/>
                    <a:pt x="3009" y="4414"/>
                  </a:cubicBezTo>
                  <a:cubicBezTo>
                    <a:pt x="2575" y="4414"/>
                    <a:pt x="2138" y="4380"/>
                    <a:pt x="1702" y="4309"/>
                  </a:cubicBezTo>
                  <a:cubicBezTo>
                    <a:pt x="690" y="4150"/>
                    <a:pt x="67" y="3872"/>
                    <a:pt x="5" y="3872"/>
                  </a:cubicBezTo>
                  <a:cubicBezTo>
                    <a:pt x="2" y="3872"/>
                    <a:pt x="0" y="3873"/>
                    <a:pt x="0" y="3875"/>
                  </a:cubicBezTo>
                  <a:cubicBezTo>
                    <a:pt x="134" y="3975"/>
                    <a:pt x="267" y="4042"/>
                    <a:pt x="401" y="4108"/>
                  </a:cubicBezTo>
                  <a:cubicBezTo>
                    <a:pt x="801" y="4242"/>
                    <a:pt x="1235" y="4375"/>
                    <a:pt x="1668" y="4442"/>
                  </a:cubicBezTo>
                  <a:cubicBezTo>
                    <a:pt x="2164" y="4539"/>
                    <a:pt x="2663" y="4586"/>
                    <a:pt x="3159" y="4586"/>
                  </a:cubicBezTo>
                  <a:cubicBezTo>
                    <a:pt x="5563" y="4586"/>
                    <a:pt x="7886" y="3476"/>
                    <a:pt x="9407" y="1540"/>
                  </a:cubicBezTo>
                  <a:cubicBezTo>
                    <a:pt x="9674" y="1173"/>
                    <a:pt x="9907" y="806"/>
                    <a:pt x="10141" y="439"/>
                  </a:cubicBezTo>
                  <a:cubicBezTo>
                    <a:pt x="10208" y="306"/>
                    <a:pt x="10274" y="139"/>
                    <a:pt x="10308" y="5"/>
                  </a:cubicBezTo>
                  <a:cubicBezTo>
                    <a:pt x="10306" y="2"/>
                    <a:pt x="10304" y="1"/>
                    <a:pt x="103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6226443" y="4024728"/>
              <a:ext cx="92950" cy="58088"/>
            </a:xfrm>
            <a:custGeom>
              <a:rect b="b" l="l" r="r" t="t"/>
              <a:pathLst>
                <a:path extrusionOk="0" h="2836" w="4538">
                  <a:moveTo>
                    <a:pt x="1" y="0"/>
                  </a:moveTo>
                  <a:cubicBezTo>
                    <a:pt x="835" y="334"/>
                    <a:pt x="1636" y="701"/>
                    <a:pt x="2403" y="1168"/>
                  </a:cubicBezTo>
                  <a:cubicBezTo>
                    <a:pt x="3170" y="1668"/>
                    <a:pt x="3870" y="2235"/>
                    <a:pt x="4538" y="2836"/>
                  </a:cubicBezTo>
                  <a:cubicBezTo>
                    <a:pt x="4404" y="2569"/>
                    <a:pt x="4237" y="2369"/>
                    <a:pt x="4037" y="2169"/>
                  </a:cubicBezTo>
                  <a:cubicBezTo>
                    <a:pt x="3570" y="1702"/>
                    <a:pt x="3070" y="1301"/>
                    <a:pt x="2536" y="968"/>
                  </a:cubicBezTo>
                  <a:cubicBezTo>
                    <a:pt x="1969" y="634"/>
                    <a:pt x="1402" y="367"/>
                    <a:pt x="802" y="167"/>
                  </a:cubicBezTo>
                  <a:cubicBezTo>
                    <a:pt x="535" y="67"/>
                    <a:pt x="268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6025571" y="3644839"/>
              <a:ext cx="122321" cy="378537"/>
            </a:xfrm>
            <a:custGeom>
              <a:rect b="b" l="l" r="r" t="t"/>
              <a:pathLst>
                <a:path extrusionOk="0" h="18481" w="5972">
                  <a:moveTo>
                    <a:pt x="5905" y="1"/>
                  </a:moveTo>
                  <a:cubicBezTo>
                    <a:pt x="5838" y="1"/>
                    <a:pt x="4504" y="4104"/>
                    <a:pt x="2870" y="9207"/>
                  </a:cubicBezTo>
                  <a:cubicBezTo>
                    <a:pt x="1269" y="14311"/>
                    <a:pt x="1" y="18481"/>
                    <a:pt x="68" y="18481"/>
                  </a:cubicBezTo>
                  <a:cubicBezTo>
                    <a:pt x="68" y="18481"/>
                    <a:pt x="68" y="18481"/>
                    <a:pt x="68" y="18481"/>
                  </a:cubicBezTo>
                  <a:cubicBezTo>
                    <a:pt x="112" y="18481"/>
                    <a:pt x="1475" y="14357"/>
                    <a:pt x="3070" y="9274"/>
                  </a:cubicBezTo>
                  <a:cubicBezTo>
                    <a:pt x="4704" y="4170"/>
                    <a:pt x="5972" y="1"/>
                    <a:pt x="5905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6004392" y="2563957"/>
              <a:ext cx="13006" cy="141452"/>
            </a:xfrm>
            <a:custGeom>
              <a:rect b="b" l="l" r="r" t="t"/>
              <a:pathLst>
                <a:path extrusionOk="0" h="6906" w="635">
                  <a:moveTo>
                    <a:pt x="68" y="1"/>
                  </a:moveTo>
                  <a:cubicBezTo>
                    <a:pt x="1" y="334"/>
                    <a:pt x="1" y="668"/>
                    <a:pt x="34" y="1035"/>
                  </a:cubicBezTo>
                  <a:cubicBezTo>
                    <a:pt x="34" y="1635"/>
                    <a:pt x="68" y="2502"/>
                    <a:pt x="134" y="3470"/>
                  </a:cubicBezTo>
                  <a:cubicBezTo>
                    <a:pt x="234" y="4404"/>
                    <a:pt x="334" y="5271"/>
                    <a:pt x="401" y="5905"/>
                  </a:cubicBezTo>
                  <a:cubicBezTo>
                    <a:pt x="435" y="6238"/>
                    <a:pt x="501" y="6572"/>
                    <a:pt x="635" y="6906"/>
                  </a:cubicBezTo>
                  <a:cubicBezTo>
                    <a:pt x="635" y="6539"/>
                    <a:pt x="635" y="6205"/>
                    <a:pt x="568" y="5872"/>
                  </a:cubicBezTo>
                  <a:cubicBezTo>
                    <a:pt x="501" y="5171"/>
                    <a:pt x="435" y="4370"/>
                    <a:pt x="368" y="3436"/>
                  </a:cubicBezTo>
                  <a:cubicBezTo>
                    <a:pt x="301" y="2536"/>
                    <a:pt x="234" y="1702"/>
                    <a:pt x="168" y="1001"/>
                  </a:cubicBezTo>
                  <a:cubicBezTo>
                    <a:pt x="168" y="668"/>
                    <a:pt x="134" y="334"/>
                    <a:pt x="68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6016006" y="2557137"/>
              <a:ext cx="28716" cy="199520"/>
            </a:xfrm>
            <a:custGeom>
              <a:rect b="b" l="l" r="r" t="t"/>
              <a:pathLst>
                <a:path extrusionOk="0" h="9741" w="1402">
                  <a:moveTo>
                    <a:pt x="1" y="0"/>
                  </a:moveTo>
                  <a:lnTo>
                    <a:pt x="1" y="0"/>
                  </a:lnTo>
                  <a:cubicBezTo>
                    <a:pt x="101" y="467"/>
                    <a:pt x="201" y="934"/>
                    <a:pt x="335" y="1401"/>
                  </a:cubicBezTo>
                  <a:cubicBezTo>
                    <a:pt x="535" y="2268"/>
                    <a:pt x="768" y="3469"/>
                    <a:pt x="935" y="4837"/>
                  </a:cubicBezTo>
                  <a:cubicBezTo>
                    <a:pt x="1135" y="6171"/>
                    <a:pt x="1202" y="7405"/>
                    <a:pt x="1235" y="8273"/>
                  </a:cubicBezTo>
                  <a:cubicBezTo>
                    <a:pt x="1235" y="8773"/>
                    <a:pt x="1235" y="9240"/>
                    <a:pt x="1302" y="9740"/>
                  </a:cubicBezTo>
                  <a:cubicBezTo>
                    <a:pt x="1335" y="9607"/>
                    <a:pt x="1335" y="9474"/>
                    <a:pt x="1369" y="9340"/>
                  </a:cubicBezTo>
                  <a:cubicBezTo>
                    <a:pt x="1402" y="9107"/>
                    <a:pt x="1402" y="8740"/>
                    <a:pt x="1402" y="8273"/>
                  </a:cubicBezTo>
                  <a:cubicBezTo>
                    <a:pt x="1402" y="7105"/>
                    <a:pt x="1302" y="5938"/>
                    <a:pt x="1168" y="4804"/>
                  </a:cubicBezTo>
                  <a:cubicBezTo>
                    <a:pt x="1002" y="3636"/>
                    <a:pt x="768" y="2502"/>
                    <a:pt x="468" y="1368"/>
                  </a:cubicBezTo>
                  <a:cubicBezTo>
                    <a:pt x="368" y="934"/>
                    <a:pt x="234" y="601"/>
                    <a:pt x="168" y="367"/>
                  </a:cubicBezTo>
                  <a:cubicBezTo>
                    <a:pt x="134" y="234"/>
                    <a:pt x="101" y="100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6023523" y="2929488"/>
              <a:ext cx="8910" cy="175617"/>
            </a:xfrm>
            <a:custGeom>
              <a:rect b="b" l="l" r="r" t="t"/>
              <a:pathLst>
                <a:path extrusionOk="0" h="8574" w="435">
                  <a:moveTo>
                    <a:pt x="68" y="1"/>
                  </a:moveTo>
                  <a:cubicBezTo>
                    <a:pt x="1" y="1402"/>
                    <a:pt x="34" y="2836"/>
                    <a:pt x="101" y="4271"/>
                  </a:cubicBezTo>
                  <a:cubicBezTo>
                    <a:pt x="134" y="5705"/>
                    <a:pt x="234" y="7139"/>
                    <a:pt x="401" y="8574"/>
                  </a:cubicBezTo>
                  <a:cubicBezTo>
                    <a:pt x="435" y="8574"/>
                    <a:pt x="435" y="6639"/>
                    <a:pt x="334" y="4271"/>
                  </a:cubicBezTo>
                  <a:cubicBezTo>
                    <a:pt x="234" y="1902"/>
                    <a:pt x="134" y="1"/>
                    <a:pt x="68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6091177" y="2821545"/>
              <a:ext cx="38958" cy="284932"/>
            </a:xfrm>
            <a:custGeom>
              <a:rect b="b" l="l" r="r" t="t"/>
              <a:pathLst>
                <a:path extrusionOk="0" h="13911" w="1902">
                  <a:moveTo>
                    <a:pt x="0" y="0"/>
                  </a:moveTo>
                  <a:lnTo>
                    <a:pt x="0" y="0"/>
                  </a:lnTo>
                  <a:cubicBezTo>
                    <a:pt x="34" y="167"/>
                    <a:pt x="34" y="367"/>
                    <a:pt x="100" y="534"/>
                  </a:cubicBezTo>
                  <a:cubicBezTo>
                    <a:pt x="167" y="934"/>
                    <a:pt x="267" y="1435"/>
                    <a:pt x="367" y="2002"/>
                  </a:cubicBezTo>
                  <a:cubicBezTo>
                    <a:pt x="567" y="3269"/>
                    <a:pt x="834" y="5004"/>
                    <a:pt x="1068" y="6939"/>
                  </a:cubicBezTo>
                  <a:cubicBezTo>
                    <a:pt x="1335" y="8840"/>
                    <a:pt x="1501" y="10608"/>
                    <a:pt x="1635" y="11876"/>
                  </a:cubicBezTo>
                  <a:cubicBezTo>
                    <a:pt x="1701" y="12476"/>
                    <a:pt x="1768" y="12976"/>
                    <a:pt x="1802" y="13377"/>
                  </a:cubicBezTo>
                  <a:cubicBezTo>
                    <a:pt x="1802" y="13543"/>
                    <a:pt x="1835" y="13744"/>
                    <a:pt x="1902" y="13910"/>
                  </a:cubicBezTo>
                  <a:cubicBezTo>
                    <a:pt x="1902" y="13710"/>
                    <a:pt x="1902" y="13543"/>
                    <a:pt x="1902" y="13343"/>
                  </a:cubicBezTo>
                  <a:cubicBezTo>
                    <a:pt x="1868" y="13010"/>
                    <a:pt x="1835" y="12476"/>
                    <a:pt x="1802" y="11842"/>
                  </a:cubicBezTo>
                  <a:cubicBezTo>
                    <a:pt x="1701" y="10575"/>
                    <a:pt x="1535" y="8840"/>
                    <a:pt x="1301" y="6905"/>
                  </a:cubicBezTo>
                  <a:cubicBezTo>
                    <a:pt x="1034" y="4971"/>
                    <a:pt x="767" y="3236"/>
                    <a:pt x="501" y="2002"/>
                  </a:cubicBezTo>
                  <a:cubicBezTo>
                    <a:pt x="367" y="1368"/>
                    <a:pt x="267" y="868"/>
                    <a:pt x="167" y="534"/>
                  </a:cubicBezTo>
                  <a:cubicBezTo>
                    <a:pt x="134" y="334"/>
                    <a:pt x="100" y="16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6136259" y="2563957"/>
              <a:ext cx="63578" cy="181762"/>
            </a:xfrm>
            <a:custGeom>
              <a:rect b="b" l="l" r="r" t="t"/>
              <a:pathLst>
                <a:path extrusionOk="0" h="8874" w="3104">
                  <a:moveTo>
                    <a:pt x="1" y="1"/>
                  </a:moveTo>
                  <a:cubicBezTo>
                    <a:pt x="101" y="434"/>
                    <a:pt x="268" y="868"/>
                    <a:pt x="434" y="1302"/>
                  </a:cubicBezTo>
                  <a:cubicBezTo>
                    <a:pt x="735" y="2102"/>
                    <a:pt x="1135" y="3203"/>
                    <a:pt x="1569" y="4437"/>
                  </a:cubicBezTo>
                  <a:cubicBezTo>
                    <a:pt x="2002" y="5671"/>
                    <a:pt x="2369" y="6772"/>
                    <a:pt x="2636" y="7573"/>
                  </a:cubicBezTo>
                  <a:cubicBezTo>
                    <a:pt x="2769" y="8006"/>
                    <a:pt x="2936" y="8440"/>
                    <a:pt x="3103" y="8874"/>
                  </a:cubicBezTo>
                  <a:cubicBezTo>
                    <a:pt x="3036" y="8407"/>
                    <a:pt x="2936" y="7973"/>
                    <a:pt x="2803" y="7539"/>
                  </a:cubicBezTo>
                  <a:cubicBezTo>
                    <a:pt x="2569" y="6705"/>
                    <a:pt x="2202" y="5605"/>
                    <a:pt x="1769" y="4370"/>
                  </a:cubicBezTo>
                  <a:cubicBezTo>
                    <a:pt x="1335" y="3136"/>
                    <a:pt x="901" y="2035"/>
                    <a:pt x="568" y="1235"/>
                  </a:cubicBezTo>
                  <a:cubicBezTo>
                    <a:pt x="401" y="801"/>
                    <a:pt x="234" y="40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6098694" y="2569426"/>
              <a:ext cx="121625" cy="510403"/>
            </a:xfrm>
            <a:custGeom>
              <a:rect b="b" l="l" r="r" t="t"/>
              <a:pathLst>
                <a:path extrusionOk="0" h="24919" w="5938">
                  <a:moveTo>
                    <a:pt x="0" y="1"/>
                  </a:moveTo>
                  <a:cubicBezTo>
                    <a:pt x="0" y="101"/>
                    <a:pt x="34" y="167"/>
                    <a:pt x="67" y="267"/>
                  </a:cubicBezTo>
                  <a:cubicBezTo>
                    <a:pt x="100" y="468"/>
                    <a:pt x="167" y="701"/>
                    <a:pt x="234" y="1001"/>
                  </a:cubicBezTo>
                  <a:cubicBezTo>
                    <a:pt x="434" y="1635"/>
                    <a:pt x="667" y="2536"/>
                    <a:pt x="968" y="3636"/>
                  </a:cubicBezTo>
                  <a:cubicBezTo>
                    <a:pt x="1601" y="5838"/>
                    <a:pt x="2402" y="8974"/>
                    <a:pt x="3236" y="12376"/>
                  </a:cubicBezTo>
                  <a:cubicBezTo>
                    <a:pt x="4036" y="15812"/>
                    <a:pt x="4704" y="18947"/>
                    <a:pt x="5171" y="21249"/>
                  </a:cubicBezTo>
                  <a:cubicBezTo>
                    <a:pt x="5404" y="22350"/>
                    <a:pt x="5604" y="23251"/>
                    <a:pt x="5738" y="23918"/>
                  </a:cubicBezTo>
                  <a:cubicBezTo>
                    <a:pt x="5771" y="24251"/>
                    <a:pt x="5838" y="24451"/>
                    <a:pt x="5871" y="24652"/>
                  </a:cubicBezTo>
                  <a:cubicBezTo>
                    <a:pt x="5904" y="24752"/>
                    <a:pt x="5904" y="24818"/>
                    <a:pt x="5938" y="24918"/>
                  </a:cubicBezTo>
                  <a:cubicBezTo>
                    <a:pt x="5938" y="24818"/>
                    <a:pt x="5938" y="24752"/>
                    <a:pt x="5904" y="24652"/>
                  </a:cubicBezTo>
                  <a:lnTo>
                    <a:pt x="5804" y="23918"/>
                  </a:lnTo>
                  <a:cubicBezTo>
                    <a:pt x="5704" y="23284"/>
                    <a:pt x="5537" y="22350"/>
                    <a:pt x="5337" y="21216"/>
                  </a:cubicBezTo>
                  <a:cubicBezTo>
                    <a:pt x="4904" y="18947"/>
                    <a:pt x="4270" y="15779"/>
                    <a:pt x="3436" y="12343"/>
                  </a:cubicBezTo>
                  <a:cubicBezTo>
                    <a:pt x="2602" y="8907"/>
                    <a:pt x="1768" y="5805"/>
                    <a:pt x="1134" y="3603"/>
                  </a:cubicBezTo>
                  <a:cubicBezTo>
                    <a:pt x="801" y="2469"/>
                    <a:pt x="534" y="1568"/>
                    <a:pt x="334" y="968"/>
                  </a:cubicBezTo>
                  <a:lnTo>
                    <a:pt x="100" y="267"/>
                  </a:lnTo>
                  <a:cubicBezTo>
                    <a:pt x="67" y="167"/>
                    <a:pt x="34" y="10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6031737" y="2821545"/>
              <a:ext cx="15731" cy="13682"/>
            </a:xfrm>
            <a:custGeom>
              <a:rect b="b" l="l" r="r" t="t"/>
              <a:pathLst>
                <a:path extrusionOk="0" h="668" w="768">
                  <a:moveTo>
                    <a:pt x="434" y="0"/>
                  </a:moveTo>
                  <a:cubicBezTo>
                    <a:pt x="0" y="0"/>
                    <a:pt x="0" y="667"/>
                    <a:pt x="434" y="667"/>
                  </a:cubicBezTo>
                  <a:cubicBezTo>
                    <a:pt x="634" y="667"/>
                    <a:pt x="767" y="534"/>
                    <a:pt x="767" y="334"/>
                  </a:cubicBezTo>
                  <a:cubicBezTo>
                    <a:pt x="767" y="134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6076143" y="3053161"/>
              <a:ext cx="13006" cy="13682"/>
            </a:xfrm>
            <a:custGeom>
              <a:rect b="b" l="l" r="r" t="t"/>
              <a:pathLst>
                <a:path extrusionOk="0" h="668" w="635">
                  <a:moveTo>
                    <a:pt x="301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8"/>
                    <a:pt x="301" y="668"/>
                  </a:cubicBezTo>
                  <a:cubicBezTo>
                    <a:pt x="501" y="668"/>
                    <a:pt x="634" y="501"/>
                    <a:pt x="634" y="334"/>
                  </a:cubicBezTo>
                  <a:cubicBezTo>
                    <a:pt x="634" y="167"/>
                    <a:pt x="501" y="0"/>
                    <a:pt x="3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6163603" y="3010107"/>
              <a:ext cx="15731" cy="13600"/>
            </a:xfrm>
            <a:custGeom>
              <a:rect b="b" l="l" r="r" t="t"/>
              <a:pathLst>
                <a:path extrusionOk="0" h="664" w="768">
                  <a:moveTo>
                    <a:pt x="434" y="1"/>
                  </a:moveTo>
                  <a:cubicBezTo>
                    <a:pt x="134" y="1"/>
                    <a:pt x="0" y="335"/>
                    <a:pt x="200" y="568"/>
                  </a:cubicBezTo>
                  <a:cubicBezTo>
                    <a:pt x="266" y="633"/>
                    <a:pt x="349" y="663"/>
                    <a:pt x="431" y="663"/>
                  </a:cubicBezTo>
                  <a:cubicBezTo>
                    <a:pt x="601" y="663"/>
                    <a:pt x="767" y="537"/>
                    <a:pt x="767" y="335"/>
                  </a:cubicBezTo>
                  <a:cubicBezTo>
                    <a:pt x="767" y="134"/>
                    <a:pt x="634" y="1"/>
                    <a:pt x="4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6129438" y="2828366"/>
              <a:ext cx="13682" cy="13703"/>
            </a:xfrm>
            <a:custGeom>
              <a:rect b="b" l="l" r="r" t="t"/>
              <a:pathLst>
                <a:path extrusionOk="0" h="669" w="668">
                  <a:moveTo>
                    <a:pt x="334" y="1"/>
                  </a:moveTo>
                  <a:cubicBezTo>
                    <a:pt x="134" y="1"/>
                    <a:pt x="0" y="134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cubicBezTo>
                    <a:pt x="501" y="668"/>
                    <a:pt x="667" y="501"/>
                    <a:pt x="667" y="334"/>
                  </a:cubicBezTo>
                  <a:cubicBezTo>
                    <a:pt x="667" y="134"/>
                    <a:pt x="501" y="1"/>
                    <a:pt x="33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6066577" y="2605905"/>
              <a:ext cx="15731" cy="14092"/>
            </a:xfrm>
            <a:custGeom>
              <a:rect b="b" l="l" r="r" t="t"/>
              <a:pathLst>
                <a:path extrusionOk="0" h="688" w="768">
                  <a:moveTo>
                    <a:pt x="427" y="0"/>
                  </a:moveTo>
                  <a:cubicBezTo>
                    <a:pt x="351" y="0"/>
                    <a:pt x="271" y="27"/>
                    <a:pt x="201" y="88"/>
                  </a:cubicBezTo>
                  <a:cubicBezTo>
                    <a:pt x="0" y="321"/>
                    <a:pt x="167" y="688"/>
                    <a:pt x="467" y="688"/>
                  </a:cubicBezTo>
                  <a:cubicBezTo>
                    <a:pt x="634" y="688"/>
                    <a:pt x="768" y="521"/>
                    <a:pt x="768" y="354"/>
                  </a:cubicBezTo>
                  <a:cubicBezTo>
                    <a:pt x="768" y="145"/>
                    <a:pt x="605" y="0"/>
                    <a:pt x="4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6211430" y="2792849"/>
              <a:ext cx="16406" cy="13887"/>
            </a:xfrm>
            <a:custGeom>
              <a:rect b="b" l="l" r="r" t="t"/>
              <a:pathLst>
                <a:path extrusionOk="0" h="678" w="801">
                  <a:moveTo>
                    <a:pt x="467" y="0"/>
                  </a:moveTo>
                  <a:cubicBezTo>
                    <a:pt x="167" y="0"/>
                    <a:pt x="0" y="367"/>
                    <a:pt x="234" y="567"/>
                  </a:cubicBezTo>
                  <a:cubicBezTo>
                    <a:pt x="299" y="644"/>
                    <a:pt x="383" y="677"/>
                    <a:pt x="465" y="677"/>
                  </a:cubicBezTo>
                  <a:cubicBezTo>
                    <a:pt x="635" y="677"/>
                    <a:pt x="801" y="536"/>
                    <a:pt x="801" y="334"/>
                  </a:cubicBezTo>
                  <a:cubicBezTo>
                    <a:pt x="801" y="167"/>
                    <a:pt x="634" y="0"/>
                    <a:pt x="4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6238077" y="2967073"/>
              <a:ext cx="13682" cy="13682"/>
            </a:xfrm>
            <a:custGeom>
              <a:rect b="b" l="l" r="r" t="t"/>
              <a:pathLst>
                <a:path extrusionOk="0" h="668" w="668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01"/>
                    <a:pt x="167" y="668"/>
                    <a:pt x="334" y="668"/>
                  </a:cubicBezTo>
                  <a:cubicBezTo>
                    <a:pt x="534" y="668"/>
                    <a:pt x="667" y="501"/>
                    <a:pt x="667" y="334"/>
                  </a:cubicBezTo>
                  <a:cubicBezTo>
                    <a:pt x="667" y="134"/>
                    <a:pt x="534" y="0"/>
                    <a:pt x="3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6031040" y="2684210"/>
              <a:ext cx="9586" cy="13682"/>
            </a:xfrm>
            <a:custGeom>
              <a:rect b="b" l="l" r="r" t="t"/>
              <a:pathLst>
                <a:path extrusionOk="0" h="668" w="468">
                  <a:moveTo>
                    <a:pt x="401" y="1"/>
                  </a:moveTo>
                  <a:lnTo>
                    <a:pt x="401" y="1"/>
                  </a:lnTo>
                  <a:cubicBezTo>
                    <a:pt x="1" y="101"/>
                    <a:pt x="68" y="668"/>
                    <a:pt x="468" y="668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6166716" y="2668500"/>
              <a:ext cx="12617" cy="12904"/>
            </a:xfrm>
            <a:custGeom>
              <a:rect b="b" l="l" r="r" t="t"/>
              <a:pathLst>
                <a:path extrusionOk="0" h="630" w="616">
                  <a:moveTo>
                    <a:pt x="382" y="0"/>
                  </a:moveTo>
                  <a:lnTo>
                    <a:pt x="382" y="0"/>
                  </a:lnTo>
                  <a:cubicBezTo>
                    <a:pt x="0" y="147"/>
                    <a:pt x="161" y="630"/>
                    <a:pt x="478" y="630"/>
                  </a:cubicBezTo>
                  <a:cubicBezTo>
                    <a:pt x="521" y="630"/>
                    <a:pt x="567" y="621"/>
                    <a:pt x="615" y="601"/>
                  </a:cubicBezTo>
                  <a:lnTo>
                    <a:pt x="3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6104839" y="2944522"/>
              <a:ext cx="9586" cy="13682"/>
            </a:xfrm>
            <a:custGeom>
              <a:rect b="b" l="l" r="r" t="t"/>
              <a:pathLst>
                <a:path extrusionOk="0" h="668" w="468">
                  <a:moveTo>
                    <a:pt x="401" y="1"/>
                  </a:moveTo>
                  <a:lnTo>
                    <a:pt x="401" y="1"/>
                  </a:lnTo>
                  <a:cubicBezTo>
                    <a:pt x="0" y="101"/>
                    <a:pt x="67" y="668"/>
                    <a:pt x="467" y="668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6026944" y="1853911"/>
              <a:ext cx="66302" cy="58949"/>
            </a:xfrm>
            <a:custGeom>
              <a:rect b="b" l="l" r="r" t="t"/>
              <a:pathLst>
                <a:path extrusionOk="0" h="2878" w="3237">
                  <a:moveTo>
                    <a:pt x="1502" y="1009"/>
                  </a:moveTo>
                  <a:lnTo>
                    <a:pt x="1502" y="1009"/>
                  </a:lnTo>
                  <a:cubicBezTo>
                    <a:pt x="1520" y="1046"/>
                    <a:pt x="1551" y="1065"/>
                    <a:pt x="1587" y="1071"/>
                  </a:cubicBezTo>
                  <a:lnTo>
                    <a:pt x="1587" y="1071"/>
                  </a:lnTo>
                  <a:cubicBezTo>
                    <a:pt x="1561" y="1048"/>
                    <a:pt x="1532" y="1028"/>
                    <a:pt x="1502" y="1009"/>
                  </a:cubicBezTo>
                  <a:close/>
                  <a:moveTo>
                    <a:pt x="1077" y="0"/>
                  </a:moveTo>
                  <a:cubicBezTo>
                    <a:pt x="1006" y="0"/>
                    <a:pt x="937" y="3"/>
                    <a:pt x="868" y="9"/>
                  </a:cubicBezTo>
                  <a:cubicBezTo>
                    <a:pt x="1101" y="175"/>
                    <a:pt x="1368" y="375"/>
                    <a:pt x="1602" y="576"/>
                  </a:cubicBezTo>
                  <a:cubicBezTo>
                    <a:pt x="1702" y="642"/>
                    <a:pt x="1802" y="776"/>
                    <a:pt x="1802" y="909"/>
                  </a:cubicBezTo>
                  <a:cubicBezTo>
                    <a:pt x="1802" y="998"/>
                    <a:pt x="1698" y="1072"/>
                    <a:pt x="1609" y="1072"/>
                  </a:cubicBezTo>
                  <a:cubicBezTo>
                    <a:pt x="1602" y="1072"/>
                    <a:pt x="1594" y="1072"/>
                    <a:pt x="1587" y="1071"/>
                  </a:cubicBezTo>
                  <a:lnTo>
                    <a:pt x="1587" y="1071"/>
                  </a:lnTo>
                  <a:cubicBezTo>
                    <a:pt x="1703" y="1170"/>
                    <a:pt x="1775" y="1307"/>
                    <a:pt x="1802" y="1443"/>
                  </a:cubicBezTo>
                  <a:cubicBezTo>
                    <a:pt x="1833" y="1599"/>
                    <a:pt x="1719" y="1813"/>
                    <a:pt x="1540" y="1813"/>
                  </a:cubicBezTo>
                  <a:cubicBezTo>
                    <a:pt x="1528" y="1813"/>
                    <a:pt x="1515" y="1812"/>
                    <a:pt x="1502" y="1810"/>
                  </a:cubicBezTo>
                  <a:cubicBezTo>
                    <a:pt x="1335" y="1776"/>
                    <a:pt x="1302" y="1610"/>
                    <a:pt x="1168" y="1543"/>
                  </a:cubicBezTo>
                  <a:cubicBezTo>
                    <a:pt x="1005" y="1398"/>
                    <a:pt x="675" y="1342"/>
                    <a:pt x="408" y="1342"/>
                  </a:cubicBezTo>
                  <a:cubicBezTo>
                    <a:pt x="182" y="1342"/>
                    <a:pt x="1" y="1382"/>
                    <a:pt x="1" y="1443"/>
                  </a:cubicBezTo>
                  <a:cubicBezTo>
                    <a:pt x="134" y="2110"/>
                    <a:pt x="701" y="2610"/>
                    <a:pt x="1368" y="2710"/>
                  </a:cubicBezTo>
                  <a:cubicBezTo>
                    <a:pt x="1602" y="2744"/>
                    <a:pt x="1835" y="2710"/>
                    <a:pt x="2069" y="2777"/>
                  </a:cubicBezTo>
                  <a:cubicBezTo>
                    <a:pt x="2269" y="2811"/>
                    <a:pt x="2436" y="2844"/>
                    <a:pt x="2636" y="2877"/>
                  </a:cubicBezTo>
                  <a:cubicBezTo>
                    <a:pt x="2836" y="2877"/>
                    <a:pt x="3036" y="2777"/>
                    <a:pt x="3136" y="2610"/>
                  </a:cubicBezTo>
                  <a:cubicBezTo>
                    <a:pt x="3236" y="2310"/>
                    <a:pt x="2869" y="2043"/>
                    <a:pt x="2803" y="1710"/>
                  </a:cubicBezTo>
                  <a:cubicBezTo>
                    <a:pt x="2769" y="1510"/>
                    <a:pt x="2769" y="1343"/>
                    <a:pt x="2803" y="1143"/>
                  </a:cubicBezTo>
                  <a:cubicBezTo>
                    <a:pt x="2769" y="709"/>
                    <a:pt x="2502" y="342"/>
                    <a:pt x="2102" y="175"/>
                  </a:cubicBezTo>
                  <a:cubicBezTo>
                    <a:pt x="1771" y="65"/>
                    <a:pt x="1416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6061784" y="1752953"/>
              <a:ext cx="62205" cy="66834"/>
            </a:xfrm>
            <a:custGeom>
              <a:rect b="b" l="l" r="r" t="t"/>
              <a:pathLst>
                <a:path extrusionOk="0" h="3263" w="3037">
                  <a:moveTo>
                    <a:pt x="1402" y="1"/>
                  </a:moveTo>
                  <a:lnTo>
                    <a:pt x="1302" y="67"/>
                  </a:lnTo>
                  <a:cubicBezTo>
                    <a:pt x="1245" y="74"/>
                    <a:pt x="1201" y="77"/>
                    <a:pt x="1163" y="77"/>
                  </a:cubicBezTo>
                  <a:cubicBezTo>
                    <a:pt x="1061" y="77"/>
                    <a:pt x="1009" y="58"/>
                    <a:pt x="907" y="58"/>
                  </a:cubicBezTo>
                  <a:cubicBezTo>
                    <a:pt x="869" y="58"/>
                    <a:pt x="825" y="60"/>
                    <a:pt x="768" y="67"/>
                  </a:cubicBezTo>
                  <a:cubicBezTo>
                    <a:pt x="501" y="67"/>
                    <a:pt x="268" y="201"/>
                    <a:pt x="101" y="434"/>
                  </a:cubicBezTo>
                  <a:cubicBezTo>
                    <a:pt x="1" y="735"/>
                    <a:pt x="68" y="1035"/>
                    <a:pt x="234" y="1302"/>
                  </a:cubicBezTo>
                  <a:cubicBezTo>
                    <a:pt x="435" y="1735"/>
                    <a:pt x="601" y="2102"/>
                    <a:pt x="801" y="2502"/>
                  </a:cubicBezTo>
                  <a:cubicBezTo>
                    <a:pt x="902" y="2769"/>
                    <a:pt x="1068" y="3003"/>
                    <a:pt x="1302" y="3170"/>
                  </a:cubicBezTo>
                  <a:cubicBezTo>
                    <a:pt x="1428" y="3233"/>
                    <a:pt x="1563" y="3262"/>
                    <a:pt x="1697" y="3262"/>
                  </a:cubicBezTo>
                  <a:cubicBezTo>
                    <a:pt x="1919" y="3262"/>
                    <a:pt x="2136" y="3182"/>
                    <a:pt x="2303" y="3036"/>
                  </a:cubicBezTo>
                  <a:cubicBezTo>
                    <a:pt x="2569" y="2803"/>
                    <a:pt x="2770" y="2469"/>
                    <a:pt x="2870" y="2136"/>
                  </a:cubicBezTo>
                  <a:cubicBezTo>
                    <a:pt x="3003" y="1869"/>
                    <a:pt x="3036" y="1568"/>
                    <a:pt x="2970" y="1268"/>
                  </a:cubicBezTo>
                  <a:cubicBezTo>
                    <a:pt x="2892" y="1034"/>
                    <a:pt x="2672" y="902"/>
                    <a:pt x="2453" y="902"/>
                  </a:cubicBezTo>
                  <a:cubicBezTo>
                    <a:pt x="2391" y="902"/>
                    <a:pt x="2328" y="913"/>
                    <a:pt x="2269" y="935"/>
                  </a:cubicBezTo>
                  <a:cubicBezTo>
                    <a:pt x="2102" y="1068"/>
                    <a:pt x="2002" y="1235"/>
                    <a:pt x="1936" y="1435"/>
                  </a:cubicBezTo>
                  <a:cubicBezTo>
                    <a:pt x="1874" y="1620"/>
                    <a:pt x="1726" y="1806"/>
                    <a:pt x="1546" y="1806"/>
                  </a:cubicBezTo>
                  <a:cubicBezTo>
                    <a:pt x="1532" y="1806"/>
                    <a:pt x="1517" y="1804"/>
                    <a:pt x="1502" y="1802"/>
                  </a:cubicBezTo>
                  <a:cubicBezTo>
                    <a:pt x="1302" y="1769"/>
                    <a:pt x="1168" y="1468"/>
                    <a:pt x="1235" y="1235"/>
                  </a:cubicBezTo>
                  <a:cubicBezTo>
                    <a:pt x="1335" y="1035"/>
                    <a:pt x="1435" y="835"/>
                    <a:pt x="1535" y="634"/>
                  </a:cubicBezTo>
                  <a:cubicBezTo>
                    <a:pt x="1669" y="401"/>
                    <a:pt x="1602" y="134"/>
                    <a:pt x="14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6070674" y="1697097"/>
              <a:ext cx="39654" cy="42030"/>
            </a:xfrm>
            <a:custGeom>
              <a:rect b="b" l="l" r="r" t="t"/>
              <a:pathLst>
                <a:path extrusionOk="0" h="2052" w="1936">
                  <a:moveTo>
                    <a:pt x="768" y="1"/>
                  </a:moveTo>
                  <a:cubicBezTo>
                    <a:pt x="668" y="1"/>
                    <a:pt x="568" y="9"/>
                    <a:pt x="468" y="26"/>
                  </a:cubicBezTo>
                  <a:cubicBezTo>
                    <a:pt x="267" y="59"/>
                    <a:pt x="101" y="193"/>
                    <a:pt x="34" y="393"/>
                  </a:cubicBezTo>
                  <a:cubicBezTo>
                    <a:pt x="1" y="593"/>
                    <a:pt x="1" y="760"/>
                    <a:pt x="34" y="960"/>
                  </a:cubicBezTo>
                  <a:cubicBezTo>
                    <a:pt x="34" y="1093"/>
                    <a:pt x="34" y="1260"/>
                    <a:pt x="34" y="1360"/>
                  </a:cubicBezTo>
                  <a:cubicBezTo>
                    <a:pt x="1" y="1527"/>
                    <a:pt x="34" y="1660"/>
                    <a:pt x="134" y="1794"/>
                  </a:cubicBezTo>
                  <a:cubicBezTo>
                    <a:pt x="267" y="1894"/>
                    <a:pt x="434" y="1960"/>
                    <a:pt x="601" y="1994"/>
                  </a:cubicBezTo>
                  <a:cubicBezTo>
                    <a:pt x="693" y="2033"/>
                    <a:pt x="790" y="2052"/>
                    <a:pt x="887" y="2052"/>
                  </a:cubicBezTo>
                  <a:cubicBezTo>
                    <a:pt x="1035" y="2052"/>
                    <a:pt x="1180" y="2008"/>
                    <a:pt x="1301" y="1927"/>
                  </a:cubicBezTo>
                  <a:cubicBezTo>
                    <a:pt x="1435" y="1794"/>
                    <a:pt x="1502" y="1660"/>
                    <a:pt x="1535" y="1493"/>
                  </a:cubicBezTo>
                  <a:cubicBezTo>
                    <a:pt x="1668" y="1093"/>
                    <a:pt x="1802" y="626"/>
                    <a:pt x="1935" y="193"/>
                  </a:cubicBezTo>
                  <a:lnTo>
                    <a:pt x="1668" y="59"/>
                  </a:lnTo>
                  <a:cubicBezTo>
                    <a:pt x="1468" y="59"/>
                    <a:pt x="1268" y="59"/>
                    <a:pt x="1068" y="26"/>
                  </a:cubicBezTo>
                  <a:cubicBezTo>
                    <a:pt x="968" y="9"/>
                    <a:pt x="868" y="1"/>
                    <a:pt x="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6022171" y="1848954"/>
              <a:ext cx="30765" cy="26996"/>
            </a:xfrm>
            <a:custGeom>
              <a:rect b="b" l="l" r="r" t="t"/>
              <a:pathLst>
                <a:path extrusionOk="0" h="1318" w="1502">
                  <a:moveTo>
                    <a:pt x="538" y="0"/>
                  </a:moveTo>
                  <a:cubicBezTo>
                    <a:pt x="442" y="0"/>
                    <a:pt x="350" y="17"/>
                    <a:pt x="267" y="50"/>
                  </a:cubicBezTo>
                  <a:cubicBezTo>
                    <a:pt x="134" y="150"/>
                    <a:pt x="34" y="284"/>
                    <a:pt x="34" y="484"/>
                  </a:cubicBezTo>
                  <a:cubicBezTo>
                    <a:pt x="0" y="684"/>
                    <a:pt x="34" y="918"/>
                    <a:pt x="134" y="1118"/>
                  </a:cubicBezTo>
                  <a:cubicBezTo>
                    <a:pt x="134" y="1185"/>
                    <a:pt x="200" y="1251"/>
                    <a:pt x="234" y="1285"/>
                  </a:cubicBezTo>
                  <a:cubicBezTo>
                    <a:pt x="252" y="1294"/>
                    <a:pt x="272" y="1298"/>
                    <a:pt x="292" y="1298"/>
                  </a:cubicBezTo>
                  <a:cubicBezTo>
                    <a:pt x="347" y="1298"/>
                    <a:pt x="400" y="1267"/>
                    <a:pt x="400" y="1218"/>
                  </a:cubicBezTo>
                  <a:lnTo>
                    <a:pt x="434" y="1318"/>
                  </a:lnTo>
                  <a:cubicBezTo>
                    <a:pt x="434" y="1151"/>
                    <a:pt x="534" y="1051"/>
                    <a:pt x="667" y="984"/>
                  </a:cubicBezTo>
                  <a:cubicBezTo>
                    <a:pt x="801" y="951"/>
                    <a:pt x="934" y="918"/>
                    <a:pt x="1101" y="918"/>
                  </a:cubicBezTo>
                  <a:cubicBezTo>
                    <a:pt x="1234" y="918"/>
                    <a:pt x="1368" y="818"/>
                    <a:pt x="1435" y="684"/>
                  </a:cubicBezTo>
                  <a:cubicBezTo>
                    <a:pt x="1501" y="517"/>
                    <a:pt x="1435" y="351"/>
                    <a:pt x="1301" y="251"/>
                  </a:cubicBezTo>
                  <a:cubicBezTo>
                    <a:pt x="1134" y="150"/>
                    <a:pt x="1001" y="84"/>
                    <a:pt x="834" y="50"/>
                  </a:cubicBezTo>
                  <a:cubicBezTo>
                    <a:pt x="734" y="17"/>
                    <a:pt x="634" y="0"/>
                    <a:pt x="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2836917" y="3741865"/>
              <a:ext cx="360082" cy="430460"/>
            </a:xfrm>
            <a:custGeom>
              <a:rect b="b" l="l" r="r" t="t"/>
              <a:pathLst>
                <a:path extrusionOk="0" h="21016" w="17580">
                  <a:moveTo>
                    <a:pt x="11842" y="1"/>
                  </a:moveTo>
                  <a:lnTo>
                    <a:pt x="3636" y="3536"/>
                  </a:lnTo>
                  <a:lnTo>
                    <a:pt x="7539" y="11776"/>
                  </a:lnTo>
                  <a:cubicBezTo>
                    <a:pt x="7539" y="11776"/>
                    <a:pt x="0" y="19114"/>
                    <a:pt x="934" y="21016"/>
                  </a:cubicBezTo>
                  <a:lnTo>
                    <a:pt x="17579" y="13443"/>
                  </a:lnTo>
                  <a:lnTo>
                    <a:pt x="14744" y="8707"/>
                  </a:lnTo>
                  <a:lnTo>
                    <a:pt x="118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2854000" y="3991239"/>
              <a:ext cx="345048" cy="180410"/>
            </a:xfrm>
            <a:custGeom>
              <a:rect b="b" l="l" r="r" t="t"/>
              <a:pathLst>
                <a:path extrusionOk="0" h="8808" w="16846">
                  <a:moveTo>
                    <a:pt x="16012" y="1"/>
                  </a:moveTo>
                  <a:lnTo>
                    <a:pt x="200" y="7673"/>
                  </a:lnTo>
                  <a:cubicBezTo>
                    <a:pt x="33" y="8040"/>
                    <a:pt x="0" y="8440"/>
                    <a:pt x="134" y="8807"/>
                  </a:cubicBezTo>
                  <a:lnTo>
                    <a:pt x="16845" y="1435"/>
                  </a:lnTo>
                  <a:lnTo>
                    <a:pt x="16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2984002" y="3986057"/>
              <a:ext cx="42194" cy="11573"/>
            </a:xfrm>
            <a:custGeom>
              <a:rect b="b" l="l" r="r" t="t"/>
              <a:pathLst>
                <a:path extrusionOk="0" h="565" w="2060">
                  <a:moveTo>
                    <a:pt x="835" y="0"/>
                  </a:moveTo>
                  <a:cubicBezTo>
                    <a:pt x="337" y="0"/>
                    <a:pt x="0" y="230"/>
                    <a:pt x="58" y="287"/>
                  </a:cubicBezTo>
                  <a:cubicBezTo>
                    <a:pt x="66" y="312"/>
                    <a:pt x="97" y="320"/>
                    <a:pt x="148" y="320"/>
                  </a:cubicBezTo>
                  <a:cubicBezTo>
                    <a:pt x="270" y="320"/>
                    <a:pt x="503" y="271"/>
                    <a:pt x="787" y="271"/>
                  </a:cubicBezTo>
                  <a:cubicBezTo>
                    <a:pt x="874" y="271"/>
                    <a:pt x="964" y="276"/>
                    <a:pt x="1058" y="287"/>
                  </a:cubicBezTo>
                  <a:cubicBezTo>
                    <a:pt x="1504" y="347"/>
                    <a:pt x="1870" y="565"/>
                    <a:pt x="1969" y="565"/>
                  </a:cubicBezTo>
                  <a:cubicBezTo>
                    <a:pt x="1981" y="565"/>
                    <a:pt x="1989" y="561"/>
                    <a:pt x="1992" y="554"/>
                  </a:cubicBezTo>
                  <a:cubicBezTo>
                    <a:pt x="2059" y="487"/>
                    <a:pt x="1726" y="87"/>
                    <a:pt x="1092" y="20"/>
                  </a:cubicBezTo>
                  <a:cubicBezTo>
                    <a:pt x="1003" y="6"/>
                    <a:pt x="917" y="0"/>
                    <a:pt x="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2955367" y="4020898"/>
              <a:ext cx="35967" cy="18926"/>
            </a:xfrm>
            <a:custGeom>
              <a:rect b="b" l="l" r="r" t="t"/>
              <a:pathLst>
                <a:path extrusionOk="0" h="924" w="1756">
                  <a:moveTo>
                    <a:pt x="451" y="0"/>
                  </a:moveTo>
                  <a:cubicBezTo>
                    <a:pt x="183" y="0"/>
                    <a:pt x="1" y="80"/>
                    <a:pt x="21" y="121"/>
                  </a:cubicBezTo>
                  <a:cubicBezTo>
                    <a:pt x="21" y="221"/>
                    <a:pt x="455" y="187"/>
                    <a:pt x="889" y="421"/>
                  </a:cubicBezTo>
                  <a:cubicBezTo>
                    <a:pt x="1331" y="642"/>
                    <a:pt x="1564" y="924"/>
                    <a:pt x="1644" y="924"/>
                  </a:cubicBezTo>
                  <a:cubicBezTo>
                    <a:pt x="1648" y="924"/>
                    <a:pt x="1652" y="923"/>
                    <a:pt x="1656" y="921"/>
                  </a:cubicBezTo>
                  <a:cubicBezTo>
                    <a:pt x="1756" y="888"/>
                    <a:pt x="1589" y="388"/>
                    <a:pt x="1022" y="121"/>
                  </a:cubicBezTo>
                  <a:cubicBezTo>
                    <a:pt x="817" y="31"/>
                    <a:pt x="617" y="0"/>
                    <a:pt x="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2928474" y="4052257"/>
              <a:ext cx="28020" cy="23780"/>
            </a:xfrm>
            <a:custGeom>
              <a:rect b="b" l="l" r="r" t="t"/>
              <a:pathLst>
                <a:path extrusionOk="0" h="1161" w="1368">
                  <a:moveTo>
                    <a:pt x="143" y="1"/>
                  </a:moveTo>
                  <a:cubicBezTo>
                    <a:pt x="55" y="1"/>
                    <a:pt x="0" y="23"/>
                    <a:pt x="0" y="57"/>
                  </a:cubicBezTo>
                  <a:cubicBezTo>
                    <a:pt x="0" y="157"/>
                    <a:pt x="334" y="258"/>
                    <a:pt x="667" y="558"/>
                  </a:cubicBezTo>
                  <a:cubicBezTo>
                    <a:pt x="985" y="844"/>
                    <a:pt x="1182" y="1161"/>
                    <a:pt x="1286" y="1161"/>
                  </a:cubicBezTo>
                  <a:cubicBezTo>
                    <a:pt x="1291" y="1161"/>
                    <a:pt x="1296" y="1160"/>
                    <a:pt x="1301" y="1158"/>
                  </a:cubicBezTo>
                  <a:cubicBezTo>
                    <a:pt x="1368" y="1158"/>
                    <a:pt x="1301" y="691"/>
                    <a:pt x="867" y="324"/>
                  </a:cubicBezTo>
                  <a:cubicBezTo>
                    <a:pt x="604" y="83"/>
                    <a:pt x="313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2968087" y="3933253"/>
              <a:ext cx="38282" cy="17205"/>
            </a:xfrm>
            <a:custGeom>
              <a:rect b="b" l="l" r="r" t="t"/>
              <a:pathLst>
                <a:path extrusionOk="0" h="840" w="1869">
                  <a:moveTo>
                    <a:pt x="1456" y="0"/>
                  </a:moveTo>
                  <a:cubicBezTo>
                    <a:pt x="1283" y="0"/>
                    <a:pt x="1067" y="34"/>
                    <a:pt x="835" y="130"/>
                  </a:cubicBezTo>
                  <a:cubicBezTo>
                    <a:pt x="268" y="363"/>
                    <a:pt x="1" y="797"/>
                    <a:pt x="67" y="830"/>
                  </a:cubicBezTo>
                  <a:cubicBezTo>
                    <a:pt x="77" y="837"/>
                    <a:pt x="89" y="840"/>
                    <a:pt x="103" y="840"/>
                  </a:cubicBezTo>
                  <a:cubicBezTo>
                    <a:pt x="234" y="840"/>
                    <a:pt x="547" y="581"/>
                    <a:pt x="968" y="430"/>
                  </a:cubicBezTo>
                  <a:cubicBezTo>
                    <a:pt x="1402" y="230"/>
                    <a:pt x="1869" y="230"/>
                    <a:pt x="1869" y="130"/>
                  </a:cubicBezTo>
                  <a:cubicBezTo>
                    <a:pt x="1869" y="71"/>
                    <a:pt x="1706" y="0"/>
                    <a:pt x="1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2938039" y="3901362"/>
              <a:ext cx="53295" cy="42767"/>
            </a:xfrm>
            <a:custGeom>
              <a:rect b="b" l="l" r="r" t="t"/>
              <a:pathLst>
                <a:path extrusionOk="0" h="2088" w="2602">
                  <a:moveTo>
                    <a:pt x="567" y="786"/>
                  </a:moveTo>
                  <a:cubicBezTo>
                    <a:pt x="801" y="820"/>
                    <a:pt x="1001" y="886"/>
                    <a:pt x="1201" y="986"/>
                  </a:cubicBezTo>
                  <a:cubicBezTo>
                    <a:pt x="1468" y="1135"/>
                    <a:pt x="1682" y="1336"/>
                    <a:pt x="1867" y="1566"/>
                  </a:cubicBezTo>
                  <a:lnTo>
                    <a:pt x="1867" y="1566"/>
                  </a:lnTo>
                  <a:cubicBezTo>
                    <a:pt x="1890" y="1628"/>
                    <a:pt x="1916" y="1688"/>
                    <a:pt x="1946" y="1746"/>
                  </a:cubicBezTo>
                  <a:lnTo>
                    <a:pt x="1946" y="1746"/>
                  </a:lnTo>
                  <a:lnTo>
                    <a:pt x="1868" y="1720"/>
                  </a:lnTo>
                  <a:cubicBezTo>
                    <a:pt x="1568" y="1654"/>
                    <a:pt x="1268" y="1554"/>
                    <a:pt x="967" y="1453"/>
                  </a:cubicBezTo>
                  <a:cubicBezTo>
                    <a:pt x="834" y="1387"/>
                    <a:pt x="701" y="1320"/>
                    <a:pt x="567" y="1253"/>
                  </a:cubicBezTo>
                  <a:cubicBezTo>
                    <a:pt x="434" y="1220"/>
                    <a:pt x="334" y="1153"/>
                    <a:pt x="234" y="1053"/>
                  </a:cubicBezTo>
                  <a:cubicBezTo>
                    <a:pt x="167" y="986"/>
                    <a:pt x="167" y="886"/>
                    <a:pt x="267" y="853"/>
                  </a:cubicBezTo>
                  <a:cubicBezTo>
                    <a:pt x="367" y="786"/>
                    <a:pt x="467" y="786"/>
                    <a:pt x="567" y="786"/>
                  </a:cubicBezTo>
                  <a:close/>
                  <a:moveTo>
                    <a:pt x="2281" y="203"/>
                  </a:moveTo>
                  <a:cubicBezTo>
                    <a:pt x="2318" y="203"/>
                    <a:pt x="2352" y="219"/>
                    <a:pt x="2368" y="253"/>
                  </a:cubicBezTo>
                  <a:cubicBezTo>
                    <a:pt x="2402" y="353"/>
                    <a:pt x="2402" y="453"/>
                    <a:pt x="2368" y="553"/>
                  </a:cubicBezTo>
                  <a:cubicBezTo>
                    <a:pt x="2335" y="853"/>
                    <a:pt x="2302" y="1120"/>
                    <a:pt x="2268" y="1420"/>
                  </a:cubicBezTo>
                  <a:lnTo>
                    <a:pt x="2235" y="1654"/>
                  </a:lnTo>
                  <a:lnTo>
                    <a:pt x="2235" y="1787"/>
                  </a:lnTo>
                  <a:lnTo>
                    <a:pt x="2084" y="1787"/>
                  </a:lnTo>
                  <a:cubicBezTo>
                    <a:pt x="2067" y="1713"/>
                    <a:pt x="2040" y="1645"/>
                    <a:pt x="2001" y="1587"/>
                  </a:cubicBezTo>
                  <a:cubicBezTo>
                    <a:pt x="1976" y="1541"/>
                    <a:pt x="1948" y="1497"/>
                    <a:pt x="1918" y="1454"/>
                  </a:cubicBezTo>
                  <a:lnTo>
                    <a:pt x="1918" y="1454"/>
                  </a:lnTo>
                  <a:cubicBezTo>
                    <a:pt x="1872" y="1241"/>
                    <a:pt x="1856" y="1023"/>
                    <a:pt x="1901" y="820"/>
                  </a:cubicBezTo>
                  <a:cubicBezTo>
                    <a:pt x="1901" y="586"/>
                    <a:pt x="2001" y="386"/>
                    <a:pt x="2168" y="253"/>
                  </a:cubicBezTo>
                  <a:cubicBezTo>
                    <a:pt x="2202" y="219"/>
                    <a:pt x="2243" y="203"/>
                    <a:pt x="2281" y="203"/>
                  </a:cubicBezTo>
                  <a:close/>
                  <a:moveTo>
                    <a:pt x="2238" y="1"/>
                  </a:moveTo>
                  <a:cubicBezTo>
                    <a:pt x="2165" y="1"/>
                    <a:pt x="2093" y="27"/>
                    <a:pt x="2035" y="86"/>
                  </a:cubicBezTo>
                  <a:cubicBezTo>
                    <a:pt x="1935" y="186"/>
                    <a:pt x="1835" y="319"/>
                    <a:pt x="1801" y="453"/>
                  </a:cubicBezTo>
                  <a:cubicBezTo>
                    <a:pt x="1768" y="553"/>
                    <a:pt x="1768" y="653"/>
                    <a:pt x="1735" y="786"/>
                  </a:cubicBezTo>
                  <a:cubicBezTo>
                    <a:pt x="1735" y="949"/>
                    <a:pt x="1751" y="1121"/>
                    <a:pt x="1786" y="1288"/>
                  </a:cubicBezTo>
                  <a:lnTo>
                    <a:pt x="1786" y="1288"/>
                  </a:lnTo>
                  <a:cubicBezTo>
                    <a:pt x="1639" y="1123"/>
                    <a:pt x="1460" y="981"/>
                    <a:pt x="1268" y="853"/>
                  </a:cubicBezTo>
                  <a:cubicBezTo>
                    <a:pt x="1067" y="753"/>
                    <a:pt x="834" y="653"/>
                    <a:pt x="600" y="620"/>
                  </a:cubicBezTo>
                  <a:cubicBezTo>
                    <a:pt x="565" y="611"/>
                    <a:pt x="527" y="606"/>
                    <a:pt x="487" y="606"/>
                  </a:cubicBezTo>
                  <a:cubicBezTo>
                    <a:pt x="380" y="606"/>
                    <a:pt x="264" y="637"/>
                    <a:pt x="167" y="686"/>
                  </a:cubicBezTo>
                  <a:cubicBezTo>
                    <a:pt x="100" y="720"/>
                    <a:pt x="33" y="786"/>
                    <a:pt x="33" y="886"/>
                  </a:cubicBezTo>
                  <a:cubicBezTo>
                    <a:pt x="0" y="986"/>
                    <a:pt x="33" y="1087"/>
                    <a:pt x="100" y="1187"/>
                  </a:cubicBezTo>
                  <a:cubicBezTo>
                    <a:pt x="200" y="1287"/>
                    <a:pt x="334" y="1387"/>
                    <a:pt x="467" y="1453"/>
                  </a:cubicBezTo>
                  <a:cubicBezTo>
                    <a:pt x="634" y="1520"/>
                    <a:pt x="767" y="1587"/>
                    <a:pt x="901" y="1620"/>
                  </a:cubicBezTo>
                  <a:cubicBezTo>
                    <a:pt x="1201" y="1754"/>
                    <a:pt x="1501" y="1854"/>
                    <a:pt x="1801" y="1920"/>
                  </a:cubicBezTo>
                  <a:lnTo>
                    <a:pt x="2035" y="1987"/>
                  </a:lnTo>
                  <a:lnTo>
                    <a:pt x="2125" y="2010"/>
                  </a:lnTo>
                  <a:lnTo>
                    <a:pt x="2125" y="2010"/>
                  </a:lnTo>
                  <a:cubicBezTo>
                    <a:pt x="2150" y="2036"/>
                    <a:pt x="2176" y="2061"/>
                    <a:pt x="2202" y="2087"/>
                  </a:cubicBezTo>
                  <a:cubicBezTo>
                    <a:pt x="2190" y="2064"/>
                    <a:pt x="2178" y="2042"/>
                    <a:pt x="2167" y="2020"/>
                  </a:cubicBezTo>
                  <a:lnTo>
                    <a:pt x="2167" y="2020"/>
                  </a:lnTo>
                  <a:lnTo>
                    <a:pt x="2168" y="2021"/>
                  </a:lnTo>
                  <a:cubicBezTo>
                    <a:pt x="2235" y="2021"/>
                    <a:pt x="2302" y="2021"/>
                    <a:pt x="2368" y="1987"/>
                  </a:cubicBezTo>
                  <a:cubicBezTo>
                    <a:pt x="2402" y="1954"/>
                    <a:pt x="2435" y="1887"/>
                    <a:pt x="2468" y="1820"/>
                  </a:cubicBezTo>
                  <a:lnTo>
                    <a:pt x="2468" y="1687"/>
                  </a:lnTo>
                  <a:lnTo>
                    <a:pt x="2468" y="1453"/>
                  </a:lnTo>
                  <a:cubicBezTo>
                    <a:pt x="2502" y="1153"/>
                    <a:pt x="2535" y="886"/>
                    <a:pt x="2569" y="586"/>
                  </a:cubicBezTo>
                  <a:cubicBezTo>
                    <a:pt x="2602" y="419"/>
                    <a:pt x="2569" y="253"/>
                    <a:pt x="2502" y="119"/>
                  </a:cubicBezTo>
                  <a:cubicBezTo>
                    <a:pt x="2427" y="44"/>
                    <a:pt x="2331" y="1"/>
                    <a:pt x="2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2985170" y="3812919"/>
              <a:ext cx="124370" cy="54811"/>
            </a:xfrm>
            <a:custGeom>
              <a:rect b="b" l="l" r="r" t="t"/>
              <a:pathLst>
                <a:path extrusionOk="0" h="2676" w="6072">
                  <a:moveTo>
                    <a:pt x="5738" y="1"/>
                  </a:moveTo>
                  <a:cubicBezTo>
                    <a:pt x="5497" y="290"/>
                    <a:pt x="5134" y="353"/>
                    <a:pt x="4762" y="353"/>
                  </a:cubicBezTo>
                  <a:cubicBezTo>
                    <a:pt x="4620" y="353"/>
                    <a:pt x="4476" y="343"/>
                    <a:pt x="4337" y="334"/>
                  </a:cubicBezTo>
                  <a:cubicBezTo>
                    <a:pt x="4242" y="328"/>
                    <a:pt x="4145" y="324"/>
                    <a:pt x="4047" y="324"/>
                  </a:cubicBezTo>
                  <a:cubicBezTo>
                    <a:pt x="3600" y="324"/>
                    <a:pt x="3155" y="406"/>
                    <a:pt x="2936" y="735"/>
                  </a:cubicBezTo>
                  <a:cubicBezTo>
                    <a:pt x="2869" y="901"/>
                    <a:pt x="2769" y="1068"/>
                    <a:pt x="2703" y="1235"/>
                  </a:cubicBezTo>
                  <a:cubicBezTo>
                    <a:pt x="2469" y="1502"/>
                    <a:pt x="2069" y="1502"/>
                    <a:pt x="1735" y="1535"/>
                  </a:cubicBezTo>
                  <a:cubicBezTo>
                    <a:pt x="1168" y="1602"/>
                    <a:pt x="634" y="1835"/>
                    <a:pt x="167" y="2169"/>
                  </a:cubicBezTo>
                  <a:cubicBezTo>
                    <a:pt x="67" y="2236"/>
                    <a:pt x="1" y="2336"/>
                    <a:pt x="1" y="2436"/>
                  </a:cubicBezTo>
                  <a:cubicBezTo>
                    <a:pt x="1" y="2569"/>
                    <a:pt x="134" y="2636"/>
                    <a:pt x="268" y="2669"/>
                  </a:cubicBezTo>
                  <a:cubicBezTo>
                    <a:pt x="299" y="2673"/>
                    <a:pt x="330" y="2675"/>
                    <a:pt x="360" y="2675"/>
                  </a:cubicBezTo>
                  <a:cubicBezTo>
                    <a:pt x="822" y="2675"/>
                    <a:pt x="1235" y="2234"/>
                    <a:pt x="1735" y="2202"/>
                  </a:cubicBezTo>
                  <a:cubicBezTo>
                    <a:pt x="2063" y="2202"/>
                    <a:pt x="2413" y="2403"/>
                    <a:pt x="2712" y="2403"/>
                  </a:cubicBezTo>
                  <a:cubicBezTo>
                    <a:pt x="2778" y="2403"/>
                    <a:pt x="2842" y="2393"/>
                    <a:pt x="2903" y="2369"/>
                  </a:cubicBezTo>
                  <a:cubicBezTo>
                    <a:pt x="3270" y="2202"/>
                    <a:pt x="3436" y="1669"/>
                    <a:pt x="3837" y="1535"/>
                  </a:cubicBezTo>
                  <a:cubicBezTo>
                    <a:pt x="3926" y="1510"/>
                    <a:pt x="4020" y="1499"/>
                    <a:pt x="4117" y="1499"/>
                  </a:cubicBezTo>
                  <a:cubicBezTo>
                    <a:pt x="4274" y="1499"/>
                    <a:pt x="4439" y="1527"/>
                    <a:pt x="4604" y="1568"/>
                  </a:cubicBezTo>
                  <a:cubicBezTo>
                    <a:pt x="4636" y="1570"/>
                    <a:pt x="4668" y="1571"/>
                    <a:pt x="4699" y="1571"/>
                  </a:cubicBezTo>
                  <a:cubicBezTo>
                    <a:pt x="5231" y="1571"/>
                    <a:pt x="5725" y="1311"/>
                    <a:pt x="6072" y="901"/>
                  </a:cubicBezTo>
                  <a:lnTo>
                    <a:pt x="57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2981073" y="3894132"/>
              <a:ext cx="104440" cy="86887"/>
            </a:xfrm>
            <a:custGeom>
              <a:rect b="b" l="l" r="r" t="t"/>
              <a:pathLst>
                <a:path extrusionOk="0" h="4242" w="5099">
                  <a:moveTo>
                    <a:pt x="4781" y="1"/>
                  </a:moveTo>
                  <a:cubicBezTo>
                    <a:pt x="4767" y="1"/>
                    <a:pt x="4752" y="2"/>
                    <a:pt x="4737" y="5"/>
                  </a:cubicBezTo>
                  <a:cubicBezTo>
                    <a:pt x="4537" y="39"/>
                    <a:pt x="4404" y="172"/>
                    <a:pt x="4304" y="339"/>
                  </a:cubicBezTo>
                  <a:cubicBezTo>
                    <a:pt x="4237" y="506"/>
                    <a:pt x="4103" y="639"/>
                    <a:pt x="3970" y="772"/>
                  </a:cubicBezTo>
                  <a:cubicBezTo>
                    <a:pt x="3737" y="939"/>
                    <a:pt x="3370" y="872"/>
                    <a:pt x="3136" y="1039"/>
                  </a:cubicBezTo>
                  <a:cubicBezTo>
                    <a:pt x="2769" y="1339"/>
                    <a:pt x="2936" y="2007"/>
                    <a:pt x="2502" y="2240"/>
                  </a:cubicBezTo>
                  <a:cubicBezTo>
                    <a:pt x="2369" y="2340"/>
                    <a:pt x="2202" y="2307"/>
                    <a:pt x="2002" y="2474"/>
                  </a:cubicBezTo>
                  <a:cubicBezTo>
                    <a:pt x="1835" y="2640"/>
                    <a:pt x="1902" y="3007"/>
                    <a:pt x="1735" y="3141"/>
                  </a:cubicBezTo>
                  <a:cubicBezTo>
                    <a:pt x="1672" y="3193"/>
                    <a:pt x="1603" y="3213"/>
                    <a:pt x="1529" y="3213"/>
                  </a:cubicBezTo>
                  <a:cubicBezTo>
                    <a:pt x="1367" y="3213"/>
                    <a:pt x="1184" y="3120"/>
                    <a:pt x="1001" y="3074"/>
                  </a:cubicBezTo>
                  <a:cubicBezTo>
                    <a:pt x="920" y="3052"/>
                    <a:pt x="837" y="3041"/>
                    <a:pt x="755" y="3041"/>
                  </a:cubicBezTo>
                  <a:cubicBezTo>
                    <a:pt x="465" y="3041"/>
                    <a:pt x="182" y="3174"/>
                    <a:pt x="1" y="3408"/>
                  </a:cubicBezTo>
                  <a:lnTo>
                    <a:pt x="434" y="4242"/>
                  </a:lnTo>
                  <a:cubicBezTo>
                    <a:pt x="522" y="4067"/>
                    <a:pt x="685" y="3968"/>
                    <a:pt x="858" y="3968"/>
                  </a:cubicBezTo>
                  <a:cubicBezTo>
                    <a:pt x="884" y="3968"/>
                    <a:pt x="909" y="3970"/>
                    <a:pt x="935" y="3975"/>
                  </a:cubicBezTo>
                  <a:cubicBezTo>
                    <a:pt x="1135" y="4008"/>
                    <a:pt x="1335" y="4041"/>
                    <a:pt x="1535" y="4108"/>
                  </a:cubicBezTo>
                  <a:cubicBezTo>
                    <a:pt x="1594" y="4132"/>
                    <a:pt x="1661" y="4143"/>
                    <a:pt x="1731" y="4143"/>
                  </a:cubicBezTo>
                  <a:cubicBezTo>
                    <a:pt x="1859" y="4143"/>
                    <a:pt x="1994" y="4106"/>
                    <a:pt x="2102" y="4041"/>
                  </a:cubicBezTo>
                  <a:cubicBezTo>
                    <a:pt x="2269" y="3941"/>
                    <a:pt x="2302" y="3741"/>
                    <a:pt x="2536" y="3608"/>
                  </a:cubicBezTo>
                  <a:cubicBezTo>
                    <a:pt x="2736" y="3474"/>
                    <a:pt x="3103" y="3574"/>
                    <a:pt x="3270" y="3374"/>
                  </a:cubicBezTo>
                  <a:cubicBezTo>
                    <a:pt x="3436" y="3174"/>
                    <a:pt x="3303" y="2874"/>
                    <a:pt x="3436" y="2640"/>
                  </a:cubicBezTo>
                  <a:cubicBezTo>
                    <a:pt x="3536" y="2407"/>
                    <a:pt x="3803" y="2474"/>
                    <a:pt x="4070" y="2240"/>
                  </a:cubicBezTo>
                  <a:cubicBezTo>
                    <a:pt x="4337" y="2040"/>
                    <a:pt x="4270" y="1673"/>
                    <a:pt x="4337" y="1339"/>
                  </a:cubicBezTo>
                  <a:cubicBezTo>
                    <a:pt x="4404" y="1006"/>
                    <a:pt x="4570" y="706"/>
                    <a:pt x="4871" y="506"/>
                  </a:cubicBezTo>
                  <a:cubicBezTo>
                    <a:pt x="4937" y="439"/>
                    <a:pt x="5037" y="405"/>
                    <a:pt x="5037" y="305"/>
                  </a:cubicBezTo>
                  <a:cubicBezTo>
                    <a:pt x="5098" y="153"/>
                    <a:pt x="4937" y="1"/>
                    <a:pt x="47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3021383" y="3949988"/>
              <a:ext cx="148293" cy="79534"/>
            </a:xfrm>
            <a:custGeom>
              <a:rect b="b" l="l" r="r" t="t"/>
              <a:pathLst>
                <a:path extrusionOk="0" h="3883" w="7240">
                  <a:moveTo>
                    <a:pt x="6336" y="0"/>
                  </a:moveTo>
                  <a:cubicBezTo>
                    <a:pt x="6248" y="0"/>
                    <a:pt x="6152" y="27"/>
                    <a:pt x="6072" y="80"/>
                  </a:cubicBezTo>
                  <a:cubicBezTo>
                    <a:pt x="5938" y="214"/>
                    <a:pt x="5838" y="380"/>
                    <a:pt x="5771" y="581"/>
                  </a:cubicBezTo>
                  <a:cubicBezTo>
                    <a:pt x="5705" y="781"/>
                    <a:pt x="5538" y="947"/>
                    <a:pt x="5338" y="1048"/>
                  </a:cubicBezTo>
                  <a:cubicBezTo>
                    <a:pt x="5204" y="1048"/>
                    <a:pt x="5104" y="1081"/>
                    <a:pt x="4971" y="1114"/>
                  </a:cubicBezTo>
                  <a:cubicBezTo>
                    <a:pt x="4771" y="1181"/>
                    <a:pt x="4704" y="1448"/>
                    <a:pt x="4504" y="1548"/>
                  </a:cubicBezTo>
                  <a:cubicBezTo>
                    <a:pt x="4445" y="1577"/>
                    <a:pt x="4380" y="1587"/>
                    <a:pt x="4312" y="1587"/>
                  </a:cubicBezTo>
                  <a:cubicBezTo>
                    <a:pt x="4199" y="1587"/>
                    <a:pt x="4078" y="1562"/>
                    <a:pt x="3960" y="1562"/>
                  </a:cubicBezTo>
                  <a:cubicBezTo>
                    <a:pt x="3907" y="1562"/>
                    <a:pt x="3854" y="1567"/>
                    <a:pt x="3803" y="1581"/>
                  </a:cubicBezTo>
                  <a:cubicBezTo>
                    <a:pt x="3570" y="1648"/>
                    <a:pt x="3470" y="1982"/>
                    <a:pt x="3236" y="2148"/>
                  </a:cubicBezTo>
                  <a:cubicBezTo>
                    <a:pt x="2903" y="2382"/>
                    <a:pt x="2402" y="2215"/>
                    <a:pt x="2069" y="2415"/>
                  </a:cubicBezTo>
                  <a:cubicBezTo>
                    <a:pt x="1735" y="2582"/>
                    <a:pt x="1568" y="3082"/>
                    <a:pt x="1168" y="3182"/>
                  </a:cubicBezTo>
                  <a:cubicBezTo>
                    <a:pt x="1051" y="3199"/>
                    <a:pt x="943" y="3207"/>
                    <a:pt x="839" y="3207"/>
                  </a:cubicBezTo>
                  <a:cubicBezTo>
                    <a:pt x="734" y="3207"/>
                    <a:pt x="634" y="3199"/>
                    <a:pt x="534" y="3182"/>
                  </a:cubicBezTo>
                  <a:cubicBezTo>
                    <a:pt x="301" y="3182"/>
                    <a:pt x="67" y="3282"/>
                    <a:pt x="34" y="3483"/>
                  </a:cubicBezTo>
                  <a:cubicBezTo>
                    <a:pt x="1" y="3683"/>
                    <a:pt x="167" y="3850"/>
                    <a:pt x="401" y="3883"/>
                  </a:cubicBezTo>
                  <a:cubicBezTo>
                    <a:pt x="601" y="3883"/>
                    <a:pt x="768" y="3816"/>
                    <a:pt x="935" y="3683"/>
                  </a:cubicBezTo>
                  <a:cubicBezTo>
                    <a:pt x="1101" y="3583"/>
                    <a:pt x="1302" y="3483"/>
                    <a:pt x="1502" y="3449"/>
                  </a:cubicBezTo>
                  <a:cubicBezTo>
                    <a:pt x="1544" y="3442"/>
                    <a:pt x="1588" y="3440"/>
                    <a:pt x="1633" y="3440"/>
                  </a:cubicBezTo>
                  <a:cubicBezTo>
                    <a:pt x="1756" y="3440"/>
                    <a:pt x="1887" y="3459"/>
                    <a:pt x="2021" y="3459"/>
                  </a:cubicBezTo>
                  <a:cubicBezTo>
                    <a:pt x="2070" y="3459"/>
                    <a:pt x="2119" y="3456"/>
                    <a:pt x="2169" y="3449"/>
                  </a:cubicBezTo>
                  <a:cubicBezTo>
                    <a:pt x="2369" y="3383"/>
                    <a:pt x="2669" y="3149"/>
                    <a:pt x="2969" y="3149"/>
                  </a:cubicBezTo>
                  <a:cubicBezTo>
                    <a:pt x="3170" y="3149"/>
                    <a:pt x="3332" y="3262"/>
                    <a:pt x="3485" y="3262"/>
                  </a:cubicBezTo>
                  <a:cubicBezTo>
                    <a:pt x="3536" y="3262"/>
                    <a:pt x="3586" y="3249"/>
                    <a:pt x="3637" y="3216"/>
                  </a:cubicBezTo>
                  <a:cubicBezTo>
                    <a:pt x="3870" y="3116"/>
                    <a:pt x="3837" y="2949"/>
                    <a:pt x="3970" y="2849"/>
                  </a:cubicBezTo>
                  <a:cubicBezTo>
                    <a:pt x="4170" y="2682"/>
                    <a:pt x="4504" y="2815"/>
                    <a:pt x="4737" y="2682"/>
                  </a:cubicBezTo>
                  <a:cubicBezTo>
                    <a:pt x="4837" y="2582"/>
                    <a:pt x="4937" y="2482"/>
                    <a:pt x="5004" y="2348"/>
                  </a:cubicBezTo>
                  <a:cubicBezTo>
                    <a:pt x="5138" y="2215"/>
                    <a:pt x="5271" y="2115"/>
                    <a:pt x="5438" y="2015"/>
                  </a:cubicBezTo>
                  <a:cubicBezTo>
                    <a:pt x="6005" y="1681"/>
                    <a:pt x="6605" y="1414"/>
                    <a:pt x="7239" y="1214"/>
                  </a:cubicBezTo>
                  <a:lnTo>
                    <a:pt x="6605" y="180"/>
                  </a:lnTo>
                  <a:cubicBezTo>
                    <a:pt x="6585" y="60"/>
                    <a:pt x="6469" y="0"/>
                    <a:pt x="63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2857400" y="4067639"/>
              <a:ext cx="131211" cy="80087"/>
            </a:xfrm>
            <a:custGeom>
              <a:rect b="b" l="l" r="r" t="t"/>
              <a:pathLst>
                <a:path extrusionOk="0" h="3910" w="6406">
                  <a:moveTo>
                    <a:pt x="5980" y="1"/>
                  </a:moveTo>
                  <a:cubicBezTo>
                    <a:pt x="5955" y="1"/>
                    <a:pt x="5931" y="3"/>
                    <a:pt x="5905" y="7"/>
                  </a:cubicBezTo>
                  <a:cubicBezTo>
                    <a:pt x="5705" y="74"/>
                    <a:pt x="5538" y="140"/>
                    <a:pt x="5371" y="274"/>
                  </a:cubicBezTo>
                  <a:lnTo>
                    <a:pt x="4604" y="841"/>
                  </a:lnTo>
                  <a:cubicBezTo>
                    <a:pt x="4471" y="974"/>
                    <a:pt x="4304" y="1041"/>
                    <a:pt x="4104" y="1074"/>
                  </a:cubicBezTo>
                  <a:cubicBezTo>
                    <a:pt x="4082" y="1077"/>
                    <a:pt x="4060" y="1079"/>
                    <a:pt x="4038" y="1079"/>
                  </a:cubicBezTo>
                  <a:cubicBezTo>
                    <a:pt x="3882" y="1079"/>
                    <a:pt x="3725" y="1009"/>
                    <a:pt x="3569" y="1009"/>
                  </a:cubicBezTo>
                  <a:cubicBezTo>
                    <a:pt x="3514" y="1009"/>
                    <a:pt x="3458" y="1017"/>
                    <a:pt x="3403" y="1041"/>
                  </a:cubicBezTo>
                  <a:cubicBezTo>
                    <a:pt x="3203" y="1108"/>
                    <a:pt x="3136" y="1441"/>
                    <a:pt x="2936" y="1541"/>
                  </a:cubicBezTo>
                  <a:cubicBezTo>
                    <a:pt x="2895" y="1550"/>
                    <a:pt x="2853" y="1554"/>
                    <a:pt x="2812" y="1554"/>
                  </a:cubicBezTo>
                  <a:cubicBezTo>
                    <a:pt x="2690" y="1554"/>
                    <a:pt x="2578" y="1516"/>
                    <a:pt x="2503" y="1441"/>
                  </a:cubicBezTo>
                  <a:cubicBezTo>
                    <a:pt x="2369" y="1341"/>
                    <a:pt x="2236" y="1274"/>
                    <a:pt x="2069" y="1208"/>
                  </a:cubicBezTo>
                  <a:cubicBezTo>
                    <a:pt x="2041" y="1202"/>
                    <a:pt x="2013" y="1199"/>
                    <a:pt x="1986" y="1199"/>
                  </a:cubicBezTo>
                  <a:cubicBezTo>
                    <a:pt x="1870" y="1199"/>
                    <a:pt x="1766" y="1250"/>
                    <a:pt x="1720" y="1351"/>
                  </a:cubicBezTo>
                  <a:lnTo>
                    <a:pt x="1720" y="1351"/>
                  </a:lnTo>
                  <a:cubicBezTo>
                    <a:pt x="961" y="2070"/>
                    <a:pt x="387" y="2943"/>
                    <a:pt x="1" y="3910"/>
                  </a:cubicBezTo>
                  <a:cubicBezTo>
                    <a:pt x="868" y="3609"/>
                    <a:pt x="1769" y="3276"/>
                    <a:pt x="2403" y="2642"/>
                  </a:cubicBezTo>
                  <a:cubicBezTo>
                    <a:pt x="2536" y="2475"/>
                    <a:pt x="2669" y="2342"/>
                    <a:pt x="2870" y="2208"/>
                  </a:cubicBezTo>
                  <a:cubicBezTo>
                    <a:pt x="3003" y="2142"/>
                    <a:pt x="3203" y="2142"/>
                    <a:pt x="3370" y="2042"/>
                  </a:cubicBezTo>
                  <a:cubicBezTo>
                    <a:pt x="3637" y="1975"/>
                    <a:pt x="3837" y="1741"/>
                    <a:pt x="4070" y="1641"/>
                  </a:cubicBezTo>
                  <a:cubicBezTo>
                    <a:pt x="4148" y="1608"/>
                    <a:pt x="4230" y="1601"/>
                    <a:pt x="4314" y="1601"/>
                  </a:cubicBezTo>
                  <a:cubicBezTo>
                    <a:pt x="4381" y="1601"/>
                    <a:pt x="4450" y="1605"/>
                    <a:pt x="4520" y="1605"/>
                  </a:cubicBezTo>
                  <a:cubicBezTo>
                    <a:pt x="4624" y="1605"/>
                    <a:pt x="4731" y="1595"/>
                    <a:pt x="4838" y="1541"/>
                  </a:cubicBezTo>
                  <a:cubicBezTo>
                    <a:pt x="5071" y="1441"/>
                    <a:pt x="5271" y="1174"/>
                    <a:pt x="5505" y="1008"/>
                  </a:cubicBezTo>
                  <a:cubicBezTo>
                    <a:pt x="5672" y="908"/>
                    <a:pt x="5905" y="874"/>
                    <a:pt x="6072" y="774"/>
                  </a:cubicBezTo>
                  <a:cubicBezTo>
                    <a:pt x="6272" y="674"/>
                    <a:pt x="6405" y="474"/>
                    <a:pt x="6372" y="274"/>
                  </a:cubicBezTo>
                  <a:cubicBezTo>
                    <a:pt x="6285" y="99"/>
                    <a:pt x="6147" y="1"/>
                    <a:pt x="59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2916840" y="3791289"/>
              <a:ext cx="101839" cy="67674"/>
            </a:xfrm>
            <a:custGeom>
              <a:rect b="b" l="l" r="r" t="t"/>
              <a:pathLst>
                <a:path extrusionOk="0" h="3304" w="4972">
                  <a:moveTo>
                    <a:pt x="4538" y="1"/>
                  </a:moveTo>
                  <a:cubicBezTo>
                    <a:pt x="4460" y="1"/>
                    <a:pt x="4382" y="17"/>
                    <a:pt x="4304" y="56"/>
                  </a:cubicBezTo>
                  <a:cubicBezTo>
                    <a:pt x="3804" y="223"/>
                    <a:pt x="3403" y="756"/>
                    <a:pt x="2836" y="756"/>
                  </a:cubicBezTo>
                  <a:cubicBezTo>
                    <a:pt x="2722" y="756"/>
                    <a:pt x="2597" y="735"/>
                    <a:pt x="2479" y="735"/>
                  </a:cubicBezTo>
                  <a:cubicBezTo>
                    <a:pt x="2391" y="735"/>
                    <a:pt x="2307" y="747"/>
                    <a:pt x="2236" y="790"/>
                  </a:cubicBezTo>
                  <a:cubicBezTo>
                    <a:pt x="2036" y="923"/>
                    <a:pt x="2002" y="1190"/>
                    <a:pt x="1802" y="1324"/>
                  </a:cubicBezTo>
                  <a:cubicBezTo>
                    <a:pt x="1535" y="1557"/>
                    <a:pt x="1035" y="1390"/>
                    <a:pt x="768" y="1624"/>
                  </a:cubicBezTo>
                  <a:cubicBezTo>
                    <a:pt x="668" y="1724"/>
                    <a:pt x="568" y="1857"/>
                    <a:pt x="435" y="1857"/>
                  </a:cubicBezTo>
                  <a:cubicBezTo>
                    <a:pt x="368" y="1857"/>
                    <a:pt x="268" y="1824"/>
                    <a:pt x="201" y="1791"/>
                  </a:cubicBezTo>
                  <a:cubicBezTo>
                    <a:pt x="134" y="1791"/>
                    <a:pt x="1" y="1824"/>
                    <a:pt x="34" y="1924"/>
                  </a:cubicBezTo>
                  <a:lnTo>
                    <a:pt x="668" y="3258"/>
                  </a:lnTo>
                  <a:cubicBezTo>
                    <a:pt x="753" y="3289"/>
                    <a:pt x="839" y="3304"/>
                    <a:pt x="924" y="3304"/>
                  </a:cubicBezTo>
                  <a:cubicBezTo>
                    <a:pt x="1206" y="3304"/>
                    <a:pt x="1466" y="3140"/>
                    <a:pt x="1569" y="2858"/>
                  </a:cubicBezTo>
                  <a:cubicBezTo>
                    <a:pt x="1569" y="2691"/>
                    <a:pt x="1602" y="2558"/>
                    <a:pt x="1702" y="2424"/>
                  </a:cubicBezTo>
                  <a:cubicBezTo>
                    <a:pt x="1774" y="2352"/>
                    <a:pt x="1898" y="2297"/>
                    <a:pt x="2025" y="2297"/>
                  </a:cubicBezTo>
                  <a:cubicBezTo>
                    <a:pt x="2073" y="2297"/>
                    <a:pt x="2123" y="2306"/>
                    <a:pt x="2169" y="2324"/>
                  </a:cubicBezTo>
                  <a:cubicBezTo>
                    <a:pt x="2224" y="2338"/>
                    <a:pt x="2285" y="2346"/>
                    <a:pt x="2350" y="2346"/>
                  </a:cubicBezTo>
                  <a:cubicBezTo>
                    <a:pt x="2441" y="2346"/>
                    <a:pt x="2538" y="2330"/>
                    <a:pt x="2636" y="2291"/>
                  </a:cubicBezTo>
                  <a:cubicBezTo>
                    <a:pt x="2903" y="2124"/>
                    <a:pt x="2903" y="1724"/>
                    <a:pt x="3170" y="1590"/>
                  </a:cubicBezTo>
                  <a:cubicBezTo>
                    <a:pt x="3253" y="1574"/>
                    <a:pt x="3328" y="1574"/>
                    <a:pt x="3403" y="1574"/>
                  </a:cubicBezTo>
                  <a:cubicBezTo>
                    <a:pt x="3478" y="1574"/>
                    <a:pt x="3553" y="1574"/>
                    <a:pt x="3637" y="1557"/>
                  </a:cubicBezTo>
                  <a:cubicBezTo>
                    <a:pt x="3904" y="1490"/>
                    <a:pt x="3970" y="1090"/>
                    <a:pt x="4204" y="890"/>
                  </a:cubicBezTo>
                  <a:cubicBezTo>
                    <a:pt x="4337" y="790"/>
                    <a:pt x="4504" y="723"/>
                    <a:pt x="4638" y="656"/>
                  </a:cubicBezTo>
                  <a:cubicBezTo>
                    <a:pt x="4804" y="590"/>
                    <a:pt x="4971" y="456"/>
                    <a:pt x="4938" y="289"/>
                  </a:cubicBezTo>
                  <a:cubicBezTo>
                    <a:pt x="4938" y="156"/>
                    <a:pt x="4838" y="56"/>
                    <a:pt x="4704" y="23"/>
                  </a:cubicBezTo>
                  <a:cubicBezTo>
                    <a:pt x="4649" y="9"/>
                    <a:pt x="4594" y="1"/>
                    <a:pt x="4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3259901" y="4042302"/>
              <a:ext cx="41641" cy="12064"/>
            </a:xfrm>
            <a:custGeom>
              <a:rect b="b" l="l" r="r" t="t"/>
              <a:pathLst>
                <a:path extrusionOk="0" h="589" w="2033">
                  <a:moveTo>
                    <a:pt x="898" y="1"/>
                  </a:moveTo>
                  <a:cubicBezTo>
                    <a:pt x="357" y="1"/>
                    <a:pt x="0" y="283"/>
                    <a:pt x="31" y="343"/>
                  </a:cubicBezTo>
                  <a:cubicBezTo>
                    <a:pt x="45" y="357"/>
                    <a:pt x="74" y="363"/>
                    <a:pt x="116" y="363"/>
                  </a:cubicBezTo>
                  <a:cubicBezTo>
                    <a:pt x="230" y="363"/>
                    <a:pt x="442" y="324"/>
                    <a:pt x="713" y="324"/>
                  </a:cubicBezTo>
                  <a:cubicBezTo>
                    <a:pt x="812" y="324"/>
                    <a:pt x="919" y="329"/>
                    <a:pt x="1031" y="343"/>
                  </a:cubicBezTo>
                  <a:cubicBezTo>
                    <a:pt x="1499" y="402"/>
                    <a:pt x="1839" y="589"/>
                    <a:pt x="1961" y="589"/>
                  </a:cubicBezTo>
                  <a:cubicBezTo>
                    <a:pt x="1978" y="589"/>
                    <a:pt x="1990" y="585"/>
                    <a:pt x="1999" y="577"/>
                  </a:cubicBezTo>
                  <a:cubicBezTo>
                    <a:pt x="2032" y="510"/>
                    <a:pt x="1698" y="110"/>
                    <a:pt x="1065" y="10"/>
                  </a:cubicBezTo>
                  <a:cubicBezTo>
                    <a:pt x="1008" y="4"/>
                    <a:pt x="952" y="1"/>
                    <a:pt x="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3230980" y="4077307"/>
              <a:ext cx="35701" cy="19233"/>
            </a:xfrm>
            <a:custGeom>
              <a:rect b="b" l="l" r="r" t="t"/>
              <a:pathLst>
                <a:path extrusionOk="0" h="939" w="1743">
                  <a:moveTo>
                    <a:pt x="456" y="0"/>
                  </a:moveTo>
                  <a:cubicBezTo>
                    <a:pt x="178" y="0"/>
                    <a:pt x="0" y="94"/>
                    <a:pt x="42" y="135"/>
                  </a:cubicBezTo>
                  <a:cubicBezTo>
                    <a:pt x="42" y="235"/>
                    <a:pt x="442" y="202"/>
                    <a:pt x="909" y="436"/>
                  </a:cubicBezTo>
                  <a:cubicBezTo>
                    <a:pt x="1322" y="626"/>
                    <a:pt x="1554" y="938"/>
                    <a:pt x="1661" y="938"/>
                  </a:cubicBezTo>
                  <a:cubicBezTo>
                    <a:pt x="1666" y="938"/>
                    <a:pt x="1671" y="937"/>
                    <a:pt x="1676" y="936"/>
                  </a:cubicBezTo>
                  <a:cubicBezTo>
                    <a:pt x="1743" y="903"/>
                    <a:pt x="1576" y="402"/>
                    <a:pt x="1042" y="135"/>
                  </a:cubicBezTo>
                  <a:cubicBezTo>
                    <a:pt x="828" y="35"/>
                    <a:pt x="624" y="0"/>
                    <a:pt x="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3203800" y="4109423"/>
              <a:ext cx="28716" cy="23330"/>
            </a:xfrm>
            <a:custGeom>
              <a:rect b="b" l="l" r="r" t="t"/>
              <a:pathLst>
                <a:path extrusionOk="0" h="1139" w="1402">
                  <a:moveTo>
                    <a:pt x="120" y="0"/>
                  </a:moveTo>
                  <a:cubicBezTo>
                    <a:pt x="46" y="0"/>
                    <a:pt x="1" y="14"/>
                    <a:pt x="1" y="35"/>
                  </a:cubicBezTo>
                  <a:cubicBezTo>
                    <a:pt x="1" y="135"/>
                    <a:pt x="368" y="269"/>
                    <a:pt x="701" y="569"/>
                  </a:cubicBezTo>
                  <a:cubicBezTo>
                    <a:pt x="1019" y="823"/>
                    <a:pt x="1216" y="1138"/>
                    <a:pt x="1292" y="1138"/>
                  </a:cubicBezTo>
                  <a:cubicBezTo>
                    <a:pt x="1295" y="1138"/>
                    <a:pt x="1299" y="1137"/>
                    <a:pt x="1302" y="1136"/>
                  </a:cubicBezTo>
                  <a:cubicBezTo>
                    <a:pt x="1402" y="1136"/>
                    <a:pt x="1302" y="669"/>
                    <a:pt x="902" y="302"/>
                  </a:cubicBezTo>
                  <a:cubicBezTo>
                    <a:pt x="602" y="71"/>
                    <a:pt x="286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3244130" y="3990256"/>
              <a:ext cx="37975" cy="16919"/>
            </a:xfrm>
            <a:custGeom>
              <a:rect b="b" l="l" r="r" t="t"/>
              <a:pathLst>
                <a:path extrusionOk="0" h="826" w="1854">
                  <a:moveTo>
                    <a:pt x="1455" y="0"/>
                  </a:moveTo>
                  <a:cubicBezTo>
                    <a:pt x="1279" y="0"/>
                    <a:pt x="1060" y="31"/>
                    <a:pt x="834" y="116"/>
                  </a:cubicBezTo>
                  <a:cubicBezTo>
                    <a:pt x="267" y="349"/>
                    <a:pt x="0" y="783"/>
                    <a:pt x="67" y="816"/>
                  </a:cubicBezTo>
                  <a:cubicBezTo>
                    <a:pt x="73" y="823"/>
                    <a:pt x="82" y="826"/>
                    <a:pt x="94" y="826"/>
                  </a:cubicBezTo>
                  <a:cubicBezTo>
                    <a:pt x="200" y="826"/>
                    <a:pt x="512" y="566"/>
                    <a:pt x="934" y="416"/>
                  </a:cubicBezTo>
                  <a:cubicBezTo>
                    <a:pt x="1401" y="216"/>
                    <a:pt x="1835" y="216"/>
                    <a:pt x="1835" y="116"/>
                  </a:cubicBezTo>
                  <a:cubicBezTo>
                    <a:pt x="1854" y="58"/>
                    <a:pt x="1695" y="0"/>
                    <a:pt x="1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3213365" y="3958365"/>
              <a:ext cx="54012" cy="42460"/>
            </a:xfrm>
            <a:custGeom>
              <a:rect b="b" l="l" r="r" t="t"/>
              <a:pathLst>
                <a:path extrusionOk="0" h="2073" w="2637">
                  <a:moveTo>
                    <a:pt x="444" y="783"/>
                  </a:moveTo>
                  <a:cubicBezTo>
                    <a:pt x="485" y="783"/>
                    <a:pt x="527" y="792"/>
                    <a:pt x="568" y="805"/>
                  </a:cubicBezTo>
                  <a:cubicBezTo>
                    <a:pt x="802" y="805"/>
                    <a:pt x="1002" y="872"/>
                    <a:pt x="1202" y="1005"/>
                  </a:cubicBezTo>
                  <a:cubicBezTo>
                    <a:pt x="1465" y="1122"/>
                    <a:pt x="1677" y="1316"/>
                    <a:pt x="1860" y="1542"/>
                  </a:cubicBezTo>
                  <a:lnTo>
                    <a:pt x="1860" y="1542"/>
                  </a:lnTo>
                  <a:cubicBezTo>
                    <a:pt x="1884" y="1606"/>
                    <a:pt x="1912" y="1667"/>
                    <a:pt x="1944" y="1727"/>
                  </a:cubicBezTo>
                  <a:lnTo>
                    <a:pt x="1944" y="1727"/>
                  </a:lnTo>
                  <a:lnTo>
                    <a:pt x="1869" y="1706"/>
                  </a:lnTo>
                  <a:cubicBezTo>
                    <a:pt x="1569" y="1639"/>
                    <a:pt x="1269" y="1539"/>
                    <a:pt x="1002" y="1439"/>
                  </a:cubicBezTo>
                  <a:cubicBezTo>
                    <a:pt x="835" y="1372"/>
                    <a:pt x="701" y="1306"/>
                    <a:pt x="568" y="1239"/>
                  </a:cubicBezTo>
                  <a:cubicBezTo>
                    <a:pt x="468" y="1206"/>
                    <a:pt x="368" y="1139"/>
                    <a:pt x="268" y="1039"/>
                  </a:cubicBezTo>
                  <a:cubicBezTo>
                    <a:pt x="201" y="1005"/>
                    <a:pt x="201" y="872"/>
                    <a:pt x="268" y="839"/>
                  </a:cubicBezTo>
                  <a:cubicBezTo>
                    <a:pt x="326" y="800"/>
                    <a:pt x="385" y="783"/>
                    <a:pt x="444" y="783"/>
                  </a:cubicBezTo>
                  <a:close/>
                  <a:moveTo>
                    <a:pt x="2282" y="188"/>
                  </a:moveTo>
                  <a:cubicBezTo>
                    <a:pt x="2319" y="188"/>
                    <a:pt x="2353" y="205"/>
                    <a:pt x="2369" y="238"/>
                  </a:cubicBezTo>
                  <a:cubicBezTo>
                    <a:pt x="2403" y="338"/>
                    <a:pt x="2403" y="438"/>
                    <a:pt x="2369" y="572"/>
                  </a:cubicBezTo>
                  <a:cubicBezTo>
                    <a:pt x="2336" y="839"/>
                    <a:pt x="2303" y="1139"/>
                    <a:pt x="2269" y="1439"/>
                  </a:cubicBezTo>
                  <a:lnTo>
                    <a:pt x="2236" y="1673"/>
                  </a:lnTo>
                  <a:lnTo>
                    <a:pt x="2236" y="1773"/>
                  </a:lnTo>
                  <a:cubicBezTo>
                    <a:pt x="2236" y="1773"/>
                    <a:pt x="2236" y="1806"/>
                    <a:pt x="2236" y="1806"/>
                  </a:cubicBezTo>
                  <a:lnTo>
                    <a:pt x="2102" y="1773"/>
                  </a:lnTo>
                  <a:lnTo>
                    <a:pt x="2079" y="1766"/>
                  </a:lnTo>
                  <a:lnTo>
                    <a:pt x="2079" y="1766"/>
                  </a:lnTo>
                  <a:cubicBezTo>
                    <a:pt x="2069" y="1732"/>
                    <a:pt x="2056" y="1700"/>
                    <a:pt x="2040" y="1669"/>
                  </a:cubicBezTo>
                  <a:lnTo>
                    <a:pt x="2040" y="1669"/>
                  </a:lnTo>
                  <a:cubicBezTo>
                    <a:pt x="1931" y="1388"/>
                    <a:pt x="1905" y="1082"/>
                    <a:pt x="1936" y="805"/>
                  </a:cubicBezTo>
                  <a:cubicBezTo>
                    <a:pt x="1936" y="572"/>
                    <a:pt x="2036" y="372"/>
                    <a:pt x="2169" y="238"/>
                  </a:cubicBezTo>
                  <a:cubicBezTo>
                    <a:pt x="2203" y="205"/>
                    <a:pt x="2244" y="188"/>
                    <a:pt x="2282" y="188"/>
                  </a:cubicBezTo>
                  <a:close/>
                  <a:moveTo>
                    <a:pt x="2263" y="0"/>
                  </a:moveTo>
                  <a:cubicBezTo>
                    <a:pt x="2181" y="0"/>
                    <a:pt x="2098" y="25"/>
                    <a:pt x="2036" y="71"/>
                  </a:cubicBezTo>
                  <a:cubicBezTo>
                    <a:pt x="1936" y="172"/>
                    <a:pt x="1869" y="305"/>
                    <a:pt x="1836" y="438"/>
                  </a:cubicBezTo>
                  <a:cubicBezTo>
                    <a:pt x="1753" y="708"/>
                    <a:pt x="1734" y="1004"/>
                    <a:pt x="1788" y="1285"/>
                  </a:cubicBezTo>
                  <a:lnTo>
                    <a:pt x="1788" y="1285"/>
                  </a:lnTo>
                  <a:cubicBezTo>
                    <a:pt x="1641" y="1114"/>
                    <a:pt x="1461" y="979"/>
                    <a:pt x="1269" y="872"/>
                  </a:cubicBezTo>
                  <a:cubicBezTo>
                    <a:pt x="1068" y="739"/>
                    <a:pt x="835" y="639"/>
                    <a:pt x="601" y="605"/>
                  </a:cubicBezTo>
                  <a:cubicBezTo>
                    <a:pt x="566" y="596"/>
                    <a:pt x="527" y="592"/>
                    <a:pt x="489" y="592"/>
                  </a:cubicBezTo>
                  <a:cubicBezTo>
                    <a:pt x="383" y="592"/>
                    <a:pt x="274" y="623"/>
                    <a:pt x="201" y="672"/>
                  </a:cubicBezTo>
                  <a:cubicBezTo>
                    <a:pt x="101" y="705"/>
                    <a:pt x="34" y="805"/>
                    <a:pt x="34" y="905"/>
                  </a:cubicBezTo>
                  <a:cubicBezTo>
                    <a:pt x="1" y="1005"/>
                    <a:pt x="34" y="1072"/>
                    <a:pt x="101" y="1172"/>
                  </a:cubicBezTo>
                  <a:cubicBezTo>
                    <a:pt x="201" y="1272"/>
                    <a:pt x="335" y="1372"/>
                    <a:pt x="501" y="1439"/>
                  </a:cubicBezTo>
                  <a:cubicBezTo>
                    <a:pt x="635" y="1506"/>
                    <a:pt x="768" y="1573"/>
                    <a:pt x="902" y="1639"/>
                  </a:cubicBezTo>
                  <a:cubicBezTo>
                    <a:pt x="1202" y="1739"/>
                    <a:pt x="1502" y="1839"/>
                    <a:pt x="1802" y="1939"/>
                  </a:cubicBezTo>
                  <a:lnTo>
                    <a:pt x="2036" y="1973"/>
                  </a:lnTo>
                  <a:lnTo>
                    <a:pt x="2109" y="1991"/>
                  </a:lnTo>
                  <a:lnTo>
                    <a:pt x="2109" y="1991"/>
                  </a:lnTo>
                  <a:cubicBezTo>
                    <a:pt x="2137" y="2022"/>
                    <a:pt x="2168" y="2050"/>
                    <a:pt x="2203" y="2073"/>
                  </a:cubicBezTo>
                  <a:cubicBezTo>
                    <a:pt x="2196" y="2052"/>
                    <a:pt x="2187" y="2029"/>
                    <a:pt x="2178" y="2006"/>
                  </a:cubicBezTo>
                  <a:lnTo>
                    <a:pt x="2178" y="2006"/>
                  </a:lnTo>
                  <a:cubicBezTo>
                    <a:pt x="2242" y="2006"/>
                    <a:pt x="2305" y="2005"/>
                    <a:pt x="2369" y="1973"/>
                  </a:cubicBezTo>
                  <a:cubicBezTo>
                    <a:pt x="2436" y="1939"/>
                    <a:pt x="2469" y="1873"/>
                    <a:pt x="2469" y="1806"/>
                  </a:cubicBezTo>
                  <a:lnTo>
                    <a:pt x="2469" y="1673"/>
                  </a:lnTo>
                  <a:lnTo>
                    <a:pt x="2503" y="1472"/>
                  </a:lnTo>
                  <a:cubicBezTo>
                    <a:pt x="2536" y="1172"/>
                    <a:pt x="2569" y="872"/>
                    <a:pt x="2569" y="572"/>
                  </a:cubicBezTo>
                  <a:cubicBezTo>
                    <a:pt x="2636" y="438"/>
                    <a:pt x="2603" y="272"/>
                    <a:pt x="2503" y="105"/>
                  </a:cubicBezTo>
                  <a:cubicBezTo>
                    <a:pt x="2449" y="33"/>
                    <a:pt x="2357" y="0"/>
                    <a:pt x="2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3133442" y="4124355"/>
              <a:ext cx="130514" cy="80762"/>
            </a:xfrm>
            <a:custGeom>
              <a:rect b="b" l="l" r="r" t="t"/>
              <a:pathLst>
                <a:path extrusionOk="0" h="3943" w="6372">
                  <a:moveTo>
                    <a:pt x="5947" y="0"/>
                  </a:moveTo>
                  <a:cubicBezTo>
                    <a:pt x="5922" y="0"/>
                    <a:pt x="5896" y="2"/>
                    <a:pt x="5871" y="7"/>
                  </a:cubicBezTo>
                  <a:cubicBezTo>
                    <a:pt x="5671" y="73"/>
                    <a:pt x="5504" y="140"/>
                    <a:pt x="5371" y="273"/>
                  </a:cubicBezTo>
                  <a:lnTo>
                    <a:pt x="4570" y="874"/>
                  </a:lnTo>
                  <a:cubicBezTo>
                    <a:pt x="4437" y="974"/>
                    <a:pt x="4270" y="1074"/>
                    <a:pt x="4103" y="1074"/>
                  </a:cubicBezTo>
                  <a:cubicBezTo>
                    <a:pt x="4081" y="1077"/>
                    <a:pt x="4059" y="1078"/>
                    <a:pt x="4037" y="1078"/>
                  </a:cubicBezTo>
                  <a:cubicBezTo>
                    <a:pt x="3877" y="1078"/>
                    <a:pt x="3706" y="1008"/>
                    <a:pt x="3554" y="1008"/>
                  </a:cubicBezTo>
                  <a:cubicBezTo>
                    <a:pt x="3501" y="1008"/>
                    <a:pt x="3450" y="1017"/>
                    <a:pt x="3403" y="1041"/>
                  </a:cubicBezTo>
                  <a:cubicBezTo>
                    <a:pt x="3169" y="1141"/>
                    <a:pt x="3136" y="1474"/>
                    <a:pt x="2902" y="1541"/>
                  </a:cubicBezTo>
                  <a:cubicBezTo>
                    <a:pt x="2861" y="1549"/>
                    <a:pt x="2821" y="1554"/>
                    <a:pt x="2783" y="1554"/>
                  </a:cubicBezTo>
                  <a:cubicBezTo>
                    <a:pt x="2669" y="1554"/>
                    <a:pt x="2569" y="1516"/>
                    <a:pt x="2469" y="1441"/>
                  </a:cubicBezTo>
                  <a:cubicBezTo>
                    <a:pt x="2335" y="1341"/>
                    <a:pt x="2202" y="1274"/>
                    <a:pt x="2035" y="1207"/>
                  </a:cubicBezTo>
                  <a:cubicBezTo>
                    <a:pt x="2013" y="1202"/>
                    <a:pt x="1990" y="1199"/>
                    <a:pt x="1966" y="1199"/>
                  </a:cubicBezTo>
                  <a:cubicBezTo>
                    <a:pt x="1852" y="1199"/>
                    <a:pt x="1730" y="1265"/>
                    <a:pt x="1673" y="1397"/>
                  </a:cubicBezTo>
                  <a:lnTo>
                    <a:pt x="1673" y="1397"/>
                  </a:lnTo>
                  <a:cubicBezTo>
                    <a:pt x="920" y="2114"/>
                    <a:pt x="352" y="2982"/>
                    <a:pt x="0" y="3943"/>
                  </a:cubicBezTo>
                  <a:cubicBezTo>
                    <a:pt x="867" y="3709"/>
                    <a:pt x="1701" y="3276"/>
                    <a:pt x="2369" y="2675"/>
                  </a:cubicBezTo>
                  <a:cubicBezTo>
                    <a:pt x="2502" y="2508"/>
                    <a:pt x="2669" y="2375"/>
                    <a:pt x="2836" y="2241"/>
                  </a:cubicBezTo>
                  <a:cubicBezTo>
                    <a:pt x="3002" y="2175"/>
                    <a:pt x="3202" y="2175"/>
                    <a:pt x="3369" y="2075"/>
                  </a:cubicBezTo>
                  <a:cubicBezTo>
                    <a:pt x="3603" y="1975"/>
                    <a:pt x="3803" y="1741"/>
                    <a:pt x="4070" y="1641"/>
                  </a:cubicBezTo>
                  <a:cubicBezTo>
                    <a:pt x="4139" y="1621"/>
                    <a:pt x="4211" y="1616"/>
                    <a:pt x="4285" y="1616"/>
                  </a:cubicBezTo>
                  <a:cubicBezTo>
                    <a:pt x="4363" y="1616"/>
                    <a:pt x="4442" y="1622"/>
                    <a:pt x="4521" y="1622"/>
                  </a:cubicBezTo>
                  <a:cubicBezTo>
                    <a:pt x="4617" y="1622"/>
                    <a:pt x="4713" y="1613"/>
                    <a:pt x="4804" y="1574"/>
                  </a:cubicBezTo>
                  <a:cubicBezTo>
                    <a:pt x="5070" y="1441"/>
                    <a:pt x="5237" y="1174"/>
                    <a:pt x="5471" y="1041"/>
                  </a:cubicBezTo>
                  <a:cubicBezTo>
                    <a:pt x="5638" y="907"/>
                    <a:pt x="5871" y="874"/>
                    <a:pt x="6071" y="774"/>
                  </a:cubicBezTo>
                  <a:cubicBezTo>
                    <a:pt x="6271" y="674"/>
                    <a:pt x="6371" y="474"/>
                    <a:pt x="6338" y="273"/>
                  </a:cubicBezTo>
                  <a:cubicBezTo>
                    <a:pt x="6280" y="99"/>
                    <a:pt x="6120" y="0"/>
                    <a:pt x="59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3193005" y="3847759"/>
              <a:ext cx="101020" cy="67838"/>
            </a:xfrm>
            <a:custGeom>
              <a:rect b="b" l="l" r="r" t="t"/>
              <a:pathLst>
                <a:path extrusionOk="0" h="3312" w="4932">
                  <a:moveTo>
                    <a:pt x="4664" y="1"/>
                  </a:moveTo>
                  <a:cubicBezTo>
                    <a:pt x="4531" y="1"/>
                    <a:pt x="4397" y="1"/>
                    <a:pt x="4297" y="68"/>
                  </a:cubicBezTo>
                  <a:cubicBezTo>
                    <a:pt x="3764" y="234"/>
                    <a:pt x="3363" y="735"/>
                    <a:pt x="2830" y="768"/>
                  </a:cubicBezTo>
                  <a:cubicBezTo>
                    <a:pt x="2696" y="768"/>
                    <a:pt x="2563" y="746"/>
                    <a:pt x="2442" y="746"/>
                  </a:cubicBezTo>
                  <a:cubicBezTo>
                    <a:pt x="2351" y="746"/>
                    <a:pt x="2267" y="759"/>
                    <a:pt x="2196" y="801"/>
                  </a:cubicBezTo>
                  <a:cubicBezTo>
                    <a:pt x="1996" y="902"/>
                    <a:pt x="1962" y="1168"/>
                    <a:pt x="1796" y="1302"/>
                  </a:cubicBezTo>
                  <a:cubicBezTo>
                    <a:pt x="1529" y="1569"/>
                    <a:pt x="1028" y="1402"/>
                    <a:pt x="761" y="1635"/>
                  </a:cubicBezTo>
                  <a:cubicBezTo>
                    <a:pt x="661" y="1702"/>
                    <a:pt x="595" y="1869"/>
                    <a:pt x="428" y="1869"/>
                  </a:cubicBezTo>
                  <a:cubicBezTo>
                    <a:pt x="294" y="1869"/>
                    <a:pt x="294" y="1802"/>
                    <a:pt x="194" y="1802"/>
                  </a:cubicBezTo>
                  <a:cubicBezTo>
                    <a:pt x="182" y="1796"/>
                    <a:pt x="168" y="1793"/>
                    <a:pt x="152" y="1793"/>
                  </a:cubicBezTo>
                  <a:cubicBezTo>
                    <a:pt x="84" y="1793"/>
                    <a:pt x="0" y="1848"/>
                    <a:pt x="28" y="1902"/>
                  </a:cubicBezTo>
                  <a:lnTo>
                    <a:pt x="661" y="3270"/>
                  </a:lnTo>
                  <a:cubicBezTo>
                    <a:pt x="739" y="3298"/>
                    <a:pt x="818" y="3311"/>
                    <a:pt x="895" y="3311"/>
                  </a:cubicBezTo>
                  <a:cubicBezTo>
                    <a:pt x="1184" y="3311"/>
                    <a:pt x="1450" y="3126"/>
                    <a:pt x="1529" y="2836"/>
                  </a:cubicBezTo>
                  <a:cubicBezTo>
                    <a:pt x="1529" y="2703"/>
                    <a:pt x="1595" y="2536"/>
                    <a:pt x="1662" y="2436"/>
                  </a:cubicBezTo>
                  <a:cubicBezTo>
                    <a:pt x="1764" y="2334"/>
                    <a:pt x="1885" y="2291"/>
                    <a:pt x="2011" y="2291"/>
                  </a:cubicBezTo>
                  <a:cubicBezTo>
                    <a:pt x="2050" y="2291"/>
                    <a:pt x="2090" y="2295"/>
                    <a:pt x="2129" y="2303"/>
                  </a:cubicBezTo>
                  <a:cubicBezTo>
                    <a:pt x="2200" y="2331"/>
                    <a:pt x="2270" y="2341"/>
                    <a:pt x="2341" y="2341"/>
                  </a:cubicBezTo>
                  <a:cubicBezTo>
                    <a:pt x="2437" y="2341"/>
                    <a:pt x="2533" y="2322"/>
                    <a:pt x="2629" y="2303"/>
                  </a:cubicBezTo>
                  <a:cubicBezTo>
                    <a:pt x="2863" y="2136"/>
                    <a:pt x="2863" y="1702"/>
                    <a:pt x="3163" y="1602"/>
                  </a:cubicBezTo>
                  <a:cubicBezTo>
                    <a:pt x="3212" y="1577"/>
                    <a:pt x="3266" y="1571"/>
                    <a:pt x="3321" y="1571"/>
                  </a:cubicBezTo>
                  <a:cubicBezTo>
                    <a:pt x="3382" y="1571"/>
                    <a:pt x="3443" y="1579"/>
                    <a:pt x="3502" y="1579"/>
                  </a:cubicBezTo>
                  <a:cubicBezTo>
                    <a:pt x="3535" y="1579"/>
                    <a:pt x="3567" y="1576"/>
                    <a:pt x="3597" y="1569"/>
                  </a:cubicBezTo>
                  <a:cubicBezTo>
                    <a:pt x="3897" y="1469"/>
                    <a:pt x="3930" y="1068"/>
                    <a:pt x="4164" y="902"/>
                  </a:cubicBezTo>
                  <a:cubicBezTo>
                    <a:pt x="4297" y="801"/>
                    <a:pt x="4464" y="701"/>
                    <a:pt x="4631" y="668"/>
                  </a:cubicBezTo>
                  <a:cubicBezTo>
                    <a:pt x="4764" y="601"/>
                    <a:pt x="4931" y="468"/>
                    <a:pt x="4931" y="301"/>
                  </a:cubicBezTo>
                  <a:cubicBezTo>
                    <a:pt x="4898" y="168"/>
                    <a:pt x="4798" y="34"/>
                    <a:pt x="4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3043258" y="2673272"/>
              <a:ext cx="125046" cy="159907"/>
            </a:xfrm>
            <a:custGeom>
              <a:rect b="b" l="l" r="r" t="t"/>
              <a:pathLst>
                <a:path extrusionOk="0" h="7807" w="6105">
                  <a:moveTo>
                    <a:pt x="3102" y="1"/>
                  </a:moveTo>
                  <a:lnTo>
                    <a:pt x="3036" y="101"/>
                  </a:lnTo>
                  <a:lnTo>
                    <a:pt x="33" y="3770"/>
                  </a:lnTo>
                  <a:lnTo>
                    <a:pt x="0" y="3837"/>
                  </a:lnTo>
                  <a:lnTo>
                    <a:pt x="33" y="3904"/>
                  </a:lnTo>
                  <a:lnTo>
                    <a:pt x="133" y="4004"/>
                  </a:lnTo>
                  <a:lnTo>
                    <a:pt x="3036" y="7706"/>
                  </a:lnTo>
                  <a:lnTo>
                    <a:pt x="3102" y="7806"/>
                  </a:lnTo>
                  <a:lnTo>
                    <a:pt x="3202" y="7706"/>
                  </a:lnTo>
                  <a:lnTo>
                    <a:pt x="5337" y="4904"/>
                  </a:lnTo>
                  <a:lnTo>
                    <a:pt x="5904" y="4137"/>
                  </a:lnTo>
                  <a:cubicBezTo>
                    <a:pt x="5971" y="4037"/>
                    <a:pt x="6038" y="3937"/>
                    <a:pt x="6104" y="3837"/>
                  </a:cubicBezTo>
                  <a:lnTo>
                    <a:pt x="6104" y="3837"/>
                  </a:lnTo>
                  <a:cubicBezTo>
                    <a:pt x="6004" y="3937"/>
                    <a:pt x="5904" y="4004"/>
                    <a:pt x="5838" y="4104"/>
                  </a:cubicBezTo>
                  <a:cubicBezTo>
                    <a:pt x="5671" y="4304"/>
                    <a:pt x="5471" y="4571"/>
                    <a:pt x="5204" y="4904"/>
                  </a:cubicBezTo>
                  <a:cubicBezTo>
                    <a:pt x="4687" y="5550"/>
                    <a:pt x="3983" y="6446"/>
                    <a:pt x="3121" y="7502"/>
                  </a:cubicBezTo>
                  <a:lnTo>
                    <a:pt x="3121" y="7502"/>
                  </a:lnTo>
                  <a:lnTo>
                    <a:pt x="300" y="3870"/>
                  </a:lnTo>
                  <a:lnTo>
                    <a:pt x="282" y="3843"/>
                  </a:lnTo>
                  <a:lnTo>
                    <a:pt x="3121" y="302"/>
                  </a:lnTo>
                  <a:lnTo>
                    <a:pt x="3121" y="302"/>
                  </a:lnTo>
                  <a:cubicBezTo>
                    <a:pt x="3983" y="1326"/>
                    <a:pt x="4688" y="2190"/>
                    <a:pt x="5237" y="2836"/>
                  </a:cubicBezTo>
                  <a:lnTo>
                    <a:pt x="5838" y="3570"/>
                  </a:lnTo>
                  <a:cubicBezTo>
                    <a:pt x="5938" y="3670"/>
                    <a:pt x="6004" y="3737"/>
                    <a:pt x="6104" y="3837"/>
                  </a:cubicBezTo>
                  <a:cubicBezTo>
                    <a:pt x="6038" y="3737"/>
                    <a:pt x="5971" y="3637"/>
                    <a:pt x="5904" y="3570"/>
                  </a:cubicBezTo>
                  <a:lnTo>
                    <a:pt x="5337" y="2803"/>
                  </a:lnTo>
                  <a:lnTo>
                    <a:pt x="3169" y="101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3227723" y="2542103"/>
              <a:ext cx="73819" cy="49199"/>
            </a:xfrm>
            <a:custGeom>
              <a:rect b="b" l="l" r="r" t="t"/>
              <a:pathLst>
                <a:path extrusionOk="0" h="2402" w="3604">
                  <a:moveTo>
                    <a:pt x="0" y="0"/>
                  </a:moveTo>
                  <a:lnTo>
                    <a:pt x="0" y="0"/>
                  </a:lnTo>
                  <a:cubicBezTo>
                    <a:pt x="534" y="834"/>
                    <a:pt x="1101" y="1635"/>
                    <a:pt x="1735" y="2402"/>
                  </a:cubicBezTo>
                  <a:lnTo>
                    <a:pt x="1902" y="2402"/>
                  </a:lnTo>
                  <a:lnTo>
                    <a:pt x="1935" y="2369"/>
                  </a:lnTo>
                  <a:lnTo>
                    <a:pt x="1969" y="2302"/>
                  </a:lnTo>
                  <a:lnTo>
                    <a:pt x="2069" y="2202"/>
                  </a:lnTo>
                  <a:lnTo>
                    <a:pt x="2235" y="1968"/>
                  </a:lnTo>
                  <a:cubicBezTo>
                    <a:pt x="2369" y="1802"/>
                    <a:pt x="2469" y="1668"/>
                    <a:pt x="2569" y="1501"/>
                  </a:cubicBezTo>
                  <a:lnTo>
                    <a:pt x="3136" y="767"/>
                  </a:lnTo>
                  <a:cubicBezTo>
                    <a:pt x="3303" y="534"/>
                    <a:pt x="3470" y="300"/>
                    <a:pt x="3603" y="34"/>
                  </a:cubicBezTo>
                  <a:lnTo>
                    <a:pt x="3603" y="34"/>
                  </a:lnTo>
                  <a:cubicBezTo>
                    <a:pt x="3370" y="234"/>
                    <a:pt x="3169" y="434"/>
                    <a:pt x="3003" y="667"/>
                  </a:cubicBezTo>
                  <a:lnTo>
                    <a:pt x="2402" y="1401"/>
                  </a:lnTo>
                  <a:lnTo>
                    <a:pt x="2069" y="1802"/>
                  </a:lnTo>
                  <a:lnTo>
                    <a:pt x="1902" y="2035"/>
                  </a:lnTo>
                  <a:lnTo>
                    <a:pt x="1829" y="2133"/>
                  </a:lnTo>
                  <a:lnTo>
                    <a:pt x="1829" y="2133"/>
                  </a:lnTo>
                  <a:cubicBezTo>
                    <a:pt x="1280" y="1372"/>
                    <a:pt x="671" y="671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2931874" y="2548247"/>
              <a:ext cx="73143" cy="57412"/>
            </a:xfrm>
            <a:custGeom>
              <a:rect b="b" l="l" r="r" t="t"/>
              <a:pathLst>
                <a:path extrusionOk="0" h="2803" w="3571">
                  <a:moveTo>
                    <a:pt x="1502" y="0"/>
                  </a:moveTo>
                  <a:lnTo>
                    <a:pt x="1402" y="134"/>
                  </a:lnTo>
                  <a:cubicBezTo>
                    <a:pt x="1002" y="834"/>
                    <a:pt x="635" y="1468"/>
                    <a:pt x="368" y="1935"/>
                  </a:cubicBezTo>
                  <a:cubicBezTo>
                    <a:pt x="234" y="2169"/>
                    <a:pt x="101" y="2436"/>
                    <a:pt x="1" y="2702"/>
                  </a:cubicBezTo>
                  <a:cubicBezTo>
                    <a:pt x="201" y="2502"/>
                    <a:pt x="368" y="2269"/>
                    <a:pt x="501" y="2035"/>
                  </a:cubicBezTo>
                  <a:cubicBezTo>
                    <a:pt x="782" y="1599"/>
                    <a:pt x="1120" y="1047"/>
                    <a:pt x="1517" y="378"/>
                  </a:cubicBezTo>
                  <a:lnTo>
                    <a:pt x="1517" y="378"/>
                  </a:lnTo>
                  <a:lnTo>
                    <a:pt x="1535" y="401"/>
                  </a:lnTo>
                  <a:cubicBezTo>
                    <a:pt x="2069" y="1068"/>
                    <a:pt x="2569" y="1702"/>
                    <a:pt x="2936" y="2135"/>
                  </a:cubicBezTo>
                  <a:cubicBezTo>
                    <a:pt x="3136" y="2369"/>
                    <a:pt x="3337" y="2602"/>
                    <a:pt x="3570" y="2802"/>
                  </a:cubicBezTo>
                  <a:cubicBezTo>
                    <a:pt x="3437" y="2536"/>
                    <a:pt x="3270" y="2269"/>
                    <a:pt x="3070" y="2035"/>
                  </a:cubicBezTo>
                  <a:cubicBezTo>
                    <a:pt x="2736" y="1568"/>
                    <a:pt x="2236" y="968"/>
                    <a:pt x="1702" y="267"/>
                  </a:cubicBezTo>
                  <a:lnTo>
                    <a:pt x="1569" y="134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2928474" y="2928136"/>
              <a:ext cx="125046" cy="160583"/>
            </a:xfrm>
            <a:custGeom>
              <a:rect b="b" l="l" r="r" t="t"/>
              <a:pathLst>
                <a:path extrusionOk="0" h="7840" w="6105">
                  <a:moveTo>
                    <a:pt x="5871" y="3569"/>
                  </a:moveTo>
                  <a:lnTo>
                    <a:pt x="5871" y="3569"/>
                  </a:lnTo>
                  <a:cubicBezTo>
                    <a:pt x="5938" y="3669"/>
                    <a:pt x="6004" y="3769"/>
                    <a:pt x="6104" y="3836"/>
                  </a:cubicBezTo>
                  <a:cubicBezTo>
                    <a:pt x="6038" y="3736"/>
                    <a:pt x="5971" y="3669"/>
                    <a:pt x="5871" y="3569"/>
                  </a:cubicBezTo>
                  <a:close/>
                  <a:moveTo>
                    <a:pt x="3102" y="0"/>
                  </a:moveTo>
                  <a:lnTo>
                    <a:pt x="3036" y="100"/>
                  </a:lnTo>
                  <a:lnTo>
                    <a:pt x="33" y="3769"/>
                  </a:lnTo>
                  <a:lnTo>
                    <a:pt x="0" y="3836"/>
                  </a:lnTo>
                  <a:lnTo>
                    <a:pt x="33" y="3903"/>
                  </a:lnTo>
                  <a:lnTo>
                    <a:pt x="100" y="4003"/>
                  </a:lnTo>
                  <a:lnTo>
                    <a:pt x="3036" y="7739"/>
                  </a:lnTo>
                  <a:lnTo>
                    <a:pt x="3102" y="7839"/>
                  </a:lnTo>
                  <a:lnTo>
                    <a:pt x="3202" y="7739"/>
                  </a:lnTo>
                  <a:lnTo>
                    <a:pt x="5304" y="4904"/>
                  </a:lnTo>
                  <a:lnTo>
                    <a:pt x="5904" y="4136"/>
                  </a:lnTo>
                  <a:cubicBezTo>
                    <a:pt x="5971" y="4036"/>
                    <a:pt x="6038" y="3936"/>
                    <a:pt x="6071" y="3836"/>
                  </a:cubicBezTo>
                  <a:lnTo>
                    <a:pt x="6071" y="3836"/>
                  </a:lnTo>
                  <a:cubicBezTo>
                    <a:pt x="6004" y="3936"/>
                    <a:pt x="5904" y="4036"/>
                    <a:pt x="5838" y="4136"/>
                  </a:cubicBezTo>
                  <a:cubicBezTo>
                    <a:pt x="5671" y="4337"/>
                    <a:pt x="5471" y="4570"/>
                    <a:pt x="5204" y="4904"/>
                  </a:cubicBezTo>
                  <a:lnTo>
                    <a:pt x="3120" y="7532"/>
                  </a:lnTo>
                  <a:lnTo>
                    <a:pt x="3120" y="7532"/>
                  </a:lnTo>
                  <a:cubicBezTo>
                    <a:pt x="2274" y="6425"/>
                    <a:pt x="1334" y="5194"/>
                    <a:pt x="300" y="3870"/>
                  </a:cubicBezTo>
                  <a:lnTo>
                    <a:pt x="282" y="3843"/>
                  </a:lnTo>
                  <a:lnTo>
                    <a:pt x="282" y="3843"/>
                  </a:lnTo>
                  <a:lnTo>
                    <a:pt x="3136" y="316"/>
                  </a:lnTo>
                  <a:lnTo>
                    <a:pt x="3136" y="316"/>
                  </a:lnTo>
                  <a:cubicBezTo>
                    <a:pt x="3976" y="1346"/>
                    <a:pt x="4717" y="2186"/>
                    <a:pt x="5237" y="2835"/>
                  </a:cubicBezTo>
                  <a:lnTo>
                    <a:pt x="5871" y="3569"/>
                  </a:lnTo>
                  <a:lnTo>
                    <a:pt x="5871" y="3569"/>
                  </a:lnTo>
                  <a:lnTo>
                    <a:pt x="5304" y="2802"/>
                  </a:lnTo>
                  <a:lnTo>
                    <a:pt x="3169" y="100"/>
                  </a:lnTo>
                  <a:lnTo>
                    <a:pt x="31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2828704" y="2715630"/>
              <a:ext cx="97046" cy="157183"/>
            </a:xfrm>
            <a:custGeom>
              <a:rect b="b" l="l" r="r" t="t"/>
              <a:pathLst>
                <a:path extrusionOk="0" h="7674" w="4738">
                  <a:moveTo>
                    <a:pt x="2336" y="1"/>
                  </a:moveTo>
                  <a:lnTo>
                    <a:pt x="2336" y="1"/>
                  </a:lnTo>
                  <a:cubicBezTo>
                    <a:pt x="2503" y="435"/>
                    <a:pt x="2703" y="868"/>
                    <a:pt x="2936" y="1269"/>
                  </a:cubicBezTo>
                  <a:cubicBezTo>
                    <a:pt x="3295" y="1986"/>
                    <a:pt x="3845" y="3023"/>
                    <a:pt x="4462" y="4160"/>
                  </a:cubicBezTo>
                  <a:lnTo>
                    <a:pt x="4462" y="4160"/>
                  </a:lnTo>
                  <a:lnTo>
                    <a:pt x="4137" y="4404"/>
                  </a:lnTo>
                  <a:cubicBezTo>
                    <a:pt x="2970" y="5305"/>
                    <a:pt x="1936" y="6105"/>
                    <a:pt x="1168" y="6672"/>
                  </a:cubicBezTo>
                  <a:cubicBezTo>
                    <a:pt x="801" y="6973"/>
                    <a:pt x="501" y="7206"/>
                    <a:pt x="301" y="7373"/>
                  </a:cubicBezTo>
                  <a:cubicBezTo>
                    <a:pt x="168" y="7473"/>
                    <a:pt x="68" y="7573"/>
                    <a:pt x="1" y="7673"/>
                  </a:cubicBezTo>
                  <a:cubicBezTo>
                    <a:pt x="101" y="7606"/>
                    <a:pt x="234" y="7540"/>
                    <a:pt x="334" y="7440"/>
                  </a:cubicBezTo>
                  <a:cubicBezTo>
                    <a:pt x="568" y="7306"/>
                    <a:pt x="868" y="7073"/>
                    <a:pt x="1268" y="6806"/>
                  </a:cubicBezTo>
                  <a:cubicBezTo>
                    <a:pt x="2036" y="6239"/>
                    <a:pt x="3103" y="5438"/>
                    <a:pt x="4237" y="4571"/>
                  </a:cubicBezTo>
                  <a:cubicBezTo>
                    <a:pt x="4404" y="4471"/>
                    <a:pt x="4537" y="4337"/>
                    <a:pt x="4671" y="4237"/>
                  </a:cubicBezTo>
                  <a:lnTo>
                    <a:pt x="4738" y="4204"/>
                  </a:lnTo>
                  <a:lnTo>
                    <a:pt x="4704" y="4104"/>
                  </a:lnTo>
                  <a:cubicBezTo>
                    <a:pt x="4070" y="2970"/>
                    <a:pt x="3470" y="1936"/>
                    <a:pt x="3070" y="1202"/>
                  </a:cubicBezTo>
                  <a:cubicBezTo>
                    <a:pt x="2836" y="768"/>
                    <a:pt x="2603" y="401"/>
                    <a:pt x="23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957170" y="2606315"/>
              <a:ext cx="49895" cy="223444"/>
            </a:xfrm>
            <a:custGeom>
              <a:rect b="b" l="l" r="r" t="t"/>
              <a:pathLst>
                <a:path extrusionOk="0" h="10909" w="2436">
                  <a:moveTo>
                    <a:pt x="2435" y="1"/>
                  </a:moveTo>
                  <a:cubicBezTo>
                    <a:pt x="2368" y="134"/>
                    <a:pt x="2302" y="268"/>
                    <a:pt x="2268" y="434"/>
                  </a:cubicBezTo>
                  <a:cubicBezTo>
                    <a:pt x="2135" y="701"/>
                    <a:pt x="2001" y="1068"/>
                    <a:pt x="1868" y="1569"/>
                  </a:cubicBezTo>
                  <a:cubicBezTo>
                    <a:pt x="1534" y="2503"/>
                    <a:pt x="1134" y="3870"/>
                    <a:pt x="801" y="5371"/>
                  </a:cubicBezTo>
                  <a:cubicBezTo>
                    <a:pt x="467" y="6872"/>
                    <a:pt x="267" y="8273"/>
                    <a:pt x="133" y="9274"/>
                  </a:cubicBezTo>
                  <a:cubicBezTo>
                    <a:pt x="67" y="9774"/>
                    <a:pt x="33" y="10175"/>
                    <a:pt x="33" y="10475"/>
                  </a:cubicBezTo>
                  <a:cubicBezTo>
                    <a:pt x="0" y="10608"/>
                    <a:pt x="0" y="10742"/>
                    <a:pt x="33" y="10909"/>
                  </a:cubicBezTo>
                  <a:cubicBezTo>
                    <a:pt x="67" y="10742"/>
                    <a:pt x="100" y="10608"/>
                    <a:pt x="133" y="10442"/>
                  </a:cubicBezTo>
                  <a:cubicBezTo>
                    <a:pt x="167" y="10108"/>
                    <a:pt x="234" y="9741"/>
                    <a:pt x="300" y="9274"/>
                  </a:cubicBezTo>
                  <a:cubicBezTo>
                    <a:pt x="467" y="8273"/>
                    <a:pt x="701" y="6906"/>
                    <a:pt x="1034" y="5405"/>
                  </a:cubicBezTo>
                  <a:cubicBezTo>
                    <a:pt x="1368" y="3904"/>
                    <a:pt x="1735" y="2536"/>
                    <a:pt x="2035" y="1569"/>
                  </a:cubicBezTo>
                  <a:lnTo>
                    <a:pt x="2335" y="434"/>
                  </a:lnTo>
                  <a:cubicBezTo>
                    <a:pt x="2402" y="301"/>
                    <a:pt x="2435" y="168"/>
                    <a:pt x="2435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3002252" y="2607012"/>
              <a:ext cx="23248" cy="138707"/>
            </a:xfrm>
            <a:custGeom>
              <a:rect b="b" l="l" r="r" t="t"/>
              <a:pathLst>
                <a:path extrusionOk="0" h="6772" w="1135">
                  <a:moveTo>
                    <a:pt x="1135" y="0"/>
                  </a:moveTo>
                  <a:lnTo>
                    <a:pt x="1135" y="0"/>
                  </a:lnTo>
                  <a:cubicBezTo>
                    <a:pt x="835" y="1101"/>
                    <a:pt x="634" y="2235"/>
                    <a:pt x="468" y="3369"/>
                  </a:cubicBezTo>
                  <a:cubicBezTo>
                    <a:pt x="234" y="4503"/>
                    <a:pt x="101" y="5638"/>
                    <a:pt x="1" y="6772"/>
                  </a:cubicBezTo>
                  <a:cubicBezTo>
                    <a:pt x="301" y="5671"/>
                    <a:pt x="534" y="4537"/>
                    <a:pt x="668" y="3403"/>
                  </a:cubicBezTo>
                  <a:cubicBezTo>
                    <a:pt x="901" y="2268"/>
                    <a:pt x="1068" y="1134"/>
                    <a:pt x="1135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2806849" y="2984832"/>
              <a:ext cx="329338" cy="110708"/>
            </a:xfrm>
            <a:custGeom>
              <a:rect b="b" l="l" r="r" t="t"/>
              <a:pathLst>
                <a:path extrusionOk="0" h="5405" w="16079">
                  <a:moveTo>
                    <a:pt x="167" y="1"/>
                  </a:moveTo>
                  <a:cubicBezTo>
                    <a:pt x="101" y="1"/>
                    <a:pt x="67" y="1"/>
                    <a:pt x="0" y="34"/>
                  </a:cubicBezTo>
                  <a:cubicBezTo>
                    <a:pt x="234" y="67"/>
                    <a:pt x="434" y="67"/>
                    <a:pt x="668" y="67"/>
                  </a:cubicBezTo>
                  <a:cubicBezTo>
                    <a:pt x="1268" y="101"/>
                    <a:pt x="1868" y="168"/>
                    <a:pt x="2469" y="301"/>
                  </a:cubicBezTo>
                  <a:cubicBezTo>
                    <a:pt x="4437" y="735"/>
                    <a:pt x="6338" y="1435"/>
                    <a:pt x="8106" y="2336"/>
                  </a:cubicBezTo>
                  <a:cubicBezTo>
                    <a:pt x="9908" y="3270"/>
                    <a:pt x="11742" y="4104"/>
                    <a:pt x="13644" y="4804"/>
                  </a:cubicBezTo>
                  <a:cubicBezTo>
                    <a:pt x="14211" y="5004"/>
                    <a:pt x="14811" y="5171"/>
                    <a:pt x="15411" y="5305"/>
                  </a:cubicBezTo>
                  <a:cubicBezTo>
                    <a:pt x="15612" y="5338"/>
                    <a:pt x="15778" y="5405"/>
                    <a:pt x="15912" y="5405"/>
                  </a:cubicBezTo>
                  <a:lnTo>
                    <a:pt x="16079" y="5405"/>
                  </a:lnTo>
                  <a:cubicBezTo>
                    <a:pt x="15878" y="5305"/>
                    <a:pt x="15645" y="5238"/>
                    <a:pt x="15445" y="5204"/>
                  </a:cubicBezTo>
                  <a:cubicBezTo>
                    <a:pt x="15011" y="5104"/>
                    <a:pt x="14411" y="4938"/>
                    <a:pt x="13677" y="4671"/>
                  </a:cubicBezTo>
                  <a:cubicBezTo>
                    <a:pt x="11809" y="3904"/>
                    <a:pt x="10008" y="3070"/>
                    <a:pt x="8206" y="2169"/>
                  </a:cubicBezTo>
                  <a:cubicBezTo>
                    <a:pt x="6405" y="1235"/>
                    <a:pt x="4504" y="534"/>
                    <a:pt x="2502" y="134"/>
                  </a:cubicBezTo>
                  <a:cubicBezTo>
                    <a:pt x="1902" y="34"/>
                    <a:pt x="1268" y="1"/>
                    <a:pt x="668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3029576" y="2546199"/>
              <a:ext cx="23268" cy="54668"/>
            </a:xfrm>
            <a:custGeom>
              <a:rect b="b" l="l" r="r" t="t"/>
              <a:pathLst>
                <a:path extrusionOk="0" h="2669" w="1136">
                  <a:moveTo>
                    <a:pt x="101" y="0"/>
                  </a:moveTo>
                  <a:cubicBezTo>
                    <a:pt x="1" y="467"/>
                    <a:pt x="68" y="1001"/>
                    <a:pt x="268" y="1435"/>
                  </a:cubicBezTo>
                  <a:cubicBezTo>
                    <a:pt x="401" y="1935"/>
                    <a:pt x="668" y="2335"/>
                    <a:pt x="1068" y="2669"/>
                  </a:cubicBezTo>
                  <a:cubicBezTo>
                    <a:pt x="1135" y="2636"/>
                    <a:pt x="735" y="2102"/>
                    <a:pt x="468" y="1368"/>
                  </a:cubicBezTo>
                  <a:cubicBezTo>
                    <a:pt x="201" y="634"/>
                    <a:pt x="168" y="0"/>
                    <a:pt x="101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2794559" y="1508351"/>
              <a:ext cx="163983" cy="228912"/>
            </a:xfrm>
            <a:custGeom>
              <a:rect b="b" l="l" r="r" t="t"/>
              <a:pathLst>
                <a:path extrusionOk="0" h="11176" w="8006">
                  <a:moveTo>
                    <a:pt x="6338" y="1"/>
                  </a:moveTo>
                  <a:lnTo>
                    <a:pt x="167" y="3804"/>
                  </a:lnTo>
                  <a:cubicBezTo>
                    <a:pt x="0" y="8707"/>
                    <a:pt x="4837" y="11175"/>
                    <a:pt x="4837" y="11175"/>
                  </a:cubicBezTo>
                  <a:lnTo>
                    <a:pt x="8006" y="8474"/>
                  </a:lnTo>
                  <a:lnTo>
                    <a:pt x="63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2814366" y="1574632"/>
              <a:ext cx="90881" cy="146225"/>
            </a:xfrm>
            <a:custGeom>
              <a:rect b="b" l="l" r="r" t="t"/>
              <a:pathLst>
                <a:path extrusionOk="0" h="7139" w="4437">
                  <a:moveTo>
                    <a:pt x="34" y="0"/>
                  </a:moveTo>
                  <a:cubicBezTo>
                    <a:pt x="0" y="101"/>
                    <a:pt x="0" y="234"/>
                    <a:pt x="0" y="334"/>
                  </a:cubicBezTo>
                  <a:cubicBezTo>
                    <a:pt x="0" y="668"/>
                    <a:pt x="34" y="968"/>
                    <a:pt x="67" y="1301"/>
                  </a:cubicBezTo>
                  <a:cubicBezTo>
                    <a:pt x="134" y="1768"/>
                    <a:pt x="267" y="2202"/>
                    <a:pt x="434" y="2669"/>
                  </a:cubicBezTo>
                  <a:cubicBezTo>
                    <a:pt x="634" y="3203"/>
                    <a:pt x="901" y="3736"/>
                    <a:pt x="1201" y="4203"/>
                  </a:cubicBezTo>
                  <a:cubicBezTo>
                    <a:pt x="1768" y="5104"/>
                    <a:pt x="2502" y="5871"/>
                    <a:pt x="3336" y="6505"/>
                  </a:cubicBezTo>
                  <a:cubicBezTo>
                    <a:pt x="3570" y="6672"/>
                    <a:pt x="3836" y="6839"/>
                    <a:pt x="4103" y="7005"/>
                  </a:cubicBezTo>
                  <a:cubicBezTo>
                    <a:pt x="4203" y="7072"/>
                    <a:pt x="4303" y="7106"/>
                    <a:pt x="4437" y="7139"/>
                  </a:cubicBezTo>
                  <a:cubicBezTo>
                    <a:pt x="4437" y="7106"/>
                    <a:pt x="4037" y="6872"/>
                    <a:pt x="3403" y="6338"/>
                  </a:cubicBezTo>
                  <a:cubicBezTo>
                    <a:pt x="2602" y="5705"/>
                    <a:pt x="1935" y="4937"/>
                    <a:pt x="1368" y="4070"/>
                  </a:cubicBezTo>
                  <a:cubicBezTo>
                    <a:pt x="1068" y="3603"/>
                    <a:pt x="801" y="3103"/>
                    <a:pt x="601" y="2569"/>
                  </a:cubicBezTo>
                  <a:cubicBezTo>
                    <a:pt x="434" y="2135"/>
                    <a:pt x="301" y="1702"/>
                    <a:pt x="234" y="1268"/>
                  </a:cubicBezTo>
                  <a:cubicBezTo>
                    <a:pt x="67" y="501"/>
                    <a:pt x="67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2862869" y="1547984"/>
              <a:ext cx="78591" cy="110032"/>
            </a:xfrm>
            <a:custGeom>
              <a:rect b="b" l="l" r="r" t="t"/>
              <a:pathLst>
                <a:path extrusionOk="0" h="5372" w="3837">
                  <a:moveTo>
                    <a:pt x="1" y="1"/>
                  </a:moveTo>
                  <a:cubicBezTo>
                    <a:pt x="67" y="334"/>
                    <a:pt x="201" y="634"/>
                    <a:pt x="368" y="901"/>
                  </a:cubicBezTo>
                  <a:cubicBezTo>
                    <a:pt x="735" y="1602"/>
                    <a:pt x="1135" y="2269"/>
                    <a:pt x="1569" y="2936"/>
                  </a:cubicBezTo>
                  <a:cubicBezTo>
                    <a:pt x="2036" y="3570"/>
                    <a:pt x="2503" y="4204"/>
                    <a:pt x="3070" y="4771"/>
                  </a:cubicBezTo>
                  <a:cubicBezTo>
                    <a:pt x="3203" y="4937"/>
                    <a:pt x="3403" y="5104"/>
                    <a:pt x="3570" y="5238"/>
                  </a:cubicBezTo>
                  <a:cubicBezTo>
                    <a:pt x="3737" y="5338"/>
                    <a:pt x="3803" y="5371"/>
                    <a:pt x="3803" y="5371"/>
                  </a:cubicBezTo>
                  <a:cubicBezTo>
                    <a:pt x="3837" y="5338"/>
                    <a:pt x="3737" y="5271"/>
                    <a:pt x="3637" y="5171"/>
                  </a:cubicBezTo>
                  <a:cubicBezTo>
                    <a:pt x="3503" y="5037"/>
                    <a:pt x="3336" y="4871"/>
                    <a:pt x="3136" y="4671"/>
                  </a:cubicBezTo>
                  <a:cubicBezTo>
                    <a:pt x="2769" y="4204"/>
                    <a:pt x="2269" y="3536"/>
                    <a:pt x="1735" y="2803"/>
                  </a:cubicBezTo>
                  <a:cubicBezTo>
                    <a:pt x="1235" y="2035"/>
                    <a:pt x="801" y="1335"/>
                    <a:pt x="501" y="834"/>
                  </a:cubicBezTo>
                  <a:cubicBezTo>
                    <a:pt x="201" y="334"/>
                    <a:pt x="34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2926405" y="1575308"/>
              <a:ext cx="55364" cy="280160"/>
            </a:xfrm>
            <a:custGeom>
              <a:rect b="b" l="l" r="r" t="t"/>
              <a:pathLst>
                <a:path extrusionOk="0" h="13678" w="2703">
                  <a:moveTo>
                    <a:pt x="1" y="1"/>
                  </a:moveTo>
                  <a:cubicBezTo>
                    <a:pt x="1" y="168"/>
                    <a:pt x="34" y="334"/>
                    <a:pt x="68" y="535"/>
                  </a:cubicBezTo>
                  <a:cubicBezTo>
                    <a:pt x="101" y="868"/>
                    <a:pt x="201" y="1402"/>
                    <a:pt x="301" y="2002"/>
                  </a:cubicBezTo>
                  <a:cubicBezTo>
                    <a:pt x="535" y="3236"/>
                    <a:pt x="868" y="4971"/>
                    <a:pt x="1269" y="6839"/>
                  </a:cubicBezTo>
                  <a:cubicBezTo>
                    <a:pt x="1635" y="8707"/>
                    <a:pt x="2002" y="10408"/>
                    <a:pt x="2269" y="11676"/>
                  </a:cubicBezTo>
                  <a:lnTo>
                    <a:pt x="2569" y="13144"/>
                  </a:lnTo>
                  <a:cubicBezTo>
                    <a:pt x="2603" y="13310"/>
                    <a:pt x="2636" y="13510"/>
                    <a:pt x="2703" y="13677"/>
                  </a:cubicBezTo>
                  <a:cubicBezTo>
                    <a:pt x="2703" y="13477"/>
                    <a:pt x="2703" y="13310"/>
                    <a:pt x="2670" y="13110"/>
                  </a:cubicBezTo>
                  <a:cubicBezTo>
                    <a:pt x="2603" y="12777"/>
                    <a:pt x="2536" y="12276"/>
                    <a:pt x="2436" y="11642"/>
                  </a:cubicBezTo>
                  <a:cubicBezTo>
                    <a:pt x="2203" y="10408"/>
                    <a:pt x="1869" y="8674"/>
                    <a:pt x="1469" y="6806"/>
                  </a:cubicBezTo>
                  <a:cubicBezTo>
                    <a:pt x="1068" y="4938"/>
                    <a:pt x="735" y="3270"/>
                    <a:pt x="468" y="1969"/>
                  </a:cubicBezTo>
                  <a:lnTo>
                    <a:pt x="134" y="501"/>
                  </a:lnTo>
                  <a:cubicBezTo>
                    <a:pt x="134" y="334"/>
                    <a:pt x="68" y="168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55" name="Google Shape;55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581950" cy="5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Google Shape;5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581950" cy="581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1" name="Google Shape;561;p16"/>
          <p:cNvGrpSpPr/>
          <p:nvPr/>
        </p:nvGrpSpPr>
        <p:grpSpPr>
          <a:xfrm>
            <a:off x="4500472" y="1495662"/>
            <a:ext cx="3910952" cy="2152192"/>
            <a:chOff x="-2994204" y="844301"/>
            <a:chExt cx="2077200" cy="770401"/>
          </a:xfrm>
        </p:grpSpPr>
        <p:sp>
          <p:nvSpPr>
            <p:cNvPr id="562" name="Google Shape;562;p16"/>
            <p:cNvSpPr txBox="1"/>
            <p:nvPr/>
          </p:nvSpPr>
          <p:spPr>
            <a:xfrm>
              <a:off x="-2994204" y="844301"/>
              <a:ext cx="964800" cy="16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FashionFinder</a:t>
              </a:r>
              <a:endParaRPr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63" name="Google Shape;563;p16"/>
            <p:cNvSpPr txBox="1"/>
            <p:nvPr/>
          </p:nvSpPr>
          <p:spPr>
            <a:xfrm>
              <a:off x="-2994204" y="1012902"/>
              <a:ext cx="2077200" cy="6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0" spcFirstLastPara="1" rIns="0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highlight>
                    <a:schemeClr val="accent6"/>
                  </a:highlight>
                  <a:latin typeface="Roboto"/>
                  <a:ea typeface="Roboto"/>
                  <a:cs typeface="Roboto"/>
                  <a:sym typeface="Roboto"/>
                </a:rPr>
                <a:t>sebuah aplikasi yang memberikan rekomendasi produk kepada para penggunanya berdasarkan tingkat rating yang diberikan dan kemiripan antar produk. </a:t>
              </a:r>
              <a:endParaRPr sz="1300">
                <a:solidFill>
                  <a:schemeClr val="dk1"/>
                </a:solidFill>
                <a:highlight>
                  <a:schemeClr val="accent6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highlight>
                  <a:schemeClr val="accent6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highlight>
                    <a:schemeClr val="accent6"/>
                  </a:highlight>
                  <a:latin typeface="Roboto"/>
                  <a:ea typeface="Roboto"/>
                  <a:cs typeface="Roboto"/>
                  <a:sym typeface="Roboto"/>
                </a:rPr>
                <a:t>Tujuannya adalah untuk membantu pelanggan dalam memilih produk yang sesuai berdasarkan rekomendasi yang diberikan</a:t>
              </a:r>
              <a:endParaRPr sz="1300">
                <a:solidFill>
                  <a:schemeClr val="dk1"/>
                </a:solidFill>
                <a:highlight>
                  <a:schemeClr val="accent6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64" name="Google Shape;564;p16"/>
          <p:cNvGrpSpPr/>
          <p:nvPr/>
        </p:nvGrpSpPr>
        <p:grpSpPr>
          <a:xfrm>
            <a:off x="1372316" y="1162121"/>
            <a:ext cx="2677937" cy="3020190"/>
            <a:chOff x="2971894" y="1276026"/>
            <a:chExt cx="3200211" cy="3459157"/>
          </a:xfrm>
        </p:grpSpPr>
        <p:sp>
          <p:nvSpPr>
            <p:cNvPr id="565" name="Google Shape;565;p16"/>
            <p:cNvSpPr/>
            <p:nvPr/>
          </p:nvSpPr>
          <p:spPr>
            <a:xfrm>
              <a:off x="2971894" y="4688661"/>
              <a:ext cx="3200211" cy="3803"/>
            </a:xfrm>
            <a:custGeom>
              <a:rect b="b" l="l" r="r" t="t"/>
              <a:pathLst>
                <a:path extrusionOk="0" h="201" w="169122">
                  <a:moveTo>
                    <a:pt x="84561" y="0"/>
                  </a:moveTo>
                  <a:cubicBezTo>
                    <a:pt x="37861" y="0"/>
                    <a:pt x="1" y="33"/>
                    <a:pt x="1" y="100"/>
                  </a:cubicBezTo>
                  <a:cubicBezTo>
                    <a:pt x="1" y="167"/>
                    <a:pt x="37861" y="200"/>
                    <a:pt x="84561" y="200"/>
                  </a:cubicBezTo>
                  <a:cubicBezTo>
                    <a:pt x="131261" y="200"/>
                    <a:pt x="169122" y="167"/>
                    <a:pt x="169122" y="100"/>
                  </a:cubicBezTo>
                  <a:cubicBezTo>
                    <a:pt x="169122" y="33"/>
                    <a:pt x="131295" y="0"/>
                    <a:pt x="84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6" name="Google Shape;566;p16"/>
            <p:cNvGrpSpPr/>
            <p:nvPr/>
          </p:nvGrpSpPr>
          <p:grpSpPr>
            <a:xfrm>
              <a:off x="3178045" y="1276026"/>
              <a:ext cx="2787909" cy="3459157"/>
              <a:chOff x="2908139" y="1276026"/>
              <a:chExt cx="2787909" cy="3459157"/>
            </a:xfrm>
          </p:grpSpPr>
          <p:sp>
            <p:nvSpPr>
              <p:cNvPr id="567" name="Google Shape;567;p16"/>
              <p:cNvSpPr/>
              <p:nvPr/>
            </p:nvSpPr>
            <p:spPr>
              <a:xfrm>
                <a:off x="2910145" y="1278032"/>
                <a:ext cx="2785903" cy="3455174"/>
              </a:xfrm>
              <a:custGeom>
                <a:rect b="b" l="l" r="r" t="t"/>
                <a:pathLst>
                  <a:path extrusionOk="0" h="115384" w="93034">
                    <a:moveTo>
                      <a:pt x="80324" y="1"/>
                    </a:moveTo>
                    <a:lnTo>
                      <a:pt x="0" y="9641"/>
                    </a:lnTo>
                    <a:lnTo>
                      <a:pt x="12743" y="115383"/>
                    </a:lnTo>
                    <a:lnTo>
                      <a:pt x="93034" y="105710"/>
                    </a:lnTo>
                    <a:lnTo>
                      <a:pt x="80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2908139" y="1276026"/>
                <a:ext cx="2787909" cy="3459157"/>
              </a:xfrm>
              <a:custGeom>
                <a:rect b="b" l="l" r="r" t="t"/>
                <a:pathLst>
                  <a:path extrusionOk="0" h="115517" w="93101">
                    <a:moveTo>
                      <a:pt x="80391" y="1"/>
                    </a:moveTo>
                    <a:lnTo>
                      <a:pt x="101" y="9641"/>
                    </a:lnTo>
                    <a:lnTo>
                      <a:pt x="1" y="9641"/>
                    </a:lnTo>
                    <a:lnTo>
                      <a:pt x="1" y="9741"/>
                    </a:lnTo>
                    <a:cubicBezTo>
                      <a:pt x="4704" y="49069"/>
                      <a:pt x="9107" y="85529"/>
                      <a:pt x="12710" y="115450"/>
                    </a:cubicBezTo>
                    <a:lnTo>
                      <a:pt x="12710" y="115517"/>
                    </a:lnTo>
                    <a:lnTo>
                      <a:pt x="12810" y="115517"/>
                    </a:lnTo>
                    <a:lnTo>
                      <a:pt x="93101" y="105777"/>
                    </a:lnTo>
                    <a:lnTo>
                      <a:pt x="93101" y="105777"/>
                    </a:lnTo>
                    <a:lnTo>
                      <a:pt x="12867" y="115339"/>
                    </a:lnTo>
                    <a:lnTo>
                      <a:pt x="12867" y="115339"/>
                    </a:lnTo>
                    <a:cubicBezTo>
                      <a:pt x="9270" y="85463"/>
                      <a:pt x="4909" y="49076"/>
                      <a:pt x="215" y="9827"/>
                    </a:cubicBezTo>
                    <a:lnTo>
                      <a:pt x="215" y="9827"/>
                    </a:lnTo>
                    <a:lnTo>
                      <a:pt x="80305" y="178"/>
                    </a:lnTo>
                    <a:lnTo>
                      <a:pt x="80305" y="178"/>
                    </a:lnTo>
                    <a:cubicBezTo>
                      <a:pt x="87870" y="62795"/>
                      <a:pt x="93001" y="104943"/>
                      <a:pt x="93101" y="105777"/>
                    </a:cubicBezTo>
                    <a:cubicBezTo>
                      <a:pt x="93000" y="104943"/>
                      <a:pt x="87964" y="62712"/>
                      <a:pt x="80492" y="101"/>
                    </a:cubicBezTo>
                    <a:lnTo>
                      <a:pt x="804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2996054" y="1380919"/>
                <a:ext cx="2586110" cy="2965693"/>
              </a:xfrm>
              <a:custGeom>
                <a:rect b="b" l="l" r="r" t="t"/>
                <a:pathLst>
                  <a:path extrusionOk="0" h="99038" w="86362">
                    <a:moveTo>
                      <a:pt x="75554" y="0"/>
                    </a:moveTo>
                    <a:lnTo>
                      <a:pt x="0" y="9107"/>
                    </a:lnTo>
                    <a:lnTo>
                      <a:pt x="10841" y="99038"/>
                    </a:lnTo>
                    <a:lnTo>
                      <a:pt x="86362" y="89965"/>
                    </a:lnTo>
                    <a:lnTo>
                      <a:pt x="75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2992041" y="1378912"/>
                <a:ext cx="2589135" cy="2970694"/>
              </a:xfrm>
              <a:custGeom>
                <a:rect b="b" l="l" r="r" t="t"/>
                <a:pathLst>
                  <a:path extrusionOk="0" h="99205" w="86463">
                    <a:moveTo>
                      <a:pt x="75621" y="1"/>
                    </a:moveTo>
                    <a:lnTo>
                      <a:pt x="134" y="9040"/>
                    </a:lnTo>
                    <a:lnTo>
                      <a:pt x="1" y="9040"/>
                    </a:lnTo>
                    <a:lnTo>
                      <a:pt x="1" y="9174"/>
                    </a:lnTo>
                    <a:cubicBezTo>
                      <a:pt x="4037" y="42398"/>
                      <a:pt x="7740" y="73320"/>
                      <a:pt x="10842" y="99105"/>
                    </a:cubicBezTo>
                    <a:lnTo>
                      <a:pt x="10842" y="99205"/>
                    </a:lnTo>
                    <a:lnTo>
                      <a:pt x="10942" y="99205"/>
                    </a:lnTo>
                    <a:lnTo>
                      <a:pt x="86462" y="90032"/>
                    </a:lnTo>
                    <a:lnTo>
                      <a:pt x="86462" y="90032"/>
                    </a:lnTo>
                    <a:lnTo>
                      <a:pt x="11029" y="98995"/>
                    </a:lnTo>
                    <a:lnTo>
                      <a:pt x="11029" y="98995"/>
                    </a:lnTo>
                    <a:cubicBezTo>
                      <a:pt x="7933" y="73262"/>
                      <a:pt x="4240" y="42391"/>
                      <a:pt x="282" y="9260"/>
                    </a:cubicBezTo>
                    <a:lnTo>
                      <a:pt x="282" y="9260"/>
                    </a:lnTo>
                    <a:lnTo>
                      <a:pt x="75564" y="178"/>
                    </a:lnTo>
                    <a:lnTo>
                      <a:pt x="75564" y="178"/>
                    </a:lnTo>
                    <a:cubicBezTo>
                      <a:pt x="82063" y="53673"/>
                      <a:pt x="86362" y="89198"/>
                      <a:pt x="86462" y="90032"/>
                    </a:cubicBezTo>
                    <a:cubicBezTo>
                      <a:pt x="86362" y="89198"/>
                      <a:pt x="82126" y="53639"/>
                      <a:pt x="75721" y="67"/>
                    </a:cubicBezTo>
                    <a:lnTo>
                      <a:pt x="757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3536957" y="4440117"/>
                <a:ext cx="143317" cy="117564"/>
              </a:xfrm>
              <a:custGeom>
                <a:rect b="b" l="l" r="r" t="t"/>
                <a:pathLst>
                  <a:path extrusionOk="0" h="3926" w="4786">
                    <a:moveTo>
                      <a:pt x="2594" y="192"/>
                    </a:moveTo>
                    <a:cubicBezTo>
                      <a:pt x="3489" y="192"/>
                      <a:pt x="4230" y="858"/>
                      <a:pt x="4352" y="1776"/>
                    </a:cubicBezTo>
                    <a:cubicBezTo>
                      <a:pt x="4386" y="2110"/>
                      <a:pt x="4319" y="2477"/>
                      <a:pt x="4152" y="2810"/>
                    </a:cubicBezTo>
                    <a:cubicBezTo>
                      <a:pt x="4119" y="2844"/>
                      <a:pt x="4119" y="2877"/>
                      <a:pt x="4152" y="2911"/>
                    </a:cubicBezTo>
                    <a:lnTo>
                      <a:pt x="4452" y="3378"/>
                    </a:lnTo>
                    <a:lnTo>
                      <a:pt x="3885" y="3211"/>
                    </a:lnTo>
                    <a:cubicBezTo>
                      <a:pt x="3852" y="3211"/>
                      <a:pt x="3818" y="3211"/>
                      <a:pt x="3785" y="3244"/>
                    </a:cubicBezTo>
                    <a:cubicBezTo>
                      <a:pt x="3518" y="3511"/>
                      <a:pt x="3151" y="3678"/>
                      <a:pt x="2784" y="3711"/>
                    </a:cubicBezTo>
                    <a:cubicBezTo>
                      <a:pt x="2729" y="3715"/>
                      <a:pt x="2676" y="3717"/>
                      <a:pt x="2623" y="3717"/>
                    </a:cubicBezTo>
                    <a:cubicBezTo>
                      <a:pt x="531" y="3717"/>
                      <a:pt x="203" y="567"/>
                      <a:pt x="2351" y="209"/>
                    </a:cubicBezTo>
                    <a:cubicBezTo>
                      <a:pt x="2433" y="198"/>
                      <a:pt x="2514" y="192"/>
                      <a:pt x="2594" y="192"/>
                    </a:cubicBezTo>
                    <a:close/>
                    <a:moveTo>
                      <a:pt x="2555" y="1"/>
                    </a:moveTo>
                    <a:cubicBezTo>
                      <a:pt x="2004" y="1"/>
                      <a:pt x="1448" y="232"/>
                      <a:pt x="1050" y="742"/>
                    </a:cubicBezTo>
                    <a:cubicBezTo>
                      <a:pt x="1" y="2046"/>
                      <a:pt x="982" y="3925"/>
                      <a:pt x="2578" y="3925"/>
                    </a:cubicBezTo>
                    <a:cubicBezTo>
                      <a:pt x="2656" y="3925"/>
                      <a:pt x="2736" y="3921"/>
                      <a:pt x="2818" y="3911"/>
                    </a:cubicBezTo>
                    <a:cubicBezTo>
                      <a:pt x="3218" y="3845"/>
                      <a:pt x="3618" y="3678"/>
                      <a:pt x="3919" y="3411"/>
                    </a:cubicBezTo>
                    <a:lnTo>
                      <a:pt x="4652" y="3644"/>
                    </a:lnTo>
                    <a:cubicBezTo>
                      <a:pt x="4719" y="3644"/>
                      <a:pt x="4786" y="3578"/>
                      <a:pt x="4752" y="3511"/>
                    </a:cubicBezTo>
                    <a:lnTo>
                      <a:pt x="4319" y="2844"/>
                    </a:lnTo>
                    <a:cubicBezTo>
                      <a:pt x="4486" y="2477"/>
                      <a:pt x="4552" y="2110"/>
                      <a:pt x="4519" y="1743"/>
                    </a:cubicBezTo>
                    <a:cubicBezTo>
                      <a:pt x="4393" y="655"/>
                      <a:pt x="3481" y="1"/>
                      <a:pt x="25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6"/>
              <p:cNvSpPr/>
              <p:nvPr/>
            </p:nvSpPr>
            <p:spPr>
              <a:xfrm>
                <a:off x="3382926" y="4459580"/>
                <a:ext cx="139544" cy="117654"/>
              </a:xfrm>
              <a:custGeom>
                <a:rect b="b" l="l" r="r" t="t"/>
                <a:pathLst>
                  <a:path extrusionOk="0" h="3929" w="4660">
                    <a:moveTo>
                      <a:pt x="3207" y="0"/>
                    </a:moveTo>
                    <a:cubicBezTo>
                      <a:pt x="2851" y="0"/>
                      <a:pt x="2491" y="144"/>
                      <a:pt x="2224" y="459"/>
                    </a:cubicBezTo>
                    <a:cubicBezTo>
                      <a:pt x="1978" y="274"/>
                      <a:pt x="1703" y="192"/>
                      <a:pt x="1436" y="192"/>
                    </a:cubicBezTo>
                    <a:cubicBezTo>
                      <a:pt x="690" y="192"/>
                      <a:pt x="0" y="834"/>
                      <a:pt x="123" y="1693"/>
                    </a:cubicBezTo>
                    <a:cubicBezTo>
                      <a:pt x="256" y="2828"/>
                      <a:pt x="2458" y="3862"/>
                      <a:pt x="2558" y="3928"/>
                    </a:cubicBezTo>
                    <a:lnTo>
                      <a:pt x="2625" y="3928"/>
                    </a:lnTo>
                    <a:cubicBezTo>
                      <a:pt x="2625" y="3895"/>
                      <a:pt x="2658" y="3895"/>
                      <a:pt x="2691" y="3895"/>
                    </a:cubicBezTo>
                    <a:cubicBezTo>
                      <a:pt x="2758" y="3828"/>
                      <a:pt x="4659" y="2294"/>
                      <a:pt x="4526" y="1160"/>
                    </a:cubicBezTo>
                    <a:cubicBezTo>
                      <a:pt x="4441" y="438"/>
                      <a:pt x="3830" y="0"/>
                      <a:pt x="32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6"/>
              <p:cNvSpPr/>
              <p:nvPr/>
            </p:nvSpPr>
            <p:spPr>
              <a:xfrm>
                <a:off x="3382926" y="4459580"/>
                <a:ext cx="139544" cy="117654"/>
              </a:xfrm>
              <a:custGeom>
                <a:rect b="b" l="l" r="r" t="t"/>
                <a:pathLst>
                  <a:path extrusionOk="0" h="3929" w="4660">
                    <a:moveTo>
                      <a:pt x="3187" y="186"/>
                    </a:moveTo>
                    <a:cubicBezTo>
                      <a:pt x="3767" y="186"/>
                      <a:pt x="4264" y="600"/>
                      <a:pt x="4326" y="1160"/>
                    </a:cubicBezTo>
                    <a:cubicBezTo>
                      <a:pt x="4426" y="2094"/>
                      <a:pt x="2891" y="3461"/>
                      <a:pt x="2591" y="3695"/>
                    </a:cubicBezTo>
                    <a:cubicBezTo>
                      <a:pt x="2258" y="3528"/>
                      <a:pt x="423" y="2594"/>
                      <a:pt x="323" y="1660"/>
                    </a:cubicBezTo>
                    <a:cubicBezTo>
                      <a:pt x="256" y="1026"/>
                      <a:pt x="690" y="493"/>
                      <a:pt x="1290" y="393"/>
                    </a:cubicBezTo>
                    <a:cubicBezTo>
                      <a:pt x="1360" y="379"/>
                      <a:pt x="1428" y="372"/>
                      <a:pt x="1494" y="372"/>
                    </a:cubicBezTo>
                    <a:cubicBezTo>
                      <a:pt x="1746" y="372"/>
                      <a:pt x="1973" y="468"/>
                      <a:pt x="2158" y="626"/>
                    </a:cubicBezTo>
                    <a:cubicBezTo>
                      <a:pt x="2174" y="643"/>
                      <a:pt x="2199" y="651"/>
                      <a:pt x="2224" y="651"/>
                    </a:cubicBezTo>
                    <a:cubicBezTo>
                      <a:pt x="2249" y="651"/>
                      <a:pt x="2274" y="643"/>
                      <a:pt x="2291" y="626"/>
                    </a:cubicBezTo>
                    <a:cubicBezTo>
                      <a:pt x="2491" y="359"/>
                      <a:pt x="2758" y="192"/>
                      <a:pt x="3058" y="192"/>
                    </a:cubicBezTo>
                    <a:cubicBezTo>
                      <a:pt x="3101" y="188"/>
                      <a:pt x="3144" y="186"/>
                      <a:pt x="3187" y="186"/>
                    </a:cubicBezTo>
                    <a:close/>
                    <a:moveTo>
                      <a:pt x="3207" y="0"/>
                    </a:moveTo>
                    <a:cubicBezTo>
                      <a:pt x="2851" y="0"/>
                      <a:pt x="2491" y="144"/>
                      <a:pt x="2224" y="459"/>
                    </a:cubicBezTo>
                    <a:cubicBezTo>
                      <a:pt x="1978" y="274"/>
                      <a:pt x="1703" y="192"/>
                      <a:pt x="1436" y="192"/>
                    </a:cubicBezTo>
                    <a:cubicBezTo>
                      <a:pt x="690" y="192"/>
                      <a:pt x="0" y="834"/>
                      <a:pt x="123" y="1693"/>
                    </a:cubicBezTo>
                    <a:cubicBezTo>
                      <a:pt x="256" y="2828"/>
                      <a:pt x="2458" y="3862"/>
                      <a:pt x="2558" y="3928"/>
                    </a:cubicBezTo>
                    <a:lnTo>
                      <a:pt x="2625" y="3928"/>
                    </a:lnTo>
                    <a:cubicBezTo>
                      <a:pt x="2625" y="3895"/>
                      <a:pt x="2658" y="3895"/>
                      <a:pt x="2691" y="3895"/>
                    </a:cubicBezTo>
                    <a:cubicBezTo>
                      <a:pt x="2758" y="3828"/>
                      <a:pt x="4659" y="2294"/>
                      <a:pt x="4526" y="1160"/>
                    </a:cubicBezTo>
                    <a:cubicBezTo>
                      <a:pt x="4441" y="438"/>
                      <a:pt x="3830" y="0"/>
                      <a:pt x="32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6"/>
              <p:cNvSpPr/>
              <p:nvPr/>
            </p:nvSpPr>
            <p:spPr>
              <a:xfrm>
                <a:off x="5455181" y="4190656"/>
                <a:ext cx="117893" cy="140861"/>
              </a:xfrm>
              <a:custGeom>
                <a:rect b="b" l="l" r="r" t="t"/>
                <a:pathLst>
                  <a:path extrusionOk="0" h="4704" w="3937">
                    <a:moveTo>
                      <a:pt x="3236" y="200"/>
                    </a:moveTo>
                    <a:lnTo>
                      <a:pt x="3703" y="4036"/>
                    </a:lnTo>
                    <a:lnTo>
                      <a:pt x="2135" y="3169"/>
                    </a:lnTo>
                    <a:lnTo>
                      <a:pt x="2002" y="3169"/>
                    </a:lnTo>
                    <a:lnTo>
                      <a:pt x="668" y="4403"/>
                    </a:lnTo>
                    <a:lnTo>
                      <a:pt x="234" y="567"/>
                    </a:lnTo>
                    <a:lnTo>
                      <a:pt x="3236" y="200"/>
                    </a:lnTo>
                    <a:close/>
                    <a:moveTo>
                      <a:pt x="3336" y="0"/>
                    </a:moveTo>
                    <a:lnTo>
                      <a:pt x="101" y="367"/>
                    </a:lnTo>
                    <a:cubicBezTo>
                      <a:pt x="67" y="400"/>
                      <a:pt x="0" y="434"/>
                      <a:pt x="34" y="501"/>
                    </a:cubicBezTo>
                    <a:lnTo>
                      <a:pt x="534" y="4603"/>
                    </a:lnTo>
                    <a:cubicBezTo>
                      <a:pt x="534" y="4637"/>
                      <a:pt x="534" y="4670"/>
                      <a:pt x="568" y="4704"/>
                    </a:cubicBezTo>
                    <a:lnTo>
                      <a:pt x="668" y="4704"/>
                    </a:lnTo>
                    <a:lnTo>
                      <a:pt x="2102" y="3403"/>
                    </a:lnTo>
                    <a:lnTo>
                      <a:pt x="3770" y="4303"/>
                    </a:lnTo>
                    <a:lnTo>
                      <a:pt x="3903" y="4303"/>
                    </a:lnTo>
                    <a:cubicBezTo>
                      <a:pt x="3903" y="4270"/>
                      <a:pt x="3937" y="4237"/>
                      <a:pt x="3937" y="4203"/>
                    </a:cubicBezTo>
                    <a:lnTo>
                      <a:pt x="3436" y="67"/>
                    </a:lnTo>
                    <a:cubicBezTo>
                      <a:pt x="3436" y="34"/>
                      <a:pt x="3370" y="0"/>
                      <a:pt x="33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16"/>
              <p:cNvSpPr/>
              <p:nvPr/>
            </p:nvSpPr>
            <p:spPr>
              <a:xfrm>
                <a:off x="3835076" y="1626936"/>
                <a:ext cx="551407" cy="761531"/>
              </a:xfrm>
              <a:custGeom>
                <a:rect b="b" l="l" r="r" t="t"/>
                <a:pathLst>
                  <a:path extrusionOk="0" h="25431" w="18414">
                    <a:moveTo>
                      <a:pt x="8065" y="1"/>
                    </a:moveTo>
                    <a:cubicBezTo>
                      <a:pt x="7934" y="1"/>
                      <a:pt x="7803" y="8"/>
                      <a:pt x="7672" y="24"/>
                    </a:cubicBezTo>
                    <a:cubicBezTo>
                      <a:pt x="6405" y="224"/>
                      <a:pt x="5204" y="691"/>
                      <a:pt x="4170" y="1425"/>
                    </a:cubicBezTo>
                    <a:cubicBezTo>
                      <a:pt x="2869" y="2392"/>
                      <a:pt x="1801" y="3626"/>
                      <a:pt x="1034" y="5061"/>
                    </a:cubicBezTo>
                    <a:cubicBezTo>
                      <a:pt x="0" y="6962"/>
                      <a:pt x="167" y="9230"/>
                      <a:pt x="400" y="11365"/>
                    </a:cubicBezTo>
                    <a:cubicBezTo>
                      <a:pt x="801" y="15735"/>
                      <a:pt x="1201" y="20071"/>
                      <a:pt x="1635" y="24441"/>
                    </a:cubicBezTo>
                    <a:cubicBezTo>
                      <a:pt x="1523" y="24971"/>
                      <a:pt x="1948" y="25431"/>
                      <a:pt x="2441" y="25431"/>
                    </a:cubicBezTo>
                    <a:cubicBezTo>
                      <a:pt x="2538" y="25431"/>
                      <a:pt x="2637" y="25413"/>
                      <a:pt x="2735" y="25375"/>
                    </a:cubicBezTo>
                    <a:cubicBezTo>
                      <a:pt x="8006" y="24775"/>
                      <a:pt x="13243" y="23874"/>
                      <a:pt x="18413" y="22673"/>
                    </a:cubicBezTo>
                    <a:cubicBezTo>
                      <a:pt x="16946" y="16669"/>
                      <a:pt x="18113" y="10131"/>
                      <a:pt x="15878" y="4360"/>
                    </a:cubicBezTo>
                    <a:cubicBezTo>
                      <a:pt x="15411" y="3126"/>
                      <a:pt x="14744" y="1925"/>
                      <a:pt x="13677" y="1158"/>
                    </a:cubicBezTo>
                    <a:cubicBezTo>
                      <a:pt x="12997" y="669"/>
                      <a:pt x="12168" y="343"/>
                      <a:pt x="11380" y="343"/>
                    </a:cubicBezTo>
                    <a:cubicBezTo>
                      <a:pt x="10931" y="343"/>
                      <a:pt x="10495" y="449"/>
                      <a:pt x="10107" y="691"/>
                    </a:cubicBezTo>
                    <a:cubicBezTo>
                      <a:pt x="9513" y="238"/>
                      <a:pt x="8798" y="1"/>
                      <a:pt x="80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16"/>
              <p:cNvSpPr/>
              <p:nvPr/>
            </p:nvSpPr>
            <p:spPr>
              <a:xfrm>
                <a:off x="3651282" y="2134572"/>
                <a:ext cx="1278592" cy="2161071"/>
              </a:xfrm>
              <a:custGeom>
                <a:rect b="b" l="l" r="r" t="t"/>
                <a:pathLst>
                  <a:path extrusionOk="0" h="72168" w="42698">
                    <a:moveTo>
                      <a:pt x="19288" y="0"/>
                    </a:moveTo>
                    <a:cubicBezTo>
                      <a:pt x="18886" y="0"/>
                      <a:pt x="18440" y="46"/>
                      <a:pt x="17947" y="149"/>
                    </a:cubicBezTo>
                    <a:lnTo>
                      <a:pt x="11275" y="950"/>
                    </a:lnTo>
                    <a:cubicBezTo>
                      <a:pt x="11275" y="950"/>
                      <a:pt x="8807" y="2118"/>
                      <a:pt x="8040" y="3752"/>
                    </a:cubicBezTo>
                    <a:cubicBezTo>
                      <a:pt x="7272" y="5420"/>
                      <a:pt x="7172" y="6654"/>
                      <a:pt x="6205" y="7288"/>
                    </a:cubicBezTo>
                    <a:cubicBezTo>
                      <a:pt x="5238" y="7922"/>
                      <a:pt x="1568" y="12692"/>
                      <a:pt x="1868" y="13793"/>
                    </a:cubicBezTo>
                    <a:cubicBezTo>
                      <a:pt x="2169" y="14893"/>
                      <a:pt x="834" y="17662"/>
                      <a:pt x="1101" y="20564"/>
                    </a:cubicBezTo>
                    <a:cubicBezTo>
                      <a:pt x="1368" y="23500"/>
                      <a:pt x="1935" y="27669"/>
                      <a:pt x="1935" y="27669"/>
                    </a:cubicBezTo>
                    <a:cubicBezTo>
                      <a:pt x="1935" y="27669"/>
                      <a:pt x="0" y="29537"/>
                      <a:pt x="1168" y="32006"/>
                    </a:cubicBezTo>
                    <a:cubicBezTo>
                      <a:pt x="1168" y="32006"/>
                      <a:pt x="301" y="34974"/>
                      <a:pt x="1201" y="37309"/>
                    </a:cubicBezTo>
                    <a:lnTo>
                      <a:pt x="2502" y="39578"/>
                    </a:lnTo>
                    <a:cubicBezTo>
                      <a:pt x="2502" y="39578"/>
                      <a:pt x="734" y="45882"/>
                      <a:pt x="1135" y="49118"/>
                    </a:cubicBezTo>
                    <a:cubicBezTo>
                      <a:pt x="1535" y="52387"/>
                      <a:pt x="2969" y="72168"/>
                      <a:pt x="2969" y="72168"/>
                    </a:cubicBezTo>
                    <a:lnTo>
                      <a:pt x="31189" y="68699"/>
                    </a:lnTo>
                    <a:lnTo>
                      <a:pt x="42698" y="64529"/>
                    </a:lnTo>
                    <a:cubicBezTo>
                      <a:pt x="42698" y="64529"/>
                      <a:pt x="41830" y="54388"/>
                      <a:pt x="40129" y="48084"/>
                    </a:cubicBezTo>
                    <a:cubicBezTo>
                      <a:pt x="38395" y="41779"/>
                      <a:pt x="35793" y="30738"/>
                      <a:pt x="35793" y="30738"/>
                    </a:cubicBezTo>
                    <a:lnTo>
                      <a:pt x="26286" y="2251"/>
                    </a:lnTo>
                    <a:cubicBezTo>
                      <a:pt x="25708" y="2262"/>
                      <a:pt x="25126" y="2266"/>
                      <a:pt x="24607" y="2266"/>
                    </a:cubicBezTo>
                    <a:cubicBezTo>
                      <a:pt x="23569" y="2266"/>
                      <a:pt x="22783" y="2251"/>
                      <a:pt x="22783" y="2251"/>
                    </a:cubicBezTo>
                    <a:cubicBezTo>
                      <a:pt x="22783" y="2251"/>
                      <a:pt x="22118" y="0"/>
                      <a:pt x="192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6"/>
              <p:cNvSpPr/>
              <p:nvPr/>
            </p:nvSpPr>
            <p:spPr>
              <a:xfrm>
                <a:off x="3926974" y="2156520"/>
                <a:ext cx="362604" cy="143347"/>
              </a:xfrm>
              <a:custGeom>
                <a:rect b="b" l="l" r="r" t="t"/>
                <a:pathLst>
                  <a:path extrusionOk="0" h="4787" w="12109">
                    <a:moveTo>
                      <a:pt x="9266" y="0"/>
                    </a:moveTo>
                    <a:cubicBezTo>
                      <a:pt x="9147" y="0"/>
                      <a:pt x="9027" y="6"/>
                      <a:pt x="8906" y="17"/>
                    </a:cubicBezTo>
                    <a:cubicBezTo>
                      <a:pt x="8731" y="15"/>
                      <a:pt x="8554" y="13"/>
                      <a:pt x="8378" y="13"/>
                    </a:cubicBezTo>
                    <a:cubicBezTo>
                      <a:pt x="6066" y="13"/>
                      <a:pt x="3656" y="245"/>
                      <a:pt x="1735" y="1485"/>
                    </a:cubicBezTo>
                    <a:cubicBezTo>
                      <a:pt x="1134" y="1818"/>
                      <a:pt x="634" y="2319"/>
                      <a:pt x="300" y="2952"/>
                    </a:cubicBezTo>
                    <a:cubicBezTo>
                      <a:pt x="0" y="3586"/>
                      <a:pt x="234" y="4086"/>
                      <a:pt x="567" y="4787"/>
                    </a:cubicBezTo>
                    <a:lnTo>
                      <a:pt x="3269" y="2252"/>
                    </a:lnTo>
                    <a:lnTo>
                      <a:pt x="11875" y="2452"/>
                    </a:lnTo>
                    <a:cubicBezTo>
                      <a:pt x="12109" y="1618"/>
                      <a:pt x="11742" y="918"/>
                      <a:pt x="11008" y="451"/>
                    </a:cubicBezTo>
                    <a:cubicBezTo>
                      <a:pt x="10450" y="144"/>
                      <a:pt x="9870" y="0"/>
                      <a:pt x="9266" y="0"/>
                    </a:cubicBez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16"/>
              <p:cNvSpPr/>
              <p:nvPr/>
            </p:nvSpPr>
            <p:spPr>
              <a:xfrm>
                <a:off x="3911972" y="1666013"/>
                <a:ext cx="403569" cy="716973"/>
              </a:xfrm>
              <a:custGeom>
                <a:rect b="b" l="l" r="r" t="t"/>
                <a:pathLst>
                  <a:path extrusionOk="0" h="23943" w="13477">
                    <a:moveTo>
                      <a:pt x="7533" y="1"/>
                    </a:moveTo>
                    <a:cubicBezTo>
                      <a:pt x="7326" y="1"/>
                      <a:pt x="7117" y="18"/>
                      <a:pt x="6906" y="53"/>
                    </a:cubicBezTo>
                    <a:lnTo>
                      <a:pt x="5605" y="120"/>
                    </a:lnTo>
                    <a:lnTo>
                      <a:pt x="1168" y="2822"/>
                    </a:lnTo>
                    <a:cubicBezTo>
                      <a:pt x="468" y="2955"/>
                      <a:pt x="1" y="3622"/>
                      <a:pt x="101" y="4323"/>
                    </a:cubicBezTo>
                    <a:lnTo>
                      <a:pt x="2803" y="20568"/>
                    </a:lnTo>
                    <a:cubicBezTo>
                      <a:pt x="3138" y="22547"/>
                      <a:pt x="4834" y="23942"/>
                      <a:pt x="6777" y="23942"/>
                    </a:cubicBezTo>
                    <a:cubicBezTo>
                      <a:pt x="6962" y="23942"/>
                      <a:pt x="7150" y="23929"/>
                      <a:pt x="7339" y="23903"/>
                    </a:cubicBezTo>
                    <a:cubicBezTo>
                      <a:pt x="9608" y="23570"/>
                      <a:pt x="11175" y="21435"/>
                      <a:pt x="10742" y="19167"/>
                    </a:cubicBezTo>
                    <a:cubicBezTo>
                      <a:pt x="10542" y="17932"/>
                      <a:pt x="10308" y="16898"/>
                      <a:pt x="10308" y="16898"/>
                    </a:cubicBezTo>
                    <a:cubicBezTo>
                      <a:pt x="10308" y="16898"/>
                      <a:pt x="13210" y="16098"/>
                      <a:pt x="13377" y="12195"/>
                    </a:cubicBezTo>
                    <a:cubicBezTo>
                      <a:pt x="13477" y="10260"/>
                      <a:pt x="13010" y="7158"/>
                      <a:pt x="12576" y="4656"/>
                    </a:cubicBezTo>
                    <a:cubicBezTo>
                      <a:pt x="12206" y="2528"/>
                      <a:pt x="10068" y="1"/>
                      <a:pt x="7533" y="1"/>
                    </a:cubicBezTo>
                    <a:close/>
                  </a:path>
                </a:pathLst>
              </a:custGeom>
              <a:solidFill>
                <a:srgbClr val="9E5F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16"/>
              <p:cNvSpPr/>
              <p:nvPr/>
            </p:nvSpPr>
            <p:spPr>
              <a:xfrm>
                <a:off x="4227608" y="1874900"/>
                <a:ext cx="30993" cy="28568"/>
              </a:xfrm>
              <a:custGeom>
                <a:rect b="b" l="l" r="r" t="t"/>
                <a:pathLst>
                  <a:path extrusionOk="0" h="954" w="1035">
                    <a:moveTo>
                      <a:pt x="551" y="0"/>
                    </a:moveTo>
                    <a:cubicBezTo>
                      <a:pt x="513" y="0"/>
                      <a:pt x="474" y="5"/>
                      <a:pt x="434" y="15"/>
                    </a:cubicBezTo>
                    <a:cubicBezTo>
                      <a:pt x="167" y="49"/>
                      <a:pt x="1" y="282"/>
                      <a:pt x="34" y="549"/>
                    </a:cubicBezTo>
                    <a:cubicBezTo>
                      <a:pt x="64" y="793"/>
                      <a:pt x="262" y="953"/>
                      <a:pt x="500" y="953"/>
                    </a:cubicBezTo>
                    <a:cubicBezTo>
                      <a:pt x="522" y="953"/>
                      <a:pt x="545" y="952"/>
                      <a:pt x="568" y="949"/>
                    </a:cubicBezTo>
                    <a:cubicBezTo>
                      <a:pt x="834" y="882"/>
                      <a:pt x="1035" y="649"/>
                      <a:pt x="1001" y="382"/>
                    </a:cubicBezTo>
                    <a:cubicBezTo>
                      <a:pt x="944" y="155"/>
                      <a:pt x="767" y="0"/>
                      <a:pt x="5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16"/>
              <p:cNvSpPr/>
              <p:nvPr/>
            </p:nvSpPr>
            <p:spPr>
              <a:xfrm>
                <a:off x="4207636" y="1839117"/>
                <a:ext cx="60968" cy="18566"/>
              </a:xfrm>
              <a:custGeom>
                <a:rect b="b" l="l" r="r" t="t"/>
                <a:pathLst>
                  <a:path extrusionOk="0" h="620" w="2036">
                    <a:moveTo>
                      <a:pt x="1138" y="1"/>
                    </a:moveTo>
                    <a:cubicBezTo>
                      <a:pt x="1093" y="1"/>
                      <a:pt x="1047" y="4"/>
                      <a:pt x="1001" y="9"/>
                    </a:cubicBezTo>
                    <a:cubicBezTo>
                      <a:pt x="701" y="43"/>
                      <a:pt x="467" y="143"/>
                      <a:pt x="234" y="343"/>
                    </a:cubicBezTo>
                    <a:cubicBezTo>
                      <a:pt x="67" y="476"/>
                      <a:pt x="0" y="576"/>
                      <a:pt x="67" y="610"/>
                    </a:cubicBezTo>
                    <a:cubicBezTo>
                      <a:pt x="74" y="616"/>
                      <a:pt x="83" y="619"/>
                      <a:pt x="96" y="619"/>
                    </a:cubicBezTo>
                    <a:cubicBezTo>
                      <a:pt x="208" y="619"/>
                      <a:pt x="554" y="370"/>
                      <a:pt x="1034" y="310"/>
                    </a:cubicBezTo>
                    <a:cubicBezTo>
                      <a:pt x="1098" y="301"/>
                      <a:pt x="1160" y="297"/>
                      <a:pt x="1220" y="297"/>
                    </a:cubicBezTo>
                    <a:cubicBezTo>
                      <a:pt x="1571" y="297"/>
                      <a:pt x="1850" y="422"/>
                      <a:pt x="1961" y="422"/>
                    </a:cubicBezTo>
                    <a:cubicBezTo>
                      <a:pt x="1979" y="422"/>
                      <a:pt x="1993" y="418"/>
                      <a:pt x="2002" y="410"/>
                    </a:cubicBezTo>
                    <a:cubicBezTo>
                      <a:pt x="2035" y="376"/>
                      <a:pt x="1968" y="276"/>
                      <a:pt x="1768" y="176"/>
                    </a:cubicBezTo>
                    <a:cubicBezTo>
                      <a:pt x="1575" y="66"/>
                      <a:pt x="1359" y="1"/>
                      <a:pt x="11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16"/>
              <p:cNvSpPr/>
              <p:nvPr/>
            </p:nvSpPr>
            <p:spPr>
              <a:xfrm>
                <a:off x="4166673" y="1855377"/>
                <a:ext cx="61956" cy="130860"/>
              </a:xfrm>
              <a:custGeom>
                <a:rect b="b" l="l" r="r" t="t"/>
                <a:pathLst>
                  <a:path extrusionOk="0" h="4370" w="2069">
                    <a:moveTo>
                      <a:pt x="1" y="0"/>
                    </a:moveTo>
                    <a:lnTo>
                      <a:pt x="1" y="0"/>
                    </a:lnTo>
                    <a:cubicBezTo>
                      <a:pt x="334" y="901"/>
                      <a:pt x="735" y="1768"/>
                      <a:pt x="1202" y="2602"/>
                    </a:cubicBezTo>
                    <a:lnTo>
                      <a:pt x="1702" y="3569"/>
                    </a:lnTo>
                    <a:cubicBezTo>
                      <a:pt x="1802" y="3669"/>
                      <a:pt x="1835" y="3836"/>
                      <a:pt x="1869" y="3970"/>
                    </a:cubicBezTo>
                    <a:cubicBezTo>
                      <a:pt x="1835" y="4070"/>
                      <a:pt x="1702" y="4103"/>
                      <a:pt x="1569" y="4136"/>
                    </a:cubicBezTo>
                    <a:cubicBezTo>
                      <a:pt x="1302" y="4170"/>
                      <a:pt x="1001" y="4270"/>
                      <a:pt x="735" y="4370"/>
                    </a:cubicBezTo>
                    <a:cubicBezTo>
                      <a:pt x="1035" y="4370"/>
                      <a:pt x="1335" y="4336"/>
                      <a:pt x="1602" y="4270"/>
                    </a:cubicBezTo>
                    <a:cubicBezTo>
                      <a:pt x="1702" y="4270"/>
                      <a:pt x="1769" y="4236"/>
                      <a:pt x="1835" y="4236"/>
                    </a:cubicBezTo>
                    <a:cubicBezTo>
                      <a:pt x="1935" y="4170"/>
                      <a:pt x="2002" y="4103"/>
                      <a:pt x="2036" y="4003"/>
                    </a:cubicBezTo>
                    <a:cubicBezTo>
                      <a:pt x="2069" y="3803"/>
                      <a:pt x="2002" y="3636"/>
                      <a:pt x="1902" y="3469"/>
                    </a:cubicBezTo>
                    <a:cubicBezTo>
                      <a:pt x="1769" y="3169"/>
                      <a:pt x="1569" y="2835"/>
                      <a:pt x="1402" y="2502"/>
                    </a:cubicBezTo>
                    <a:cubicBezTo>
                      <a:pt x="1001" y="1635"/>
                      <a:pt x="534" y="801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6"/>
              <p:cNvSpPr/>
              <p:nvPr/>
            </p:nvSpPr>
            <p:spPr>
              <a:xfrm>
                <a:off x="4063786" y="2148016"/>
                <a:ext cx="161853" cy="55698"/>
              </a:xfrm>
              <a:custGeom>
                <a:rect b="b" l="l" r="r" t="t"/>
                <a:pathLst>
                  <a:path extrusionOk="0" h="1860" w="5405">
                    <a:moveTo>
                      <a:pt x="1" y="1"/>
                    </a:moveTo>
                    <a:cubicBezTo>
                      <a:pt x="1" y="1"/>
                      <a:pt x="1241" y="1860"/>
                      <a:pt x="3976" y="1860"/>
                    </a:cubicBezTo>
                    <a:cubicBezTo>
                      <a:pt x="4414" y="1860"/>
                      <a:pt x="4889" y="1812"/>
                      <a:pt x="5405" y="1702"/>
                    </a:cubicBezTo>
                    <a:lnTo>
                      <a:pt x="5238" y="801"/>
                    </a:lnTo>
                    <a:cubicBezTo>
                      <a:pt x="4836" y="853"/>
                      <a:pt x="4433" y="879"/>
                      <a:pt x="4032" y="879"/>
                    </a:cubicBezTo>
                    <a:cubicBezTo>
                      <a:pt x="2640" y="879"/>
                      <a:pt x="1270" y="571"/>
                      <a:pt x="1" y="1"/>
                    </a:cubicBezTo>
                    <a:close/>
                  </a:path>
                </a:pathLst>
              </a:custGeom>
              <a:solidFill>
                <a:srgbClr val="7947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6"/>
              <p:cNvSpPr/>
              <p:nvPr/>
            </p:nvSpPr>
            <p:spPr>
              <a:xfrm>
                <a:off x="4139724" y="2016564"/>
                <a:ext cx="49948" cy="37072"/>
              </a:xfrm>
              <a:custGeom>
                <a:rect b="b" l="l" r="r" t="t"/>
                <a:pathLst>
                  <a:path extrusionOk="0" h="1238" w="1668">
                    <a:moveTo>
                      <a:pt x="871" y="1"/>
                    </a:moveTo>
                    <a:cubicBezTo>
                      <a:pt x="803" y="1"/>
                      <a:pt x="735" y="7"/>
                      <a:pt x="667" y="21"/>
                    </a:cubicBezTo>
                    <a:cubicBezTo>
                      <a:pt x="434" y="88"/>
                      <a:pt x="267" y="221"/>
                      <a:pt x="134" y="455"/>
                    </a:cubicBezTo>
                    <a:cubicBezTo>
                      <a:pt x="0" y="621"/>
                      <a:pt x="33" y="888"/>
                      <a:pt x="167" y="1088"/>
                    </a:cubicBezTo>
                    <a:cubicBezTo>
                      <a:pt x="283" y="1185"/>
                      <a:pt x="423" y="1237"/>
                      <a:pt x="565" y="1237"/>
                    </a:cubicBezTo>
                    <a:cubicBezTo>
                      <a:pt x="667" y="1237"/>
                      <a:pt x="770" y="1211"/>
                      <a:pt x="867" y="1155"/>
                    </a:cubicBezTo>
                    <a:cubicBezTo>
                      <a:pt x="1101" y="1055"/>
                      <a:pt x="1334" y="888"/>
                      <a:pt x="1501" y="688"/>
                    </a:cubicBezTo>
                    <a:cubicBezTo>
                      <a:pt x="1568" y="655"/>
                      <a:pt x="1601" y="588"/>
                      <a:pt x="1635" y="521"/>
                    </a:cubicBezTo>
                    <a:cubicBezTo>
                      <a:pt x="1668" y="455"/>
                      <a:pt x="1668" y="388"/>
                      <a:pt x="1601" y="321"/>
                    </a:cubicBezTo>
                    <a:lnTo>
                      <a:pt x="1568" y="288"/>
                    </a:lnTo>
                    <a:cubicBezTo>
                      <a:pt x="1382" y="102"/>
                      <a:pt x="1133" y="1"/>
                      <a:pt x="871" y="1"/>
                    </a:cubicBezTo>
                    <a:close/>
                  </a:path>
                </a:pathLst>
              </a:custGeom>
              <a:solidFill>
                <a:srgbClr val="7947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16"/>
              <p:cNvSpPr/>
              <p:nvPr/>
            </p:nvSpPr>
            <p:spPr>
              <a:xfrm>
                <a:off x="4141700" y="2002191"/>
                <a:ext cx="56985" cy="41624"/>
              </a:xfrm>
              <a:custGeom>
                <a:rect b="b" l="l" r="r" t="t"/>
                <a:pathLst>
                  <a:path extrusionOk="0" h="1390" w="1903">
                    <a:moveTo>
                      <a:pt x="68" y="1"/>
                    </a:moveTo>
                    <a:cubicBezTo>
                      <a:pt x="34" y="1"/>
                      <a:pt x="1" y="167"/>
                      <a:pt x="34" y="401"/>
                    </a:cubicBezTo>
                    <a:cubicBezTo>
                      <a:pt x="101" y="701"/>
                      <a:pt x="301" y="968"/>
                      <a:pt x="568" y="1168"/>
                    </a:cubicBezTo>
                    <a:cubicBezTo>
                      <a:pt x="778" y="1299"/>
                      <a:pt x="1049" y="1389"/>
                      <a:pt x="1318" y="1389"/>
                    </a:cubicBezTo>
                    <a:cubicBezTo>
                      <a:pt x="1391" y="1389"/>
                      <a:pt x="1464" y="1382"/>
                      <a:pt x="1535" y="1368"/>
                    </a:cubicBezTo>
                    <a:cubicBezTo>
                      <a:pt x="1769" y="1335"/>
                      <a:pt x="1902" y="1301"/>
                      <a:pt x="1902" y="1235"/>
                    </a:cubicBezTo>
                    <a:cubicBezTo>
                      <a:pt x="1902" y="1135"/>
                      <a:pt x="1302" y="1268"/>
                      <a:pt x="768" y="935"/>
                    </a:cubicBezTo>
                    <a:cubicBezTo>
                      <a:pt x="234" y="568"/>
                      <a:pt x="168" y="1"/>
                      <a:pt x="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16"/>
              <p:cNvSpPr/>
              <p:nvPr/>
            </p:nvSpPr>
            <p:spPr>
              <a:xfrm>
                <a:off x="4199641" y="1782194"/>
                <a:ext cx="55967" cy="19344"/>
              </a:xfrm>
              <a:custGeom>
                <a:rect b="b" l="l" r="r" t="t"/>
                <a:pathLst>
                  <a:path extrusionOk="0" h="646" w="1869">
                    <a:moveTo>
                      <a:pt x="1024" y="0"/>
                    </a:moveTo>
                    <a:cubicBezTo>
                      <a:pt x="982" y="0"/>
                      <a:pt x="941" y="3"/>
                      <a:pt x="901" y="9"/>
                    </a:cubicBezTo>
                    <a:cubicBezTo>
                      <a:pt x="634" y="42"/>
                      <a:pt x="401" y="109"/>
                      <a:pt x="201" y="276"/>
                    </a:cubicBezTo>
                    <a:cubicBezTo>
                      <a:pt x="34" y="409"/>
                      <a:pt x="1" y="543"/>
                      <a:pt x="34" y="609"/>
                    </a:cubicBezTo>
                    <a:cubicBezTo>
                      <a:pt x="60" y="636"/>
                      <a:pt x="105" y="646"/>
                      <a:pt x="165" y="646"/>
                    </a:cubicBezTo>
                    <a:cubicBezTo>
                      <a:pt x="332" y="646"/>
                      <a:pt x="615" y="567"/>
                      <a:pt x="935" y="543"/>
                    </a:cubicBezTo>
                    <a:cubicBezTo>
                      <a:pt x="1079" y="532"/>
                      <a:pt x="1216" y="532"/>
                      <a:pt x="1339" y="532"/>
                    </a:cubicBezTo>
                    <a:cubicBezTo>
                      <a:pt x="1583" y="532"/>
                      <a:pt x="1768" y="532"/>
                      <a:pt x="1835" y="443"/>
                    </a:cubicBezTo>
                    <a:cubicBezTo>
                      <a:pt x="1869" y="409"/>
                      <a:pt x="1802" y="276"/>
                      <a:pt x="1635" y="176"/>
                    </a:cubicBezTo>
                    <a:cubicBezTo>
                      <a:pt x="1442" y="65"/>
                      <a:pt x="1225" y="0"/>
                      <a:pt x="10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6"/>
              <p:cNvSpPr/>
              <p:nvPr/>
            </p:nvSpPr>
            <p:spPr>
              <a:xfrm>
                <a:off x="4072800" y="1893196"/>
                <a:ext cx="29975" cy="28238"/>
              </a:xfrm>
              <a:custGeom>
                <a:rect b="b" l="l" r="r" t="t"/>
                <a:pathLst>
                  <a:path extrusionOk="0" h="943" w="1001">
                    <a:moveTo>
                      <a:pt x="492" y="1"/>
                    </a:moveTo>
                    <a:cubicBezTo>
                      <a:pt x="473" y="1"/>
                      <a:pt x="453" y="2"/>
                      <a:pt x="434" y="5"/>
                    </a:cubicBezTo>
                    <a:cubicBezTo>
                      <a:pt x="167" y="38"/>
                      <a:pt x="0" y="271"/>
                      <a:pt x="34" y="538"/>
                    </a:cubicBezTo>
                    <a:cubicBezTo>
                      <a:pt x="64" y="755"/>
                      <a:pt x="267" y="942"/>
                      <a:pt x="509" y="942"/>
                    </a:cubicBezTo>
                    <a:cubicBezTo>
                      <a:pt x="528" y="942"/>
                      <a:pt x="548" y="941"/>
                      <a:pt x="567" y="939"/>
                    </a:cubicBezTo>
                    <a:cubicBezTo>
                      <a:pt x="834" y="905"/>
                      <a:pt x="1001" y="672"/>
                      <a:pt x="968" y="438"/>
                    </a:cubicBezTo>
                    <a:cubicBezTo>
                      <a:pt x="937" y="191"/>
                      <a:pt x="734" y="1"/>
                      <a:pt x="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6"/>
              <p:cNvSpPr/>
              <p:nvPr/>
            </p:nvSpPr>
            <p:spPr>
              <a:xfrm>
                <a:off x="4051809" y="1861994"/>
                <a:ext cx="58962" cy="19644"/>
              </a:xfrm>
              <a:custGeom>
                <a:rect b="b" l="l" r="r" t="t"/>
                <a:pathLst>
                  <a:path extrusionOk="0" h="656" w="1969">
                    <a:moveTo>
                      <a:pt x="1090" y="0"/>
                    </a:moveTo>
                    <a:cubicBezTo>
                      <a:pt x="1027" y="0"/>
                      <a:pt x="964" y="5"/>
                      <a:pt x="901" y="13"/>
                    </a:cubicBezTo>
                    <a:cubicBezTo>
                      <a:pt x="601" y="46"/>
                      <a:pt x="368" y="179"/>
                      <a:pt x="167" y="379"/>
                    </a:cubicBezTo>
                    <a:cubicBezTo>
                      <a:pt x="34" y="513"/>
                      <a:pt x="1" y="646"/>
                      <a:pt x="34" y="646"/>
                    </a:cubicBezTo>
                    <a:cubicBezTo>
                      <a:pt x="40" y="652"/>
                      <a:pt x="48" y="655"/>
                      <a:pt x="58" y="655"/>
                    </a:cubicBezTo>
                    <a:cubicBezTo>
                      <a:pt x="162" y="655"/>
                      <a:pt x="479" y="373"/>
                      <a:pt x="935" y="313"/>
                    </a:cubicBezTo>
                    <a:cubicBezTo>
                      <a:pt x="1008" y="303"/>
                      <a:pt x="1080" y="299"/>
                      <a:pt x="1151" y="299"/>
                    </a:cubicBezTo>
                    <a:cubicBezTo>
                      <a:pt x="1492" y="299"/>
                      <a:pt x="1787" y="393"/>
                      <a:pt x="1894" y="393"/>
                    </a:cubicBezTo>
                    <a:cubicBezTo>
                      <a:pt x="1916" y="393"/>
                      <a:pt x="1930" y="389"/>
                      <a:pt x="1935" y="379"/>
                    </a:cubicBezTo>
                    <a:cubicBezTo>
                      <a:pt x="1969" y="279"/>
                      <a:pt x="1869" y="213"/>
                      <a:pt x="1702" y="146"/>
                    </a:cubicBezTo>
                    <a:cubicBezTo>
                      <a:pt x="1498" y="44"/>
                      <a:pt x="1294" y="0"/>
                      <a:pt x="10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6"/>
              <p:cNvSpPr/>
              <p:nvPr/>
            </p:nvSpPr>
            <p:spPr>
              <a:xfrm>
                <a:off x="4056810" y="1828367"/>
                <a:ext cx="54979" cy="21381"/>
              </a:xfrm>
              <a:custGeom>
                <a:rect b="b" l="l" r="r" t="t"/>
                <a:pathLst>
                  <a:path extrusionOk="0" h="714" w="1836">
                    <a:moveTo>
                      <a:pt x="1079" y="0"/>
                    </a:moveTo>
                    <a:cubicBezTo>
                      <a:pt x="739" y="0"/>
                      <a:pt x="410" y="126"/>
                      <a:pt x="167" y="368"/>
                    </a:cubicBezTo>
                    <a:cubicBezTo>
                      <a:pt x="34" y="502"/>
                      <a:pt x="0" y="635"/>
                      <a:pt x="67" y="669"/>
                    </a:cubicBezTo>
                    <a:cubicBezTo>
                      <a:pt x="91" y="701"/>
                      <a:pt x="129" y="713"/>
                      <a:pt x="178" y="713"/>
                    </a:cubicBezTo>
                    <a:cubicBezTo>
                      <a:pt x="333" y="713"/>
                      <a:pt x="605" y="586"/>
                      <a:pt x="934" y="535"/>
                    </a:cubicBezTo>
                    <a:cubicBezTo>
                      <a:pt x="1368" y="468"/>
                      <a:pt x="1768" y="502"/>
                      <a:pt x="1835" y="368"/>
                    </a:cubicBezTo>
                    <a:cubicBezTo>
                      <a:pt x="1835" y="302"/>
                      <a:pt x="1768" y="202"/>
                      <a:pt x="1602" y="101"/>
                    </a:cubicBezTo>
                    <a:cubicBezTo>
                      <a:pt x="1432" y="33"/>
                      <a:pt x="1254" y="0"/>
                      <a:pt x="10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16"/>
              <p:cNvSpPr/>
              <p:nvPr/>
            </p:nvSpPr>
            <p:spPr>
              <a:xfrm>
                <a:off x="3892299" y="1955149"/>
                <a:ext cx="89625" cy="119301"/>
              </a:xfrm>
              <a:custGeom>
                <a:rect b="b" l="l" r="r" t="t"/>
                <a:pathLst>
                  <a:path extrusionOk="0" h="3984" w="2993">
                    <a:moveTo>
                      <a:pt x="1915" y="1"/>
                    </a:moveTo>
                    <a:cubicBezTo>
                      <a:pt x="1140" y="1"/>
                      <a:pt x="1" y="285"/>
                      <a:pt x="157" y="2072"/>
                    </a:cubicBezTo>
                    <a:cubicBezTo>
                      <a:pt x="317" y="3649"/>
                      <a:pt x="1301" y="3984"/>
                      <a:pt x="2066" y="3984"/>
                    </a:cubicBezTo>
                    <a:cubicBezTo>
                      <a:pt x="2579" y="3984"/>
                      <a:pt x="2993" y="3833"/>
                      <a:pt x="2993" y="3806"/>
                    </a:cubicBezTo>
                    <a:cubicBezTo>
                      <a:pt x="2993" y="3740"/>
                      <a:pt x="2893" y="1905"/>
                      <a:pt x="2793" y="938"/>
                    </a:cubicBezTo>
                    <a:cubicBezTo>
                      <a:pt x="2759" y="638"/>
                      <a:pt x="2359" y="4"/>
                      <a:pt x="2059" y="4"/>
                    </a:cubicBezTo>
                    <a:cubicBezTo>
                      <a:pt x="2013" y="2"/>
                      <a:pt x="1965" y="1"/>
                      <a:pt x="1915" y="1"/>
                    </a:cubicBezTo>
                    <a:close/>
                  </a:path>
                </a:pathLst>
              </a:custGeom>
              <a:solidFill>
                <a:srgbClr val="9E5F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16"/>
              <p:cNvSpPr/>
              <p:nvPr/>
            </p:nvSpPr>
            <p:spPr>
              <a:xfrm>
                <a:off x="3908977" y="1981799"/>
                <a:ext cx="39977" cy="67736"/>
              </a:xfrm>
              <a:custGeom>
                <a:rect b="b" l="l" r="r" t="t"/>
                <a:pathLst>
                  <a:path extrusionOk="0" h="2262" w="1335">
                    <a:moveTo>
                      <a:pt x="621" y="1"/>
                    </a:moveTo>
                    <a:cubicBezTo>
                      <a:pt x="593" y="1"/>
                      <a:pt x="564" y="5"/>
                      <a:pt x="534" y="14"/>
                    </a:cubicBezTo>
                    <a:cubicBezTo>
                      <a:pt x="334" y="81"/>
                      <a:pt x="167" y="248"/>
                      <a:pt x="134" y="481"/>
                    </a:cubicBezTo>
                    <a:cubicBezTo>
                      <a:pt x="34" y="715"/>
                      <a:pt x="1" y="948"/>
                      <a:pt x="34" y="1215"/>
                    </a:cubicBezTo>
                    <a:cubicBezTo>
                      <a:pt x="67" y="1682"/>
                      <a:pt x="368" y="2116"/>
                      <a:pt x="835" y="2249"/>
                    </a:cubicBezTo>
                    <a:cubicBezTo>
                      <a:pt x="868" y="2258"/>
                      <a:pt x="903" y="2262"/>
                      <a:pt x="939" y="2262"/>
                    </a:cubicBezTo>
                    <a:cubicBezTo>
                      <a:pt x="1047" y="2262"/>
                      <a:pt x="1160" y="2224"/>
                      <a:pt x="1235" y="2149"/>
                    </a:cubicBezTo>
                    <a:cubicBezTo>
                      <a:pt x="1302" y="2083"/>
                      <a:pt x="1335" y="2016"/>
                      <a:pt x="1302" y="2016"/>
                    </a:cubicBezTo>
                    <a:cubicBezTo>
                      <a:pt x="1302" y="2016"/>
                      <a:pt x="1268" y="2049"/>
                      <a:pt x="1201" y="2083"/>
                    </a:cubicBezTo>
                    <a:cubicBezTo>
                      <a:pt x="1128" y="2131"/>
                      <a:pt x="1037" y="2162"/>
                      <a:pt x="954" y="2162"/>
                    </a:cubicBezTo>
                    <a:cubicBezTo>
                      <a:pt x="924" y="2162"/>
                      <a:pt x="895" y="2158"/>
                      <a:pt x="868" y="2149"/>
                    </a:cubicBezTo>
                    <a:cubicBezTo>
                      <a:pt x="501" y="1949"/>
                      <a:pt x="234" y="1582"/>
                      <a:pt x="234" y="1182"/>
                    </a:cubicBezTo>
                    <a:cubicBezTo>
                      <a:pt x="201" y="948"/>
                      <a:pt x="234" y="748"/>
                      <a:pt x="301" y="515"/>
                    </a:cubicBezTo>
                    <a:cubicBezTo>
                      <a:pt x="334" y="348"/>
                      <a:pt x="434" y="215"/>
                      <a:pt x="601" y="148"/>
                    </a:cubicBezTo>
                    <a:cubicBezTo>
                      <a:pt x="626" y="139"/>
                      <a:pt x="651" y="135"/>
                      <a:pt x="676" y="135"/>
                    </a:cubicBezTo>
                    <a:cubicBezTo>
                      <a:pt x="749" y="135"/>
                      <a:pt x="818" y="173"/>
                      <a:pt x="868" y="248"/>
                    </a:cubicBezTo>
                    <a:cubicBezTo>
                      <a:pt x="901" y="315"/>
                      <a:pt x="901" y="348"/>
                      <a:pt x="935" y="348"/>
                    </a:cubicBezTo>
                    <a:cubicBezTo>
                      <a:pt x="935" y="354"/>
                      <a:pt x="936" y="357"/>
                      <a:pt x="937" y="357"/>
                    </a:cubicBezTo>
                    <a:cubicBezTo>
                      <a:pt x="944" y="357"/>
                      <a:pt x="962" y="297"/>
                      <a:pt x="935" y="215"/>
                    </a:cubicBezTo>
                    <a:cubicBezTo>
                      <a:pt x="901" y="148"/>
                      <a:pt x="868" y="81"/>
                      <a:pt x="801" y="48"/>
                    </a:cubicBezTo>
                    <a:cubicBezTo>
                      <a:pt x="754" y="24"/>
                      <a:pt x="690" y="1"/>
                      <a:pt x="621" y="1"/>
                    </a:cubicBezTo>
                    <a:close/>
                  </a:path>
                </a:pathLst>
              </a:custGeom>
              <a:solidFill>
                <a:srgbClr val="7947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16"/>
              <p:cNvSpPr/>
              <p:nvPr/>
            </p:nvSpPr>
            <p:spPr>
              <a:xfrm>
                <a:off x="3862026" y="1655143"/>
                <a:ext cx="299001" cy="317118"/>
              </a:xfrm>
              <a:custGeom>
                <a:rect b="b" l="l" r="r" t="t"/>
                <a:pathLst>
                  <a:path extrusionOk="0" h="10590" w="9985">
                    <a:moveTo>
                      <a:pt x="8410" y="0"/>
                    </a:moveTo>
                    <a:cubicBezTo>
                      <a:pt x="7541" y="0"/>
                      <a:pt x="6670" y="133"/>
                      <a:pt x="5838" y="383"/>
                    </a:cubicBezTo>
                    <a:cubicBezTo>
                      <a:pt x="3804" y="1116"/>
                      <a:pt x="1" y="2818"/>
                      <a:pt x="468" y="5286"/>
                    </a:cubicBezTo>
                    <a:cubicBezTo>
                      <a:pt x="935" y="7788"/>
                      <a:pt x="2669" y="10023"/>
                      <a:pt x="2669" y="10023"/>
                    </a:cubicBezTo>
                    <a:lnTo>
                      <a:pt x="3437" y="10590"/>
                    </a:lnTo>
                    <a:cubicBezTo>
                      <a:pt x="5667" y="7574"/>
                      <a:pt x="9702" y="564"/>
                      <a:pt x="9970" y="148"/>
                    </a:cubicBezTo>
                    <a:lnTo>
                      <a:pt x="9970" y="148"/>
                    </a:lnTo>
                    <a:cubicBezTo>
                      <a:pt x="9971" y="148"/>
                      <a:pt x="9973" y="149"/>
                      <a:pt x="9975" y="149"/>
                    </a:cubicBezTo>
                    <a:cubicBezTo>
                      <a:pt x="9981" y="135"/>
                      <a:pt x="9984" y="129"/>
                      <a:pt x="9983" y="129"/>
                    </a:cubicBezTo>
                    <a:lnTo>
                      <a:pt x="9983" y="129"/>
                    </a:lnTo>
                    <a:cubicBezTo>
                      <a:pt x="9982" y="129"/>
                      <a:pt x="9978" y="135"/>
                      <a:pt x="9970" y="148"/>
                    </a:cubicBezTo>
                    <a:lnTo>
                      <a:pt x="9970" y="148"/>
                    </a:lnTo>
                    <a:cubicBezTo>
                      <a:pt x="9456" y="48"/>
                      <a:pt x="8934" y="0"/>
                      <a:pt x="8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16"/>
              <p:cNvSpPr/>
              <p:nvPr/>
            </p:nvSpPr>
            <p:spPr>
              <a:xfrm>
                <a:off x="4481322" y="3058964"/>
                <a:ext cx="253724" cy="236775"/>
              </a:xfrm>
              <a:custGeom>
                <a:rect b="b" l="l" r="r" t="t"/>
                <a:pathLst>
                  <a:path extrusionOk="0" h="7907" w="8473">
                    <a:moveTo>
                      <a:pt x="7839" y="0"/>
                    </a:moveTo>
                    <a:cubicBezTo>
                      <a:pt x="6005" y="701"/>
                      <a:pt x="4170" y="1435"/>
                      <a:pt x="2635" y="2669"/>
                    </a:cubicBezTo>
                    <a:cubicBezTo>
                      <a:pt x="1134" y="3903"/>
                      <a:pt x="0" y="5771"/>
                      <a:pt x="134" y="7739"/>
                    </a:cubicBezTo>
                    <a:lnTo>
                      <a:pt x="434" y="7906"/>
                    </a:lnTo>
                    <a:cubicBezTo>
                      <a:pt x="1168" y="7606"/>
                      <a:pt x="1468" y="6672"/>
                      <a:pt x="2202" y="6338"/>
                    </a:cubicBezTo>
                    <a:cubicBezTo>
                      <a:pt x="2569" y="6205"/>
                      <a:pt x="2936" y="6138"/>
                      <a:pt x="3303" y="6138"/>
                    </a:cubicBezTo>
                    <a:cubicBezTo>
                      <a:pt x="6338" y="5871"/>
                      <a:pt x="8473" y="3003"/>
                      <a:pt x="7839" y="0"/>
                    </a:cubicBez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6"/>
              <p:cNvSpPr/>
              <p:nvPr/>
            </p:nvSpPr>
            <p:spPr>
              <a:xfrm>
                <a:off x="4437752" y="2202082"/>
                <a:ext cx="388596" cy="996659"/>
              </a:xfrm>
              <a:custGeom>
                <a:rect b="b" l="l" r="r" t="t"/>
                <a:pathLst>
                  <a:path extrusionOk="0" h="33283" w="12977">
                    <a:moveTo>
                      <a:pt x="1" y="1"/>
                    </a:moveTo>
                    <a:lnTo>
                      <a:pt x="3103" y="9241"/>
                    </a:lnTo>
                    <a:lnTo>
                      <a:pt x="3570" y="12676"/>
                    </a:lnTo>
                    <a:lnTo>
                      <a:pt x="3570" y="19681"/>
                    </a:lnTo>
                    <a:lnTo>
                      <a:pt x="3337" y="26019"/>
                    </a:lnTo>
                    <a:lnTo>
                      <a:pt x="1268" y="29322"/>
                    </a:lnTo>
                    <a:lnTo>
                      <a:pt x="4971" y="33158"/>
                    </a:lnTo>
                    <a:cubicBezTo>
                      <a:pt x="4991" y="33178"/>
                      <a:pt x="5386" y="33283"/>
                      <a:pt x="5822" y="33283"/>
                    </a:cubicBezTo>
                    <a:cubicBezTo>
                      <a:pt x="6109" y="33283"/>
                      <a:pt x="6413" y="33237"/>
                      <a:pt x="6639" y="33091"/>
                    </a:cubicBezTo>
                    <a:cubicBezTo>
                      <a:pt x="7740" y="32357"/>
                      <a:pt x="8674" y="30689"/>
                      <a:pt x="8740" y="30522"/>
                    </a:cubicBezTo>
                    <a:cubicBezTo>
                      <a:pt x="8774" y="30222"/>
                      <a:pt x="8740" y="29889"/>
                      <a:pt x="8674" y="29588"/>
                    </a:cubicBezTo>
                    <a:lnTo>
                      <a:pt x="9508" y="28488"/>
                    </a:lnTo>
                    <a:cubicBezTo>
                      <a:pt x="9508" y="28488"/>
                      <a:pt x="12009" y="25619"/>
                      <a:pt x="12510" y="24552"/>
                    </a:cubicBezTo>
                    <a:cubicBezTo>
                      <a:pt x="12977" y="23484"/>
                      <a:pt x="12343" y="22283"/>
                      <a:pt x="12276" y="21616"/>
                    </a:cubicBezTo>
                    <a:cubicBezTo>
                      <a:pt x="12176" y="20949"/>
                      <a:pt x="11009" y="17713"/>
                      <a:pt x="11009" y="17713"/>
                    </a:cubicBezTo>
                    <a:cubicBezTo>
                      <a:pt x="11009" y="17713"/>
                      <a:pt x="5838" y="3470"/>
                      <a:pt x="5004" y="1835"/>
                    </a:cubicBezTo>
                    <a:cubicBezTo>
                      <a:pt x="4171" y="167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6"/>
              <p:cNvSpPr/>
              <p:nvPr/>
            </p:nvSpPr>
            <p:spPr>
              <a:xfrm>
                <a:off x="3778123" y="2607503"/>
                <a:ext cx="53991" cy="578358"/>
              </a:xfrm>
              <a:custGeom>
                <a:rect b="b" l="l" r="r" t="t"/>
                <a:pathLst>
                  <a:path extrusionOk="0" h="19314" w="1803">
                    <a:moveTo>
                      <a:pt x="1802" y="0"/>
                    </a:moveTo>
                    <a:cubicBezTo>
                      <a:pt x="1802" y="0"/>
                      <a:pt x="1735" y="67"/>
                      <a:pt x="1769" y="200"/>
                    </a:cubicBezTo>
                    <a:lnTo>
                      <a:pt x="1635" y="734"/>
                    </a:lnTo>
                    <a:cubicBezTo>
                      <a:pt x="1535" y="1201"/>
                      <a:pt x="1368" y="1901"/>
                      <a:pt x="1235" y="2769"/>
                    </a:cubicBezTo>
                    <a:cubicBezTo>
                      <a:pt x="901" y="4503"/>
                      <a:pt x="568" y="6905"/>
                      <a:pt x="334" y="9574"/>
                    </a:cubicBezTo>
                    <a:cubicBezTo>
                      <a:pt x="134" y="12275"/>
                      <a:pt x="34" y="14711"/>
                      <a:pt x="34" y="16445"/>
                    </a:cubicBezTo>
                    <a:cubicBezTo>
                      <a:pt x="1" y="17346"/>
                      <a:pt x="34" y="18046"/>
                      <a:pt x="34" y="18547"/>
                    </a:cubicBezTo>
                    <a:lnTo>
                      <a:pt x="34" y="19114"/>
                    </a:lnTo>
                    <a:cubicBezTo>
                      <a:pt x="34" y="19180"/>
                      <a:pt x="34" y="19247"/>
                      <a:pt x="34" y="19314"/>
                    </a:cubicBezTo>
                    <a:cubicBezTo>
                      <a:pt x="34" y="19247"/>
                      <a:pt x="68" y="19180"/>
                      <a:pt x="68" y="19114"/>
                    </a:cubicBezTo>
                    <a:lnTo>
                      <a:pt x="68" y="18547"/>
                    </a:lnTo>
                    <a:cubicBezTo>
                      <a:pt x="68" y="18013"/>
                      <a:pt x="101" y="17279"/>
                      <a:pt x="101" y="16445"/>
                    </a:cubicBezTo>
                    <a:cubicBezTo>
                      <a:pt x="168" y="14711"/>
                      <a:pt x="234" y="12275"/>
                      <a:pt x="501" y="9607"/>
                    </a:cubicBezTo>
                    <a:cubicBezTo>
                      <a:pt x="735" y="6938"/>
                      <a:pt x="1035" y="4537"/>
                      <a:pt x="1335" y="2802"/>
                    </a:cubicBezTo>
                    <a:cubicBezTo>
                      <a:pt x="1469" y="1935"/>
                      <a:pt x="1602" y="1234"/>
                      <a:pt x="1702" y="767"/>
                    </a:cubicBezTo>
                    <a:cubicBezTo>
                      <a:pt x="1735" y="534"/>
                      <a:pt x="1769" y="334"/>
                      <a:pt x="1802" y="200"/>
                    </a:cubicBezTo>
                    <a:cubicBezTo>
                      <a:pt x="1802" y="133"/>
                      <a:pt x="1802" y="67"/>
                      <a:pt x="1802" y="0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6"/>
              <p:cNvSpPr/>
              <p:nvPr/>
            </p:nvSpPr>
            <p:spPr>
              <a:xfrm>
                <a:off x="3714194" y="2326810"/>
                <a:ext cx="239770" cy="710236"/>
              </a:xfrm>
              <a:custGeom>
                <a:rect b="b" l="l" r="r" t="t"/>
                <a:pathLst>
                  <a:path extrusionOk="0" h="23718" w="8007">
                    <a:moveTo>
                      <a:pt x="4838" y="1"/>
                    </a:moveTo>
                    <a:lnTo>
                      <a:pt x="4838" y="1"/>
                    </a:lnTo>
                    <a:cubicBezTo>
                      <a:pt x="4804" y="34"/>
                      <a:pt x="4738" y="67"/>
                      <a:pt x="4738" y="101"/>
                    </a:cubicBezTo>
                    <a:lnTo>
                      <a:pt x="4471" y="534"/>
                    </a:lnTo>
                    <a:cubicBezTo>
                      <a:pt x="4204" y="901"/>
                      <a:pt x="3870" y="1402"/>
                      <a:pt x="3470" y="2069"/>
                    </a:cubicBezTo>
                    <a:lnTo>
                      <a:pt x="68" y="7439"/>
                    </a:lnTo>
                    <a:lnTo>
                      <a:pt x="1" y="7506"/>
                    </a:lnTo>
                    <a:lnTo>
                      <a:pt x="101" y="7573"/>
                    </a:lnTo>
                    <a:cubicBezTo>
                      <a:pt x="868" y="8073"/>
                      <a:pt x="1736" y="8507"/>
                      <a:pt x="2636" y="8840"/>
                    </a:cubicBezTo>
                    <a:cubicBezTo>
                      <a:pt x="3604" y="9174"/>
                      <a:pt x="4504" y="9608"/>
                      <a:pt x="5371" y="10141"/>
                    </a:cubicBezTo>
                    <a:cubicBezTo>
                      <a:pt x="6205" y="10642"/>
                      <a:pt x="6839" y="11442"/>
                      <a:pt x="7206" y="12343"/>
                    </a:cubicBezTo>
                    <a:cubicBezTo>
                      <a:pt x="7473" y="13210"/>
                      <a:pt x="7606" y="14111"/>
                      <a:pt x="7673" y="15011"/>
                    </a:cubicBezTo>
                    <a:cubicBezTo>
                      <a:pt x="7840" y="16579"/>
                      <a:pt x="7807" y="18147"/>
                      <a:pt x="7640" y="19681"/>
                    </a:cubicBezTo>
                    <a:cubicBezTo>
                      <a:pt x="7506" y="20715"/>
                      <a:pt x="7206" y="21750"/>
                      <a:pt x="6739" y="22717"/>
                    </a:cubicBezTo>
                    <a:cubicBezTo>
                      <a:pt x="6439" y="23384"/>
                      <a:pt x="6205" y="23718"/>
                      <a:pt x="6205" y="23718"/>
                    </a:cubicBezTo>
                    <a:cubicBezTo>
                      <a:pt x="6272" y="23651"/>
                      <a:pt x="6305" y="23551"/>
                      <a:pt x="6372" y="23484"/>
                    </a:cubicBezTo>
                    <a:cubicBezTo>
                      <a:pt x="6539" y="23251"/>
                      <a:pt x="6706" y="22984"/>
                      <a:pt x="6839" y="22750"/>
                    </a:cubicBezTo>
                    <a:cubicBezTo>
                      <a:pt x="7306" y="21816"/>
                      <a:pt x="7640" y="20782"/>
                      <a:pt x="7773" y="19715"/>
                    </a:cubicBezTo>
                    <a:cubicBezTo>
                      <a:pt x="7973" y="18180"/>
                      <a:pt x="8007" y="16613"/>
                      <a:pt x="7840" y="15045"/>
                    </a:cubicBezTo>
                    <a:cubicBezTo>
                      <a:pt x="7807" y="14111"/>
                      <a:pt x="7673" y="13177"/>
                      <a:pt x="7373" y="12276"/>
                    </a:cubicBezTo>
                    <a:cubicBezTo>
                      <a:pt x="7039" y="11342"/>
                      <a:pt x="6372" y="10508"/>
                      <a:pt x="5505" y="9974"/>
                    </a:cubicBezTo>
                    <a:cubicBezTo>
                      <a:pt x="4604" y="9441"/>
                      <a:pt x="3670" y="9007"/>
                      <a:pt x="2703" y="8674"/>
                    </a:cubicBezTo>
                    <a:cubicBezTo>
                      <a:pt x="1865" y="8351"/>
                      <a:pt x="1058" y="7967"/>
                      <a:pt x="283" y="7460"/>
                    </a:cubicBezTo>
                    <a:lnTo>
                      <a:pt x="283" y="7460"/>
                    </a:lnTo>
                    <a:cubicBezTo>
                      <a:pt x="1597" y="5293"/>
                      <a:pt x="2746" y="3454"/>
                      <a:pt x="3570" y="2135"/>
                    </a:cubicBezTo>
                    <a:lnTo>
                      <a:pt x="4504" y="568"/>
                    </a:lnTo>
                    <a:lnTo>
                      <a:pt x="4738" y="167"/>
                    </a:lnTo>
                    <a:cubicBezTo>
                      <a:pt x="4771" y="101"/>
                      <a:pt x="4804" y="67"/>
                      <a:pt x="4838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6"/>
              <p:cNvSpPr/>
              <p:nvPr/>
            </p:nvSpPr>
            <p:spPr>
              <a:xfrm>
                <a:off x="3939939" y="2227936"/>
                <a:ext cx="386590" cy="777163"/>
              </a:xfrm>
              <a:custGeom>
                <a:rect b="b" l="l" r="r" t="t"/>
                <a:pathLst>
                  <a:path extrusionOk="0" h="25953" w="12910">
                    <a:moveTo>
                      <a:pt x="9674" y="0"/>
                    </a:moveTo>
                    <a:cubicBezTo>
                      <a:pt x="9674" y="0"/>
                      <a:pt x="9374" y="2502"/>
                      <a:pt x="5705" y="3002"/>
                    </a:cubicBezTo>
                    <a:cubicBezTo>
                      <a:pt x="5577" y="3020"/>
                      <a:pt x="5451" y="3029"/>
                      <a:pt x="5327" y="3029"/>
                    </a:cubicBezTo>
                    <a:cubicBezTo>
                      <a:pt x="3362" y="3029"/>
                      <a:pt x="1769" y="934"/>
                      <a:pt x="1769" y="934"/>
                    </a:cubicBezTo>
                    <a:lnTo>
                      <a:pt x="1" y="2035"/>
                    </a:lnTo>
                    <a:cubicBezTo>
                      <a:pt x="1" y="2035"/>
                      <a:pt x="1068" y="9307"/>
                      <a:pt x="1168" y="10841"/>
                    </a:cubicBezTo>
                    <a:cubicBezTo>
                      <a:pt x="1302" y="12376"/>
                      <a:pt x="1602" y="13677"/>
                      <a:pt x="1335" y="16345"/>
                    </a:cubicBezTo>
                    <a:cubicBezTo>
                      <a:pt x="1101" y="19047"/>
                      <a:pt x="501" y="24651"/>
                      <a:pt x="501" y="24651"/>
                    </a:cubicBezTo>
                    <a:lnTo>
                      <a:pt x="12910" y="25952"/>
                    </a:lnTo>
                    <a:cubicBezTo>
                      <a:pt x="12910" y="25952"/>
                      <a:pt x="11776" y="21349"/>
                      <a:pt x="11576" y="19581"/>
                    </a:cubicBezTo>
                    <a:cubicBezTo>
                      <a:pt x="11342" y="17813"/>
                      <a:pt x="11242" y="12209"/>
                      <a:pt x="11242" y="9707"/>
                    </a:cubicBezTo>
                    <a:cubicBezTo>
                      <a:pt x="11242" y="7806"/>
                      <a:pt x="11442" y="67"/>
                      <a:pt x="11442" y="67"/>
                    </a:cubicBezTo>
                    <a:lnTo>
                      <a:pt x="96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6"/>
              <p:cNvSpPr/>
              <p:nvPr/>
            </p:nvSpPr>
            <p:spPr>
              <a:xfrm>
                <a:off x="3725183" y="3246351"/>
                <a:ext cx="995911" cy="1037265"/>
              </a:xfrm>
              <a:custGeom>
                <a:rect b="b" l="l" r="r" t="t"/>
                <a:pathLst>
                  <a:path extrusionOk="0" h="34639" w="33258">
                    <a:moveTo>
                      <a:pt x="19698" y="0"/>
                    </a:moveTo>
                    <a:cubicBezTo>
                      <a:pt x="12234" y="0"/>
                      <a:pt x="1469" y="2482"/>
                      <a:pt x="1469" y="2482"/>
                    </a:cubicBezTo>
                    <a:cubicBezTo>
                      <a:pt x="201" y="7052"/>
                      <a:pt x="1" y="11855"/>
                      <a:pt x="835" y="16525"/>
                    </a:cubicBezTo>
                    <a:cubicBezTo>
                      <a:pt x="2236" y="24364"/>
                      <a:pt x="3737" y="34638"/>
                      <a:pt x="3737" y="34638"/>
                    </a:cubicBezTo>
                    <a:lnTo>
                      <a:pt x="28588" y="31670"/>
                    </a:lnTo>
                    <a:cubicBezTo>
                      <a:pt x="31090" y="30736"/>
                      <a:pt x="33258" y="29935"/>
                      <a:pt x="33258" y="29935"/>
                    </a:cubicBezTo>
                    <a:cubicBezTo>
                      <a:pt x="33258" y="29935"/>
                      <a:pt x="28821" y="3583"/>
                      <a:pt x="25886" y="1248"/>
                    </a:cubicBezTo>
                    <a:cubicBezTo>
                      <a:pt x="24731" y="335"/>
                      <a:pt x="22437" y="0"/>
                      <a:pt x="19698" y="0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16"/>
              <p:cNvSpPr/>
              <p:nvPr/>
            </p:nvSpPr>
            <p:spPr>
              <a:xfrm>
                <a:off x="3748180" y="2966078"/>
                <a:ext cx="830075" cy="1306560"/>
              </a:xfrm>
              <a:custGeom>
                <a:rect b="b" l="l" r="r" t="t"/>
                <a:pathLst>
                  <a:path extrusionOk="0" h="43632" w="27720">
                    <a:moveTo>
                      <a:pt x="6905" y="0"/>
                    </a:moveTo>
                    <a:cubicBezTo>
                      <a:pt x="6905" y="0"/>
                      <a:pt x="0" y="10341"/>
                      <a:pt x="33" y="15178"/>
                    </a:cubicBezTo>
                    <a:cubicBezTo>
                      <a:pt x="67" y="20048"/>
                      <a:pt x="6071" y="43631"/>
                      <a:pt x="6071" y="43631"/>
                    </a:cubicBezTo>
                    <a:lnTo>
                      <a:pt x="25618" y="41296"/>
                    </a:lnTo>
                    <a:cubicBezTo>
                      <a:pt x="25618" y="41296"/>
                      <a:pt x="27720" y="20148"/>
                      <a:pt x="27420" y="16178"/>
                    </a:cubicBezTo>
                    <a:cubicBezTo>
                      <a:pt x="27119" y="12176"/>
                      <a:pt x="19147" y="667"/>
                      <a:pt x="19147" y="667"/>
                    </a:cubicBezTo>
                    <a:lnTo>
                      <a:pt x="69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6"/>
              <p:cNvSpPr/>
              <p:nvPr/>
            </p:nvSpPr>
            <p:spPr>
              <a:xfrm>
                <a:off x="4257582" y="3088937"/>
                <a:ext cx="296695" cy="242734"/>
              </a:xfrm>
              <a:custGeom>
                <a:rect b="b" l="l" r="r" t="t"/>
                <a:pathLst>
                  <a:path extrusionOk="0" h="8106" w="9908">
                    <a:moveTo>
                      <a:pt x="7572" y="0"/>
                    </a:moveTo>
                    <a:cubicBezTo>
                      <a:pt x="7572" y="0"/>
                      <a:pt x="6371" y="1234"/>
                      <a:pt x="5638" y="2068"/>
                    </a:cubicBezTo>
                    <a:cubicBezTo>
                      <a:pt x="4904" y="2902"/>
                      <a:pt x="2902" y="3503"/>
                      <a:pt x="2902" y="3503"/>
                    </a:cubicBezTo>
                    <a:cubicBezTo>
                      <a:pt x="2902" y="3503"/>
                      <a:pt x="2602" y="3836"/>
                      <a:pt x="2135" y="4470"/>
                    </a:cubicBezTo>
                    <a:cubicBezTo>
                      <a:pt x="1468" y="5171"/>
                      <a:pt x="734" y="5804"/>
                      <a:pt x="0" y="6405"/>
                    </a:cubicBezTo>
                    <a:cubicBezTo>
                      <a:pt x="18" y="6936"/>
                      <a:pt x="271" y="7082"/>
                      <a:pt x="579" y="7082"/>
                    </a:cubicBezTo>
                    <a:cubicBezTo>
                      <a:pt x="851" y="7082"/>
                      <a:pt x="1166" y="6968"/>
                      <a:pt x="1401" y="6905"/>
                    </a:cubicBezTo>
                    <a:cubicBezTo>
                      <a:pt x="2035" y="6772"/>
                      <a:pt x="3002" y="5404"/>
                      <a:pt x="3002" y="5404"/>
                    </a:cubicBezTo>
                    <a:lnTo>
                      <a:pt x="7506" y="8106"/>
                    </a:lnTo>
                    <a:cubicBezTo>
                      <a:pt x="7873" y="7239"/>
                      <a:pt x="8206" y="6305"/>
                      <a:pt x="8440" y="5404"/>
                    </a:cubicBezTo>
                    <a:cubicBezTo>
                      <a:pt x="8540" y="4670"/>
                      <a:pt x="9907" y="2469"/>
                      <a:pt x="9907" y="2469"/>
                    </a:cubicBezTo>
                    <a:lnTo>
                      <a:pt x="7572" y="0"/>
                    </a:lnTo>
                    <a:close/>
                  </a:path>
                </a:pathLst>
              </a:custGeom>
              <a:solidFill>
                <a:srgbClr val="9E5F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6"/>
              <p:cNvSpPr/>
              <p:nvPr/>
            </p:nvSpPr>
            <p:spPr>
              <a:xfrm>
                <a:off x="3685238" y="3137117"/>
                <a:ext cx="274715" cy="207549"/>
              </a:xfrm>
              <a:custGeom>
                <a:rect b="b" l="l" r="r" t="t"/>
                <a:pathLst>
                  <a:path extrusionOk="0" h="6931" w="9174">
                    <a:moveTo>
                      <a:pt x="2182" y="0"/>
                    </a:moveTo>
                    <a:cubicBezTo>
                      <a:pt x="1812" y="0"/>
                      <a:pt x="1448" y="69"/>
                      <a:pt x="1101" y="192"/>
                    </a:cubicBezTo>
                    <a:cubicBezTo>
                      <a:pt x="1101" y="192"/>
                      <a:pt x="1" y="2561"/>
                      <a:pt x="134" y="3328"/>
                    </a:cubicBezTo>
                    <a:cubicBezTo>
                      <a:pt x="267" y="4129"/>
                      <a:pt x="3737" y="6931"/>
                      <a:pt x="3737" y="6931"/>
                    </a:cubicBezTo>
                    <a:lnTo>
                      <a:pt x="6372" y="3728"/>
                    </a:lnTo>
                    <a:cubicBezTo>
                      <a:pt x="6372" y="3728"/>
                      <a:pt x="7115" y="3884"/>
                      <a:pt x="7731" y="3884"/>
                    </a:cubicBezTo>
                    <a:cubicBezTo>
                      <a:pt x="7970" y="3884"/>
                      <a:pt x="8190" y="3860"/>
                      <a:pt x="8340" y="3795"/>
                    </a:cubicBezTo>
                    <a:cubicBezTo>
                      <a:pt x="8874" y="3595"/>
                      <a:pt x="9174" y="3095"/>
                      <a:pt x="9107" y="2828"/>
                    </a:cubicBezTo>
                    <a:cubicBezTo>
                      <a:pt x="9040" y="2561"/>
                      <a:pt x="7806" y="2527"/>
                      <a:pt x="7306" y="2527"/>
                    </a:cubicBezTo>
                    <a:cubicBezTo>
                      <a:pt x="6857" y="2498"/>
                      <a:pt x="4580" y="1554"/>
                      <a:pt x="3443" y="1554"/>
                    </a:cubicBezTo>
                    <a:cubicBezTo>
                      <a:pt x="3313" y="1554"/>
                      <a:pt x="3198" y="1566"/>
                      <a:pt x="3103" y="1593"/>
                    </a:cubicBezTo>
                    <a:cubicBezTo>
                      <a:pt x="3103" y="1593"/>
                      <a:pt x="3236" y="159"/>
                      <a:pt x="2569" y="26"/>
                    </a:cubicBezTo>
                    <a:cubicBezTo>
                      <a:pt x="2440" y="8"/>
                      <a:pt x="2311" y="0"/>
                      <a:pt x="2182" y="0"/>
                    </a:cubicBezTo>
                    <a:close/>
                  </a:path>
                </a:pathLst>
              </a:custGeom>
              <a:solidFill>
                <a:srgbClr val="9E5F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16"/>
              <p:cNvSpPr/>
              <p:nvPr/>
            </p:nvSpPr>
            <p:spPr>
              <a:xfrm>
                <a:off x="4338490" y="3220690"/>
                <a:ext cx="25992" cy="37192"/>
              </a:xfrm>
              <a:custGeom>
                <a:rect b="b" l="l" r="r" t="t"/>
                <a:pathLst>
                  <a:path extrusionOk="0" h="1242" w="868">
                    <a:moveTo>
                      <a:pt x="823" y="1"/>
                    </a:moveTo>
                    <a:cubicBezTo>
                      <a:pt x="750" y="1"/>
                      <a:pt x="590" y="287"/>
                      <a:pt x="400" y="604"/>
                    </a:cubicBezTo>
                    <a:cubicBezTo>
                      <a:pt x="200" y="937"/>
                      <a:pt x="0" y="1171"/>
                      <a:pt x="34" y="1238"/>
                    </a:cubicBezTo>
                    <a:cubicBezTo>
                      <a:pt x="36" y="1240"/>
                      <a:pt x="40" y="1241"/>
                      <a:pt x="44" y="1241"/>
                    </a:cubicBezTo>
                    <a:cubicBezTo>
                      <a:pt x="105" y="1241"/>
                      <a:pt x="351" y="1044"/>
                      <a:pt x="567" y="704"/>
                    </a:cubicBezTo>
                    <a:cubicBezTo>
                      <a:pt x="834" y="370"/>
                      <a:pt x="867" y="3"/>
                      <a:pt x="834" y="3"/>
                    </a:cubicBezTo>
                    <a:cubicBezTo>
                      <a:pt x="831" y="2"/>
                      <a:pt x="827" y="1"/>
                      <a:pt x="823" y="1"/>
                    </a:cubicBezTo>
                    <a:close/>
                  </a:path>
                </a:pathLst>
              </a:custGeom>
              <a:solidFill>
                <a:srgbClr val="7947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6"/>
              <p:cNvSpPr/>
              <p:nvPr/>
            </p:nvSpPr>
            <p:spPr>
              <a:xfrm>
                <a:off x="4280549" y="2200957"/>
                <a:ext cx="273727" cy="536435"/>
              </a:xfrm>
              <a:custGeom>
                <a:rect b="b" l="l" r="r" t="t"/>
                <a:pathLst>
                  <a:path extrusionOk="0" h="17914" w="9141">
                    <a:moveTo>
                      <a:pt x="1768" y="1"/>
                    </a:moveTo>
                    <a:cubicBezTo>
                      <a:pt x="1768" y="1"/>
                      <a:pt x="1835" y="34"/>
                      <a:pt x="1902" y="101"/>
                    </a:cubicBezTo>
                    <a:lnTo>
                      <a:pt x="2302" y="401"/>
                    </a:lnTo>
                    <a:lnTo>
                      <a:pt x="3770" y="1502"/>
                    </a:lnTo>
                    <a:lnTo>
                      <a:pt x="8806" y="5197"/>
                    </a:lnTo>
                    <a:lnTo>
                      <a:pt x="8806" y="5197"/>
                    </a:lnTo>
                    <a:cubicBezTo>
                      <a:pt x="8009" y="5936"/>
                      <a:pt x="7244" y="6707"/>
                      <a:pt x="6572" y="7539"/>
                    </a:cubicBezTo>
                    <a:cubicBezTo>
                      <a:pt x="4737" y="9808"/>
                      <a:pt x="3069" y="12176"/>
                      <a:pt x="1668" y="14711"/>
                    </a:cubicBezTo>
                    <a:cubicBezTo>
                      <a:pt x="1101" y="15679"/>
                      <a:pt x="701" y="16479"/>
                      <a:pt x="401" y="17046"/>
                    </a:cubicBezTo>
                    <a:cubicBezTo>
                      <a:pt x="267" y="17313"/>
                      <a:pt x="167" y="17513"/>
                      <a:pt x="101" y="17680"/>
                    </a:cubicBezTo>
                    <a:cubicBezTo>
                      <a:pt x="67" y="17747"/>
                      <a:pt x="34" y="17813"/>
                      <a:pt x="0" y="17913"/>
                    </a:cubicBezTo>
                    <a:cubicBezTo>
                      <a:pt x="67" y="17847"/>
                      <a:pt x="101" y="17780"/>
                      <a:pt x="134" y="17680"/>
                    </a:cubicBezTo>
                    <a:cubicBezTo>
                      <a:pt x="234" y="17547"/>
                      <a:pt x="334" y="17313"/>
                      <a:pt x="467" y="17080"/>
                    </a:cubicBezTo>
                    <a:cubicBezTo>
                      <a:pt x="801" y="16546"/>
                      <a:pt x="1235" y="15745"/>
                      <a:pt x="1802" y="14811"/>
                    </a:cubicBezTo>
                    <a:cubicBezTo>
                      <a:pt x="3269" y="12309"/>
                      <a:pt x="4904" y="9941"/>
                      <a:pt x="6739" y="7706"/>
                    </a:cubicBezTo>
                    <a:cubicBezTo>
                      <a:pt x="7439" y="6839"/>
                      <a:pt x="8240" y="6038"/>
                      <a:pt x="9074" y="5271"/>
                    </a:cubicBezTo>
                    <a:lnTo>
                      <a:pt x="9140" y="5204"/>
                    </a:lnTo>
                    <a:lnTo>
                      <a:pt x="9040" y="5138"/>
                    </a:lnTo>
                    <a:lnTo>
                      <a:pt x="3870" y="1402"/>
                    </a:lnTo>
                    <a:lnTo>
                      <a:pt x="2335" y="334"/>
                    </a:lnTo>
                    <a:lnTo>
                      <a:pt x="1935" y="67"/>
                    </a:lnTo>
                    <a:cubicBezTo>
                      <a:pt x="1868" y="34"/>
                      <a:pt x="1835" y="1"/>
                      <a:pt x="1768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6"/>
              <p:cNvSpPr/>
              <p:nvPr/>
            </p:nvSpPr>
            <p:spPr>
              <a:xfrm>
                <a:off x="4557229" y="3190806"/>
                <a:ext cx="125889" cy="470496"/>
              </a:xfrm>
              <a:custGeom>
                <a:rect b="b" l="l" r="r" t="t"/>
                <a:pathLst>
                  <a:path extrusionOk="0" h="15712" w="4204">
                    <a:moveTo>
                      <a:pt x="3937" y="15078"/>
                    </a:moveTo>
                    <a:cubicBezTo>
                      <a:pt x="3937" y="15145"/>
                      <a:pt x="3970" y="15178"/>
                      <a:pt x="4003" y="15245"/>
                    </a:cubicBezTo>
                    <a:cubicBezTo>
                      <a:pt x="3970" y="15111"/>
                      <a:pt x="3937" y="15078"/>
                      <a:pt x="3937" y="15078"/>
                    </a:cubicBezTo>
                    <a:close/>
                    <a:moveTo>
                      <a:pt x="4129" y="15613"/>
                    </a:moveTo>
                    <a:lnTo>
                      <a:pt x="4129" y="15613"/>
                    </a:lnTo>
                    <a:cubicBezTo>
                      <a:pt x="4132" y="15624"/>
                      <a:pt x="4134" y="15634"/>
                      <a:pt x="4137" y="15645"/>
                    </a:cubicBezTo>
                    <a:cubicBezTo>
                      <a:pt x="4137" y="15645"/>
                      <a:pt x="4109" y="15618"/>
                      <a:pt x="4129" y="15613"/>
                    </a:cubicBezTo>
                    <a:close/>
                    <a:moveTo>
                      <a:pt x="0" y="1"/>
                    </a:moveTo>
                    <a:cubicBezTo>
                      <a:pt x="0" y="234"/>
                      <a:pt x="34" y="468"/>
                      <a:pt x="100" y="668"/>
                    </a:cubicBezTo>
                    <a:cubicBezTo>
                      <a:pt x="201" y="1068"/>
                      <a:pt x="334" y="1668"/>
                      <a:pt x="534" y="2436"/>
                    </a:cubicBezTo>
                    <a:cubicBezTo>
                      <a:pt x="868" y="3903"/>
                      <a:pt x="1435" y="5938"/>
                      <a:pt x="2035" y="8173"/>
                    </a:cubicBezTo>
                    <a:cubicBezTo>
                      <a:pt x="2636" y="10408"/>
                      <a:pt x="3236" y="12443"/>
                      <a:pt x="3636" y="13911"/>
                    </a:cubicBezTo>
                    <a:cubicBezTo>
                      <a:pt x="3791" y="14479"/>
                      <a:pt x="3946" y="14947"/>
                      <a:pt x="4055" y="15331"/>
                    </a:cubicBezTo>
                    <a:lnTo>
                      <a:pt x="4055" y="15331"/>
                    </a:lnTo>
                    <a:lnTo>
                      <a:pt x="4003" y="15245"/>
                    </a:lnTo>
                    <a:lnTo>
                      <a:pt x="4003" y="15245"/>
                    </a:lnTo>
                    <a:cubicBezTo>
                      <a:pt x="4003" y="15312"/>
                      <a:pt x="4037" y="15378"/>
                      <a:pt x="4037" y="15445"/>
                    </a:cubicBezTo>
                    <a:lnTo>
                      <a:pt x="4070" y="15578"/>
                    </a:lnTo>
                    <a:lnTo>
                      <a:pt x="4103" y="15645"/>
                    </a:lnTo>
                    <a:cubicBezTo>
                      <a:pt x="4137" y="15645"/>
                      <a:pt x="4137" y="15712"/>
                      <a:pt x="4137" y="15712"/>
                    </a:cubicBezTo>
                    <a:lnTo>
                      <a:pt x="4203" y="15712"/>
                    </a:lnTo>
                    <a:lnTo>
                      <a:pt x="4203" y="15679"/>
                    </a:lnTo>
                    <a:lnTo>
                      <a:pt x="4203" y="15612"/>
                    </a:lnTo>
                    <a:cubicBezTo>
                      <a:pt x="4103" y="15178"/>
                      <a:pt x="3970" y="14611"/>
                      <a:pt x="3770" y="13844"/>
                    </a:cubicBezTo>
                    <a:cubicBezTo>
                      <a:pt x="3403" y="12376"/>
                      <a:pt x="2836" y="10341"/>
                      <a:pt x="2235" y="8106"/>
                    </a:cubicBezTo>
                    <a:cubicBezTo>
                      <a:pt x="1635" y="5905"/>
                      <a:pt x="1068" y="3903"/>
                      <a:pt x="668" y="2369"/>
                    </a:cubicBezTo>
                    <a:lnTo>
                      <a:pt x="201" y="634"/>
                    </a:lnTo>
                    <a:cubicBezTo>
                      <a:pt x="134" y="434"/>
                      <a:pt x="67" y="234"/>
                      <a:pt x="0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16"/>
              <p:cNvSpPr/>
              <p:nvPr/>
            </p:nvSpPr>
            <p:spPr>
              <a:xfrm>
                <a:off x="3897000" y="2903496"/>
                <a:ext cx="41983" cy="17428"/>
              </a:xfrm>
              <a:custGeom>
                <a:rect b="b" l="l" r="r" t="t"/>
                <a:pathLst>
                  <a:path extrusionOk="0" h="582" w="1402">
                    <a:moveTo>
                      <a:pt x="92" y="1"/>
                    </a:moveTo>
                    <a:cubicBezTo>
                      <a:pt x="61" y="1"/>
                      <a:pt x="41" y="7"/>
                      <a:pt x="34" y="22"/>
                    </a:cubicBezTo>
                    <a:cubicBezTo>
                      <a:pt x="0" y="89"/>
                      <a:pt x="301" y="222"/>
                      <a:pt x="667" y="389"/>
                    </a:cubicBezTo>
                    <a:cubicBezTo>
                      <a:pt x="940" y="513"/>
                      <a:pt x="1175" y="581"/>
                      <a:pt x="1292" y="581"/>
                    </a:cubicBezTo>
                    <a:cubicBezTo>
                      <a:pt x="1333" y="581"/>
                      <a:pt x="1359" y="573"/>
                      <a:pt x="1368" y="556"/>
                    </a:cubicBezTo>
                    <a:cubicBezTo>
                      <a:pt x="1401" y="522"/>
                      <a:pt x="1101" y="322"/>
                      <a:pt x="734" y="189"/>
                    </a:cubicBezTo>
                    <a:cubicBezTo>
                      <a:pt x="448" y="85"/>
                      <a:pt x="202" y="1"/>
                      <a:pt x="92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6"/>
              <p:cNvSpPr/>
              <p:nvPr/>
            </p:nvSpPr>
            <p:spPr>
              <a:xfrm>
                <a:off x="4323488" y="2865198"/>
                <a:ext cx="56985" cy="18746"/>
              </a:xfrm>
              <a:custGeom>
                <a:rect b="b" l="l" r="r" t="t"/>
                <a:pathLst>
                  <a:path extrusionOk="0" h="626" w="1903">
                    <a:moveTo>
                      <a:pt x="1902" y="0"/>
                    </a:moveTo>
                    <a:lnTo>
                      <a:pt x="1902" y="0"/>
                    </a:lnTo>
                    <a:cubicBezTo>
                      <a:pt x="1569" y="67"/>
                      <a:pt x="1268" y="167"/>
                      <a:pt x="968" y="300"/>
                    </a:cubicBezTo>
                    <a:cubicBezTo>
                      <a:pt x="635" y="367"/>
                      <a:pt x="301" y="467"/>
                      <a:pt x="1" y="567"/>
                    </a:cubicBezTo>
                    <a:cubicBezTo>
                      <a:pt x="132" y="607"/>
                      <a:pt x="269" y="625"/>
                      <a:pt x="405" y="625"/>
                    </a:cubicBezTo>
                    <a:cubicBezTo>
                      <a:pt x="613" y="625"/>
                      <a:pt x="820" y="581"/>
                      <a:pt x="1002" y="501"/>
                    </a:cubicBezTo>
                    <a:cubicBezTo>
                      <a:pt x="1368" y="434"/>
                      <a:pt x="1669" y="267"/>
                      <a:pt x="1902" y="0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6"/>
              <p:cNvSpPr/>
              <p:nvPr/>
            </p:nvSpPr>
            <p:spPr>
              <a:xfrm>
                <a:off x="3871039" y="2054143"/>
                <a:ext cx="104897" cy="113042"/>
              </a:xfrm>
              <a:custGeom>
                <a:rect b="b" l="l" r="r" t="t"/>
                <a:pathLst>
                  <a:path extrusionOk="0" h="3775" w="3503">
                    <a:moveTo>
                      <a:pt x="1801" y="0"/>
                    </a:moveTo>
                    <a:cubicBezTo>
                      <a:pt x="1534" y="67"/>
                      <a:pt x="1301" y="167"/>
                      <a:pt x="1067" y="300"/>
                    </a:cubicBezTo>
                    <a:cubicBezTo>
                      <a:pt x="734" y="534"/>
                      <a:pt x="467" y="834"/>
                      <a:pt x="334" y="1234"/>
                    </a:cubicBezTo>
                    <a:cubicBezTo>
                      <a:pt x="0" y="2202"/>
                      <a:pt x="467" y="3269"/>
                      <a:pt x="1434" y="3669"/>
                    </a:cubicBezTo>
                    <a:cubicBezTo>
                      <a:pt x="1649" y="3741"/>
                      <a:pt x="1863" y="3774"/>
                      <a:pt x="2078" y="3774"/>
                    </a:cubicBezTo>
                    <a:cubicBezTo>
                      <a:pt x="2264" y="3774"/>
                      <a:pt x="2449" y="3749"/>
                      <a:pt x="2635" y="3703"/>
                    </a:cubicBezTo>
                    <a:cubicBezTo>
                      <a:pt x="2869" y="3636"/>
                      <a:pt x="3136" y="3503"/>
                      <a:pt x="3336" y="3336"/>
                    </a:cubicBezTo>
                    <a:cubicBezTo>
                      <a:pt x="3469" y="3202"/>
                      <a:pt x="3503" y="3102"/>
                      <a:pt x="3503" y="3102"/>
                    </a:cubicBezTo>
                    <a:lnTo>
                      <a:pt x="3503" y="3102"/>
                    </a:lnTo>
                    <a:cubicBezTo>
                      <a:pt x="3236" y="3302"/>
                      <a:pt x="2902" y="3469"/>
                      <a:pt x="2569" y="3569"/>
                    </a:cubicBezTo>
                    <a:cubicBezTo>
                      <a:pt x="2457" y="3592"/>
                      <a:pt x="2342" y="3603"/>
                      <a:pt x="2225" y="3603"/>
                    </a:cubicBezTo>
                    <a:cubicBezTo>
                      <a:pt x="1990" y="3603"/>
                      <a:pt x="1746" y="3558"/>
                      <a:pt x="1501" y="3469"/>
                    </a:cubicBezTo>
                    <a:cubicBezTo>
                      <a:pt x="1101" y="3302"/>
                      <a:pt x="767" y="3002"/>
                      <a:pt x="600" y="2569"/>
                    </a:cubicBezTo>
                    <a:cubicBezTo>
                      <a:pt x="400" y="2168"/>
                      <a:pt x="367" y="1735"/>
                      <a:pt x="500" y="1301"/>
                    </a:cubicBezTo>
                    <a:cubicBezTo>
                      <a:pt x="634" y="967"/>
                      <a:pt x="867" y="667"/>
                      <a:pt x="1168" y="434"/>
                    </a:cubicBezTo>
                    <a:cubicBezTo>
                      <a:pt x="1434" y="234"/>
                      <a:pt x="1768" y="100"/>
                      <a:pt x="2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6"/>
              <p:cNvSpPr/>
              <p:nvPr/>
            </p:nvSpPr>
            <p:spPr>
              <a:xfrm>
                <a:off x="4285550" y="2389752"/>
                <a:ext cx="278698" cy="339636"/>
              </a:xfrm>
              <a:custGeom>
                <a:rect b="b" l="l" r="r" t="t"/>
                <a:pathLst>
                  <a:path extrusionOk="0" h="11342" w="9307">
                    <a:moveTo>
                      <a:pt x="7572" y="0"/>
                    </a:moveTo>
                    <a:cubicBezTo>
                      <a:pt x="7572" y="0"/>
                      <a:pt x="2035" y="6505"/>
                      <a:pt x="0" y="11342"/>
                    </a:cubicBezTo>
                    <a:cubicBezTo>
                      <a:pt x="0" y="11342"/>
                      <a:pt x="2235" y="7539"/>
                      <a:pt x="3736" y="5938"/>
                    </a:cubicBezTo>
                    <a:cubicBezTo>
                      <a:pt x="5204" y="4337"/>
                      <a:pt x="7139" y="3002"/>
                      <a:pt x="9307" y="2669"/>
                    </a:cubicBezTo>
                    <a:cubicBezTo>
                      <a:pt x="8907" y="1668"/>
                      <a:pt x="8306" y="767"/>
                      <a:pt x="7572" y="0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6"/>
              <p:cNvSpPr/>
              <p:nvPr/>
            </p:nvSpPr>
            <p:spPr>
              <a:xfrm>
                <a:off x="4471320" y="2555550"/>
                <a:ext cx="251748" cy="646303"/>
              </a:xfrm>
              <a:custGeom>
                <a:rect b="b" l="l" r="r" t="t"/>
                <a:pathLst>
                  <a:path extrusionOk="0" h="21583" w="8407">
                    <a:moveTo>
                      <a:pt x="1101" y="0"/>
                    </a:moveTo>
                    <a:cubicBezTo>
                      <a:pt x="1101" y="101"/>
                      <a:pt x="1101" y="167"/>
                      <a:pt x="1101" y="234"/>
                    </a:cubicBezTo>
                    <a:cubicBezTo>
                      <a:pt x="1135" y="401"/>
                      <a:pt x="1168" y="634"/>
                      <a:pt x="1235" y="901"/>
                    </a:cubicBezTo>
                    <a:lnTo>
                      <a:pt x="1702" y="3403"/>
                    </a:lnTo>
                    <a:lnTo>
                      <a:pt x="3426" y="11826"/>
                    </a:lnTo>
                    <a:lnTo>
                      <a:pt x="1944" y="14395"/>
                    </a:lnTo>
                    <a:lnTo>
                      <a:pt x="1944" y="14395"/>
                    </a:lnTo>
                    <a:cubicBezTo>
                      <a:pt x="1730" y="14466"/>
                      <a:pt x="1519" y="14589"/>
                      <a:pt x="1335" y="14711"/>
                    </a:cubicBezTo>
                    <a:cubicBezTo>
                      <a:pt x="801" y="15078"/>
                      <a:pt x="401" y="15578"/>
                      <a:pt x="167" y="16145"/>
                    </a:cubicBezTo>
                    <a:cubicBezTo>
                      <a:pt x="67" y="16446"/>
                      <a:pt x="1" y="16746"/>
                      <a:pt x="1" y="17046"/>
                    </a:cubicBezTo>
                    <a:cubicBezTo>
                      <a:pt x="1" y="17346"/>
                      <a:pt x="101" y="17646"/>
                      <a:pt x="334" y="17880"/>
                    </a:cubicBezTo>
                    <a:lnTo>
                      <a:pt x="3837" y="21416"/>
                    </a:lnTo>
                    <a:cubicBezTo>
                      <a:pt x="4170" y="21516"/>
                      <a:pt x="4504" y="21583"/>
                      <a:pt x="4837" y="21583"/>
                    </a:cubicBezTo>
                    <a:cubicBezTo>
                      <a:pt x="5171" y="21583"/>
                      <a:pt x="5471" y="21449"/>
                      <a:pt x="5705" y="21249"/>
                    </a:cubicBezTo>
                    <a:cubicBezTo>
                      <a:pt x="6105" y="20849"/>
                      <a:pt x="6472" y="20415"/>
                      <a:pt x="6806" y="19981"/>
                    </a:cubicBezTo>
                    <a:cubicBezTo>
                      <a:pt x="7106" y="19614"/>
                      <a:pt x="7373" y="19248"/>
                      <a:pt x="7606" y="18847"/>
                    </a:cubicBezTo>
                    <a:cubicBezTo>
                      <a:pt x="7673" y="18747"/>
                      <a:pt x="7706" y="18647"/>
                      <a:pt x="7706" y="18514"/>
                    </a:cubicBezTo>
                    <a:cubicBezTo>
                      <a:pt x="7706" y="18414"/>
                      <a:pt x="7673" y="18347"/>
                      <a:pt x="7673" y="18247"/>
                    </a:cubicBezTo>
                    <a:cubicBezTo>
                      <a:pt x="7644" y="18072"/>
                      <a:pt x="7615" y="17923"/>
                      <a:pt x="7608" y="17778"/>
                    </a:cubicBezTo>
                    <a:lnTo>
                      <a:pt x="7608" y="17778"/>
                    </a:lnTo>
                    <a:lnTo>
                      <a:pt x="8207" y="16946"/>
                    </a:lnTo>
                    <a:cubicBezTo>
                      <a:pt x="8273" y="16846"/>
                      <a:pt x="8340" y="16746"/>
                      <a:pt x="8407" y="16646"/>
                    </a:cubicBezTo>
                    <a:lnTo>
                      <a:pt x="8407" y="16646"/>
                    </a:lnTo>
                    <a:cubicBezTo>
                      <a:pt x="8307" y="16712"/>
                      <a:pt x="8240" y="16812"/>
                      <a:pt x="8173" y="16879"/>
                    </a:cubicBezTo>
                    <a:lnTo>
                      <a:pt x="7539" y="17713"/>
                    </a:lnTo>
                    <a:cubicBezTo>
                      <a:pt x="7539" y="17880"/>
                      <a:pt x="7573" y="18047"/>
                      <a:pt x="7573" y="18213"/>
                    </a:cubicBezTo>
                    <a:lnTo>
                      <a:pt x="7606" y="18514"/>
                    </a:lnTo>
                    <a:cubicBezTo>
                      <a:pt x="7606" y="18614"/>
                      <a:pt x="7573" y="18680"/>
                      <a:pt x="7539" y="18747"/>
                    </a:cubicBezTo>
                    <a:cubicBezTo>
                      <a:pt x="7306" y="19147"/>
                      <a:pt x="7006" y="19514"/>
                      <a:pt x="6739" y="19881"/>
                    </a:cubicBezTo>
                    <a:cubicBezTo>
                      <a:pt x="6372" y="20282"/>
                      <a:pt x="6005" y="20682"/>
                      <a:pt x="5605" y="21082"/>
                    </a:cubicBezTo>
                    <a:cubicBezTo>
                      <a:pt x="5421" y="21282"/>
                      <a:pt x="5154" y="21357"/>
                      <a:pt x="4858" y="21357"/>
                    </a:cubicBezTo>
                    <a:cubicBezTo>
                      <a:pt x="4563" y="21357"/>
                      <a:pt x="4238" y="21282"/>
                      <a:pt x="3938" y="21183"/>
                    </a:cubicBezTo>
                    <a:lnTo>
                      <a:pt x="3938" y="21183"/>
                    </a:lnTo>
                    <a:lnTo>
                      <a:pt x="534" y="17713"/>
                    </a:lnTo>
                    <a:cubicBezTo>
                      <a:pt x="334" y="17546"/>
                      <a:pt x="234" y="17279"/>
                      <a:pt x="268" y="17013"/>
                    </a:cubicBezTo>
                    <a:cubicBezTo>
                      <a:pt x="268" y="16746"/>
                      <a:pt x="301" y="16479"/>
                      <a:pt x="434" y="16212"/>
                    </a:cubicBezTo>
                    <a:cubicBezTo>
                      <a:pt x="634" y="15678"/>
                      <a:pt x="1001" y="15211"/>
                      <a:pt x="1502" y="14878"/>
                    </a:cubicBezTo>
                    <a:cubicBezTo>
                      <a:pt x="1669" y="14744"/>
                      <a:pt x="1902" y="14644"/>
                      <a:pt x="2102" y="14544"/>
                    </a:cubicBezTo>
                    <a:lnTo>
                      <a:pt x="2169" y="14544"/>
                    </a:lnTo>
                    <a:lnTo>
                      <a:pt x="2169" y="14511"/>
                    </a:lnTo>
                    <a:cubicBezTo>
                      <a:pt x="2669" y="13610"/>
                      <a:pt x="3170" y="12743"/>
                      <a:pt x="3637" y="11909"/>
                    </a:cubicBezTo>
                    <a:lnTo>
                      <a:pt x="3637" y="11876"/>
                    </a:lnTo>
                    <a:lnTo>
                      <a:pt x="3637" y="11809"/>
                    </a:lnTo>
                    <a:cubicBezTo>
                      <a:pt x="2903" y="8440"/>
                      <a:pt x="2302" y="5504"/>
                      <a:pt x="1835" y="3370"/>
                    </a:cubicBezTo>
                    <a:cubicBezTo>
                      <a:pt x="1635" y="2335"/>
                      <a:pt x="1435" y="1502"/>
                      <a:pt x="1302" y="901"/>
                    </a:cubicBezTo>
                    <a:cubicBezTo>
                      <a:pt x="1235" y="634"/>
                      <a:pt x="1202" y="401"/>
                      <a:pt x="1135" y="234"/>
                    </a:cubicBezTo>
                    <a:cubicBezTo>
                      <a:pt x="1135" y="167"/>
                      <a:pt x="1101" y="101"/>
                      <a:pt x="1101" y="0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6"/>
              <p:cNvSpPr/>
              <p:nvPr/>
            </p:nvSpPr>
            <p:spPr>
              <a:xfrm>
                <a:off x="4535250" y="2994046"/>
                <a:ext cx="136879" cy="110886"/>
              </a:xfrm>
              <a:custGeom>
                <a:rect b="b" l="l" r="r" t="t"/>
                <a:pathLst>
                  <a:path extrusionOk="0" h="3703" w="4571">
                    <a:moveTo>
                      <a:pt x="1" y="0"/>
                    </a:moveTo>
                    <a:lnTo>
                      <a:pt x="1" y="0"/>
                    </a:lnTo>
                    <a:cubicBezTo>
                      <a:pt x="868" y="467"/>
                      <a:pt x="1702" y="1001"/>
                      <a:pt x="2502" y="1601"/>
                    </a:cubicBezTo>
                    <a:cubicBezTo>
                      <a:pt x="3236" y="2235"/>
                      <a:pt x="3937" y="2969"/>
                      <a:pt x="4570" y="3703"/>
                    </a:cubicBezTo>
                    <a:cubicBezTo>
                      <a:pt x="4470" y="3436"/>
                      <a:pt x="4304" y="3169"/>
                      <a:pt x="4103" y="2969"/>
                    </a:cubicBezTo>
                    <a:cubicBezTo>
                      <a:pt x="3670" y="2402"/>
                      <a:pt x="3169" y="1868"/>
                      <a:pt x="2636" y="1435"/>
                    </a:cubicBezTo>
                    <a:cubicBezTo>
                      <a:pt x="2069" y="1001"/>
                      <a:pt x="1468" y="601"/>
                      <a:pt x="834" y="300"/>
                    </a:cubicBezTo>
                    <a:cubicBezTo>
                      <a:pt x="568" y="167"/>
                      <a:pt x="267" y="67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6"/>
              <p:cNvSpPr/>
              <p:nvPr/>
            </p:nvSpPr>
            <p:spPr>
              <a:xfrm>
                <a:off x="4570224" y="2874930"/>
                <a:ext cx="154846" cy="40246"/>
              </a:xfrm>
              <a:custGeom>
                <a:rect b="b" l="l" r="r" t="t"/>
                <a:pathLst>
                  <a:path extrusionOk="0" h="1344" w="5171">
                    <a:moveTo>
                      <a:pt x="3622" y="0"/>
                    </a:moveTo>
                    <a:cubicBezTo>
                      <a:pt x="3224" y="0"/>
                      <a:pt x="2823" y="40"/>
                      <a:pt x="2435" y="142"/>
                    </a:cubicBezTo>
                    <a:cubicBezTo>
                      <a:pt x="1801" y="242"/>
                      <a:pt x="1168" y="509"/>
                      <a:pt x="634" y="843"/>
                    </a:cubicBezTo>
                    <a:cubicBezTo>
                      <a:pt x="400" y="976"/>
                      <a:pt x="167" y="1143"/>
                      <a:pt x="0" y="1343"/>
                    </a:cubicBezTo>
                    <a:cubicBezTo>
                      <a:pt x="767" y="876"/>
                      <a:pt x="1601" y="542"/>
                      <a:pt x="2468" y="309"/>
                    </a:cubicBezTo>
                    <a:cubicBezTo>
                      <a:pt x="3014" y="228"/>
                      <a:pt x="3559" y="184"/>
                      <a:pt x="4105" y="184"/>
                    </a:cubicBezTo>
                    <a:cubicBezTo>
                      <a:pt x="4460" y="184"/>
                      <a:pt x="4815" y="203"/>
                      <a:pt x="5170" y="242"/>
                    </a:cubicBezTo>
                    <a:cubicBezTo>
                      <a:pt x="4904" y="142"/>
                      <a:pt x="4637" y="75"/>
                      <a:pt x="4370" y="42"/>
                    </a:cubicBezTo>
                    <a:cubicBezTo>
                      <a:pt x="4124" y="16"/>
                      <a:pt x="3874" y="0"/>
                      <a:pt x="3622" y="0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6"/>
              <p:cNvSpPr/>
              <p:nvPr/>
            </p:nvSpPr>
            <p:spPr>
              <a:xfrm>
                <a:off x="3731202" y="2559533"/>
                <a:ext cx="217760" cy="235787"/>
              </a:xfrm>
              <a:custGeom>
                <a:rect b="b" l="l" r="r" t="t"/>
                <a:pathLst>
                  <a:path extrusionOk="0" h="7874" w="7272">
                    <a:moveTo>
                      <a:pt x="0" y="1"/>
                    </a:moveTo>
                    <a:lnTo>
                      <a:pt x="0" y="101"/>
                    </a:lnTo>
                    <a:cubicBezTo>
                      <a:pt x="300" y="768"/>
                      <a:pt x="801" y="1302"/>
                      <a:pt x="1401" y="1702"/>
                    </a:cubicBezTo>
                    <a:cubicBezTo>
                      <a:pt x="2001" y="2102"/>
                      <a:pt x="2669" y="2369"/>
                      <a:pt x="3269" y="2736"/>
                    </a:cubicBezTo>
                    <a:cubicBezTo>
                      <a:pt x="5137" y="3904"/>
                      <a:pt x="6538" y="5738"/>
                      <a:pt x="7138" y="7873"/>
                    </a:cubicBezTo>
                    <a:cubicBezTo>
                      <a:pt x="7272" y="6672"/>
                      <a:pt x="7072" y="5471"/>
                      <a:pt x="6638" y="4337"/>
                    </a:cubicBezTo>
                    <a:cubicBezTo>
                      <a:pt x="6104" y="3103"/>
                      <a:pt x="4970" y="2269"/>
                      <a:pt x="3769" y="1702"/>
                    </a:cubicBezTo>
                    <a:cubicBezTo>
                      <a:pt x="2535" y="1102"/>
                      <a:pt x="1301" y="735"/>
                      <a:pt x="0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6"/>
              <p:cNvSpPr/>
              <p:nvPr/>
            </p:nvSpPr>
            <p:spPr>
              <a:xfrm>
                <a:off x="4131729" y="3509437"/>
                <a:ext cx="90913" cy="731227"/>
              </a:xfrm>
              <a:custGeom>
                <a:rect b="b" l="l" r="r" t="t"/>
                <a:pathLst>
                  <a:path extrusionOk="0" h="24419" w="3036">
                    <a:moveTo>
                      <a:pt x="34" y="1"/>
                    </a:moveTo>
                    <a:lnTo>
                      <a:pt x="34" y="1"/>
                    </a:lnTo>
                    <a:cubicBezTo>
                      <a:pt x="0" y="34"/>
                      <a:pt x="601" y="5505"/>
                      <a:pt x="1401" y="12243"/>
                    </a:cubicBezTo>
                    <a:cubicBezTo>
                      <a:pt x="2202" y="18981"/>
                      <a:pt x="2936" y="24418"/>
                      <a:pt x="2969" y="24418"/>
                    </a:cubicBezTo>
                    <a:cubicBezTo>
                      <a:pt x="3036" y="24418"/>
                      <a:pt x="2435" y="18947"/>
                      <a:pt x="1601" y="12209"/>
                    </a:cubicBezTo>
                    <a:cubicBezTo>
                      <a:pt x="801" y="5471"/>
                      <a:pt x="100" y="1"/>
                      <a:pt x="34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6"/>
              <p:cNvSpPr/>
              <p:nvPr/>
            </p:nvSpPr>
            <p:spPr>
              <a:xfrm>
                <a:off x="4128734" y="3365617"/>
                <a:ext cx="78935" cy="136879"/>
              </a:xfrm>
              <a:custGeom>
                <a:rect b="b" l="l" r="r" t="t"/>
                <a:pathLst>
                  <a:path extrusionOk="0" h="4571" w="2636">
                    <a:moveTo>
                      <a:pt x="2602" y="0"/>
                    </a:moveTo>
                    <a:cubicBezTo>
                      <a:pt x="1468" y="1368"/>
                      <a:pt x="601" y="2902"/>
                      <a:pt x="0" y="4570"/>
                    </a:cubicBezTo>
                    <a:cubicBezTo>
                      <a:pt x="1" y="4571"/>
                      <a:pt x="2" y="4571"/>
                      <a:pt x="4" y="4571"/>
                    </a:cubicBezTo>
                    <a:cubicBezTo>
                      <a:pt x="82" y="4571"/>
                      <a:pt x="578" y="3517"/>
                      <a:pt x="1301" y="2268"/>
                    </a:cubicBezTo>
                    <a:cubicBezTo>
                      <a:pt x="2002" y="1034"/>
                      <a:pt x="2635" y="33"/>
                      <a:pt x="2602" y="0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6"/>
              <p:cNvSpPr/>
              <p:nvPr/>
            </p:nvSpPr>
            <p:spPr>
              <a:xfrm>
                <a:off x="4036837" y="2670384"/>
                <a:ext cx="139873" cy="105945"/>
              </a:xfrm>
              <a:custGeom>
                <a:rect b="b" l="l" r="r" t="t"/>
                <a:pathLst>
                  <a:path extrusionOk="0" h="3538" w="4671">
                    <a:moveTo>
                      <a:pt x="4668" y="1"/>
                    </a:moveTo>
                    <a:cubicBezTo>
                      <a:pt x="4608" y="1"/>
                      <a:pt x="3748" y="952"/>
                      <a:pt x="2469" y="1936"/>
                    </a:cubicBezTo>
                    <a:cubicBezTo>
                      <a:pt x="1201" y="2904"/>
                      <a:pt x="0" y="3471"/>
                      <a:pt x="34" y="3537"/>
                    </a:cubicBezTo>
                    <a:cubicBezTo>
                      <a:pt x="334" y="3471"/>
                      <a:pt x="601" y="3337"/>
                      <a:pt x="834" y="3204"/>
                    </a:cubicBezTo>
                    <a:cubicBezTo>
                      <a:pt x="2102" y="2570"/>
                      <a:pt x="3203" y="1736"/>
                      <a:pt x="4170" y="702"/>
                    </a:cubicBezTo>
                    <a:cubicBezTo>
                      <a:pt x="4370" y="502"/>
                      <a:pt x="4537" y="268"/>
                      <a:pt x="4670" y="2"/>
                    </a:cubicBezTo>
                    <a:cubicBezTo>
                      <a:pt x="4670" y="1"/>
                      <a:pt x="4669" y="1"/>
                      <a:pt x="4668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6"/>
              <p:cNvSpPr/>
              <p:nvPr/>
            </p:nvSpPr>
            <p:spPr>
              <a:xfrm>
                <a:off x="3682244" y="3040998"/>
                <a:ext cx="98908" cy="61028"/>
              </a:xfrm>
              <a:custGeom>
                <a:rect b="b" l="l" r="r" t="t"/>
                <a:pathLst>
                  <a:path extrusionOk="0" h="2038" w="3303">
                    <a:moveTo>
                      <a:pt x="2669" y="0"/>
                    </a:moveTo>
                    <a:cubicBezTo>
                      <a:pt x="2169" y="0"/>
                      <a:pt x="1668" y="133"/>
                      <a:pt x="1235" y="400"/>
                    </a:cubicBezTo>
                    <a:cubicBezTo>
                      <a:pt x="801" y="634"/>
                      <a:pt x="434" y="1001"/>
                      <a:pt x="201" y="1468"/>
                    </a:cubicBezTo>
                    <a:cubicBezTo>
                      <a:pt x="67" y="1635"/>
                      <a:pt x="1" y="1835"/>
                      <a:pt x="1" y="2035"/>
                    </a:cubicBezTo>
                    <a:cubicBezTo>
                      <a:pt x="3" y="2037"/>
                      <a:pt x="5" y="2038"/>
                      <a:pt x="7" y="2038"/>
                    </a:cubicBezTo>
                    <a:cubicBezTo>
                      <a:pt x="43" y="2038"/>
                      <a:pt x="116" y="1815"/>
                      <a:pt x="334" y="1534"/>
                    </a:cubicBezTo>
                    <a:cubicBezTo>
                      <a:pt x="601" y="1134"/>
                      <a:pt x="935" y="834"/>
                      <a:pt x="1335" y="567"/>
                    </a:cubicBezTo>
                    <a:cubicBezTo>
                      <a:pt x="1768" y="334"/>
                      <a:pt x="2202" y="200"/>
                      <a:pt x="2702" y="167"/>
                    </a:cubicBezTo>
                    <a:cubicBezTo>
                      <a:pt x="2903" y="167"/>
                      <a:pt x="3103" y="167"/>
                      <a:pt x="3303" y="133"/>
                    </a:cubicBezTo>
                    <a:cubicBezTo>
                      <a:pt x="3103" y="33"/>
                      <a:pt x="2903" y="0"/>
                      <a:pt x="2669" y="0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6"/>
              <p:cNvSpPr/>
              <p:nvPr/>
            </p:nvSpPr>
            <p:spPr>
              <a:xfrm>
                <a:off x="3707217" y="2942662"/>
                <a:ext cx="35994" cy="24884"/>
              </a:xfrm>
              <a:custGeom>
                <a:rect b="b" l="l" r="r" t="t"/>
                <a:pathLst>
                  <a:path extrusionOk="0" h="831" w="1202">
                    <a:moveTo>
                      <a:pt x="1135" y="0"/>
                    </a:moveTo>
                    <a:cubicBezTo>
                      <a:pt x="1043" y="0"/>
                      <a:pt x="788" y="146"/>
                      <a:pt x="534" y="315"/>
                    </a:cubicBezTo>
                    <a:cubicBezTo>
                      <a:pt x="201" y="549"/>
                      <a:pt x="0" y="782"/>
                      <a:pt x="34" y="816"/>
                    </a:cubicBezTo>
                    <a:cubicBezTo>
                      <a:pt x="39" y="826"/>
                      <a:pt x="49" y="831"/>
                      <a:pt x="65" y="831"/>
                    </a:cubicBezTo>
                    <a:cubicBezTo>
                      <a:pt x="150" y="831"/>
                      <a:pt x="385" y="685"/>
                      <a:pt x="668" y="515"/>
                    </a:cubicBezTo>
                    <a:cubicBezTo>
                      <a:pt x="968" y="282"/>
                      <a:pt x="1201" y="48"/>
                      <a:pt x="1168" y="15"/>
                    </a:cubicBezTo>
                    <a:cubicBezTo>
                      <a:pt x="1163" y="5"/>
                      <a:pt x="1152" y="0"/>
                      <a:pt x="1135" y="0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1" name="Google Shape;621;p17"/>
          <p:cNvCxnSpPr>
            <a:stCxn id="622" idx="6"/>
            <a:endCxn id="623" idx="3"/>
          </p:cNvCxnSpPr>
          <p:nvPr/>
        </p:nvCxnSpPr>
        <p:spPr>
          <a:xfrm>
            <a:off x="3711344" y="2637313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17"/>
          <p:cNvCxnSpPr>
            <a:stCxn id="622" idx="6"/>
            <a:endCxn id="625" idx="3"/>
          </p:cNvCxnSpPr>
          <p:nvPr/>
        </p:nvCxnSpPr>
        <p:spPr>
          <a:xfrm flipH="1" rot="10800000">
            <a:off x="3711344" y="1444213"/>
            <a:ext cx="1694700" cy="1193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17"/>
          <p:cNvCxnSpPr>
            <a:stCxn id="622" idx="6"/>
            <a:endCxn id="627" idx="3"/>
          </p:cNvCxnSpPr>
          <p:nvPr/>
        </p:nvCxnSpPr>
        <p:spPr>
          <a:xfrm>
            <a:off x="3711344" y="2637313"/>
            <a:ext cx="1694700" cy="1193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28" name="Google Shape;628;p17"/>
          <p:cNvGrpSpPr/>
          <p:nvPr/>
        </p:nvGrpSpPr>
        <p:grpSpPr>
          <a:xfrm>
            <a:off x="5672539" y="1174202"/>
            <a:ext cx="540022" cy="539995"/>
            <a:chOff x="819250" y="1257800"/>
            <a:chExt cx="471100" cy="471900"/>
          </a:xfrm>
        </p:grpSpPr>
        <p:sp>
          <p:nvSpPr>
            <p:cNvPr id="629" name="Google Shape;629;p17"/>
            <p:cNvSpPr/>
            <p:nvPr/>
          </p:nvSpPr>
          <p:spPr>
            <a:xfrm>
              <a:off x="850125" y="1325300"/>
              <a:ext cx="20600" cy="18825"/>
            </a:xfrm>
            <a:custGeom>
              <a:rect b="b" l="l" r="r" t="t"/>
              <a:pathLst>
                <a:path extrusionOk="0" h="753" w="824">
                  <a:moveTo>
                    <a:pt x="400" y="0"/>
                  </a:moveTo>
                  <a:cubicBezTo>
                    <a:pt x="309" y="0"/>
                    <a:pt x="222" y="40"/>
                    <a:pt x="159" y="119"/>
                  </a:cubicBezTo>
                  <a:cubicBezTo>
                    <a:pt x="0" y="277"/>
                    <a:pt x="0" y="467"/>
                    <a:pt x="159" y="626"/>
                  </a:cubicBezTo>
                  <a:cubicBezTo>
                    <a:pt x="190" y="721"/>
                    <a:pt x="285" y="752"/>
                    <a:pt x="380" y="752"/>
                  </a:cubicBezTo>
                  <a:cubicBezTo>
                    <a:pt x="507" y="752"/>
                    <a:pt x="570" y="721"/>
                    <a:pt x="665" y="626"/>
                  </a:cubicBezTo>
                  <a:cubicBezTo>
                    <a:pt x="824" y="467"/>
                    <a:pt x="824" y="277"/>
                    <a:pt x="665" y="119"/>
                  </a:cubicBezTo>
                  <a:cubicBezTo>
                    <a:pt x="586" y="40"/>
                    <a:pt x="491" y="0"/>
                    <a:pt x="4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819250" y="1257800"/>
              <a:ext cx="471100" cy="471900"/>
            </a:xfrm>
            <a:custGeom>
              <a:rect b="b" l="l" r="r" t="t"/>
              <a:pathLst>
                <a:path extrusionOk="0" h="18876" w="18844">
                  <a:moveTo>
                    <a:pt x="13016" y="1"/>
                  </a:moveTo>
                  <a:cubicBezTo>
                    <a:pt x="11148" y="1"/>
                    <a:pt x="9469" y="856"/>
                    <a:pt x="8361" y="2344"/>
                  </a:cubicBezTo>
                  <a:cubicBezTo>
                    <a:pt x="7442" y="1584"/>
                    <a:pt x="6302" y="1172"/>
                    <a:pt x="5099" y="1172"/>
                  </a:cubicBezTo>
                  <a:cubicBezTo>
                    <a:pt x="4244" y="1172"/>
                    <a:pt x="3389" y="1426"/>
                    <a:pt x="2660" y="1806"/>
                  </a:cubicBezTo>
                  <a:cubicBezTo>
                    <a:pt x="2439" y="1932"/>
                    <a:pt x="2407" y="2122"/>
                    <a:pt x="2502" y="2344"/>
                  </a:cubicBezTo>
                  <a:cubicBezTo>
                    <a:pt x="2568" y="2476"/>
                    <a:pt x="2696" y="2532"/>
                    <a:pt x="2832" y="2532"/>
                  </a:cubicBezTo>
                  <a:cubicBezTo>
                    <a:pt x="2891" y="2532"/>
                    <a:pt x="2951" y="2522"/>
                    <a:pt x="3009" y="2502"/>
                  </a:cubicBezTo>
                  <a:cubicBezTo>
                    <a:pt x="3642" y="2186"/>
                    <a:pt x="4402" y="1964"/>
                    <a:pt x="5099" y="1964"/>
                  </a:cubicBezTo>
                  <a:cubicBezTo>
                    <a:pt x="6239" y="1964"/>
                    <a:pt x="7316" y="2407"/>
                    <a:pt x="8139" y="3199"/>
                  </a:cubicBezTo>
                  <a:cubicBezTo>
                    <a:pt x="8234" y="3231"/>
                    <a:pt x="8361" y="3294"/>
                    <a:pt x="8456" y="3294"/>
                  </a:cubicBezTo>
                  <a:cubicBezTo>
                    <a:pt x="8582" y="3294"/>
                    <a:pt x="8709" y="3199"/>
                    <a:pt x="8741" y="3136"/>
                  </a:cubicBezTo>
                  <a:cubicBezTo>
                    <a:pt x="9691" y="1647"/>
                    <a:pt x="11274" y="792"/>
                    <a:pt x="13016" y="792"/>
                  </a:cubicBezTo>
                  <a:cubicBezTo>
                    <a:pt x="15835" y="792"/>
                    <a:pt x="18083" y="3041"/>
                    <a:pt x="18083" y="5859"/>
                  </a:cubicBezTo>
                  <a:cubicBezTo>
                    <a:pt x="18083" y="7094"/>
                    <a:pt x="17703" y="8234"/>
                    <a:pt x="16911" y="9153"/>
                  </a:cubicBezTo>
                  <a:cubicBezTo>
                    <a:pt x="16816" y="9216"/>
                    <a:pt x="16816" y="9343"/>
                    <a:pt x="16816" y="9406"/>
                  </a:cubicBezTo>
                  <a:cubicBezTo>
                    <a:pt x="16816" y="9501"/>
                    <a:pt x="16911" y="9628"/>
                    <a:pt x="16975" y="9660"/>
                  </a:cubicBezTo>
                  <a:cubicBezTo>
                    <a:pt x="17640" y="10135"/>
                    <a:pt x="18083" y="10895"/>
                    <a:pt x="18083" y="11718"/>
                  </a:cubicBezTo>
                  <a:cubicBezTo>
                    <a:pt x="18083" y="12795"/>
                    <a:pt x="17323" y="13776"/>
                    <a:pt x="16310" y="14061"/>
                  </a:cubicBezTo>
                  <a:cubicBezTo>
                    <a:pt x="16151" y="14093"/>
                    <a:pt x="16056" y="14220"/>
                    <a:pt x="16025" y="14315"/>
                  </a:cubicBezTo>
                  <a:cubicBezTo>
                    <a:pt x="15581" y="16532"/>
                    <a:pt x="13681" y="18115"/>
                    <a:pt x="11433" y="18115"/>
                  </a:cubicBezTo>
                  <a:cubicBezTo>
                    <a:pt x="9849" y="18115"/>
                    <a:pt x="8392" y="17323"/>
                    <a:pt x="7506" y="16025"/>
                  </a:cubicBezTo>
                  <a:cubicBezTo>
                    <a:pt x="7474" y="15962"/>
                    <a:pt x="7347" y="15867"/>
                    <a:pt x="7284" y="15867"/>
                  </a:cubicBezTo>
                  <a:cubicBezTo>
                    <a:pt x="7189" y="15867"/>
                    <a:pt x="7062" y="15898"/>
                    <a:pt x="6999" y="15962"/>
                  </a:cubicBezTo>
                  <a:cubicBezTo>
                    <a:pt x="6334" y="16468"/>
                    <a:pt x="5542" y="16690"/>
                    <a:pt x="4687" y="16690"/>
                  </a:cubicBezTo>
                  <a:cubicBezTo>
                    <a:pt x="2534" y="16690"/>
                    <a:pt x="760" y="14917"/>
                    <a:pt x="760" y="12731"/>
                  </a:cubicBezTo>
                  <a:cubicBezTo>
                    <a:pt x="760" y="11686"/>
                    <a:pt x="1140" y="10673"/>
                    <a:pt x="1900" y="9945"/>
                  </a:cubicBezTo>
                  <a:cubicBezTo>
                    <a:pt x="2027" y="9786"/>
                    <a:pt x="2027" y="9565"/>
                    <a:pt x="1900" y="9406"/>
                  </a:cubicBezTo>
                  <a:cubicBezTo>
                    <a:pt x="1140" y="8583"/>
                    <a:pt x="697" y="7506"/>
                    <a:pt x="697" y="6398"/>
                  </a:cubicBezTo>
                  <a:cubicBezTo>
                    <a:pt x="697" y="5733"/>
                    <a:pt x="855" y="5099"/>
                    <a:pt x="1140" y="4529"/>
                  </a:cubicBezTo>
                  <a:cubicBezTo>
                    <a:pt x="1267" y="4339"/>
                    <a:pt x="1172" y="4117"/>
                    <a:pt x="982" y="4022"/>
                  </a:cubicBezTo>
                  <a:cubicBezTo>
                    <a:pt x="933" y="3993"/>
                    <a:pt x="878" y="3979"/>
                    <a:pt x="822" y="3979"/>
                  </a:cubicBezTo>
                  <a:cubicBezTo>
                    <a:pt x="698" y="3979"/>
                    <a:pt x="572" y="4050"/>
                    <a:pt x="507" y="4181"/>
                  </a:cubicBezTo>
                  <a:cubicBezTo>
                    <a:pt x="158" y="4878"/>
                    <a:pt x="0" y="5606"/>
                    <a:pt x="0" y="6398"/>
                  </a:cubicBezTo>
                  <a:cubicBezTo>
                    <a:pt x="0" y="7601"/>
                    <a:pt x="380" y="8741"/>
                    <a:pt x="1140" y="9660"/>
                  </a:cubicBezTo>
                  <a:cubicBezTo>
                    <a:pt x="380" y="10546"/>
                    <a:pt x="0" y="11591"/>
                    <a:pt x="0" y="12731"/>
                  </a:cubicBezTo>
                  <a:cubicBezTo>
                    <a:pt x="0" y="15328"/>
                    <a:pt x="2090" y="17418"/>
                    <a:pt x="4655" y="17418"/>
                  </a:cubicBezTo>
                  <a:cubicBezTo>
                    <a:pt x="5542" y="17418"/>
                    <a:pt x="6366" y="17165"/>
                    <a:pt x="7062" y="16753"/>
                  </a:cubicBezTo>
                  <a:cubicBezTo>
                    <a:pt x="8107" y="18083"/>
                    <a:pt x="9691" y="18875"/>
                    <a:pt x="11401" y="18875"/>
                  </a:cubicBezTo>
                  <a:cubicBezTo>
                    <a:pt x="13934" y="18875"/>
                    <a:pt x="16120" y="17133"/>
                    <a:pt x="16753" y="14632"/>
                  </a:cubicBezTo>
                  <a:cubicBezTo>
                    <a:pt x="17956" y="14220"/>
                    <a:pt x="18843" y="13016"/>
                    <a:pt x="18843" y="11686"/>
                  </a:cubicBezTo>
                  <a:cubicBezTo>
                    <a:pt x="18843" y="10736"/>
                    <a:pt x="18400" y="9850"/>
                    <a:pt x="17703" y="9248"/>
                  </a:cubicBezTo>
                  <a:cubicBezTo>
                    <a:pt x="18431" y="8266"/>
                    <a:pt x="18843" y="7031"/>
                    <a:pt x="18843" y="5828"/>
                  </a:cubicBezTo>
                  <a:cubicBezTo>
                    <a:pt x="18843" y="2597"/>
                    <a:pt x="16215" y="1"/>
                    <a:pt x="130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1135150" y="1309250"/>
              <a:ext cx="17425" cy="18250"/>
            </a:xfrm>
            <a:custGeom>
              <a:rect b="b" l="l" r="r" t="t"/>
              <a:pathLst>
                <a:path extrusionOk="0" h="730" w="697">
                  <a:moveTo>
                    <a:pt x="348" y="1"/>
                  </a:moveTo>
                  <a:cubicBezTo>
                    <a:pt x="158" y="1"/>
                    <a:pt x="0" y="159"/>
                    <a:pt x="0" y="349"/>
                  </a:cubicBezTo>
                  <a:cubicBezTo>
                    <a:pt x="0" y="571"/>
                    <a:pt x="158" y="729"/>
                    <a:pt x="348" y="729"/>
                  </a:cubicBezTo>
                  <a:cubicBezTo>
                    <a:pt x="538" y="729"/>
                    <a:pt x="697" y="571"/>
                    <a:pt x="697" y="349"/>
                  </a:cubicBezTo>
                  <a:cubicBezTo>
                    <a:pt x="697" y="159"/>
                    <a:pt x="538" y="1"/>
                    <a:pt x="3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1169975" y="1317950"/>
              <a:ext cx="68900" cy="95050"/>
            </a:xfrm>
            <a:custGeom>
              <a:rect b="b" l="l" r="r" t="t"/>
              <a:pathLst>
                <a:path extrusionOk="0" h="3802" w="2756">
                  <a:moveTo>
                    <a:pt x="425" y="0"/>
                  </a:moveTo>
                  <a:cubicBezTo>
                    <a:pt x="307" y="0"/>
                    <a:pt x="190" y="77"/>
                    <a:pt x="127" y="223"/>
                  </a:cubicBezTo>
                  <a:cubicBezTo>
                    <a:pt x="0" y="381"/>
                    <a:pt x="96" y="603"/>
                    <a:pt x="286" y="698"/>
                  </a:cubicBezTo>
                  <a:cubicBezTo>
                    <a:pt x="1362" y="1205"/>
                    <a:pt x="2027" y="2282"/>
                    <a:pt x="2027" y="3453"/>
                  </a:cubicBezTo>
                  <a:cubicBezTo>
                    <a:pt x="2027" y="3643"/>
                    <a:pt x="2186" y="3802"/>
                    <a:pt x="2407" y="3802"/>
                  </a:cubicBezTo>
                  <a:cubicBezTo>
                    <a:pt x="2597" y="3802"/>
                    <a:pt x="2756" y="3643"/>
                    <a:pt x="2756" y="3485"/>
                  </a:cubicBezTo>
                  <a:cubicBezTo>
                    <a:pt x="2756" y="2757"/>
                    <a:pt x="2566" y="2028"/>
                    <a:pt x="2154" y="1426"/>
                  </a:cubicBezTo>
                  <a:cubicBezTo>
                    <a:pt x="1806" y="856"/>
                    <a:pt x="1236" y="381"/>
                    <a:pt x="602" y="65"/>
                  </a:cubicBezTo>
                  <a:cubicBezTo>
                    <a:pt x="548" y="21"/>
                    <a:pt x="486" y="0"/>
                    <a:pt x="4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868325" y="1566575"/>
              <a:ext cx="76825" cy="76025"/>
            </a:xfrm>
            <a:custGeom>
              <a:rect b="b" l="l" r="r" t="t"/>
              <a:pathLst>
                <a:path extrusionOk="0" h="3041" w="3073">
                  <a:moveTo>
                    <a:pt x="381" y="0"/>
                  </a:moveTo>
                  <a:cubicBezTo>
                    <a:pt x="159" y="0"/>
                    <a:pt x="1" y="159"/>
                    <a:pt x="1" y="349"/>
                  </a:cubicBezTo>
                  <a:cubicBezTo>
                    <a:pt x="1" y="1837"/>
                    <a:pt x="1204" y="3041"/>
                    <a:pt x="2692" y="3041"/>
                  </a:cubicBezTo>
                  <a:cubicBezTo>
                    <a:pt x="2914" y="3041"/>
                    <a:pt x="3072" y="2882"/>
                    <a:pt x="3072" y="2692"/>
                  </a:cubicBezTo>
                  <a:cubicBezTo>
                    <a:pt x="3072" y="2502"/>
                    <a:pt x="2914" y="2344"/>
                    <a:pt x="2692" y="2344"/>
                  </a:cubicBezTo>
                  <a:cubicBezTo>
                    <a:pt x="1584" y="2344"/>
                    <a:pt x="729" y="1425"/>
                    <a:pt x="729" y="349"/>
                  </a:cubicBezTo>
                  <a:cubicBezTo>
                    <a:pt x="729" y="159"/>
                    <a:pt x="571" y="0"/>
                    <a:pt x="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7"/>
            <p:cNvSpPr/>
            <p:nvPr/>
          </p:nvSpPr>
          <p:spPr>
            <a:xfrm>
              <a:off x="1029850" y="1411400"/>
              <a:ext cx="129075" cy="128275"/>
            </a:xfrm>
            <a:custGeom>
              <a:rect b="b" l="l" r="r" t="t"/>
              <a:pathLst>
                <a:path extrusionOk="0" h="5131" w="5163">
                  <a:moveTo>
                    <a:pt x="2565" y="697"/>
                  </a:moveTo>
                  <a:cubicBezTo>
                    <a:pt x="3579" y="697"/>
                    <a:pt x="4402" y="1552"/>
                    <a:pt x="4402" y="2534"/>
                  </a:cubicBezTo>
                  <a:cubicBezTo>
                    <a:pt x="4402" y="3516"/>
                    <a:pt x="3610" y="4339"/>
                    <a:pt x="2565" y="4339"/>
                  </a:cubicBezTo>
                  <a:cubicBezTo>
                    <a:pt x="1584" y="4339"/>
                    <a:pt x="760" y="3516"/>
                    <a:pt x="760" y="2534"/>
                  </a:cubicBezTo>
                  <a:cubicBezTo>
                    <a:pt x="760" y="1552"/>
                    <a:pt x="1552" y="697"/>
                    <a:pt x="2565" y="697"/>
                  </a:cubicBezTo>
                  <a:close/>
                  <a:moveTo>
                    <a:pt x="2565" y="0"/>
                  </a:moveTo>
                  <a:cubicBezTo>
                    <a:pt x="1140" y="0"/>
                    <a:pt x="0" y="1140"/>
                    <a:pt x="0" y="2565"/>
                  </a:cubicBezTo>
                  <a:cubicBezTo>
                    <a:pt x="0" y="3991"/>
                    <a:pt x="1140" y="5131"/>
                    <a:pt x="2565" y="5131"/>
                  </a:cubicBezTo>
                  <a:cubicBezTo>
                    <a:pt x="3959" y="5131"/>
                    <a:pt x="5162" y="3991"/>
                    <a:pt x="5162" y="2565"/>
                  </a:cubicBezTo>
                  <a:cubicBezTo>
                    <a:pt x="5162" y="1140"/>
                    <a:pt x="3990" y="0"/>
                    <a:pt x="25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7"/>
            <p:cNvSpPr/>
            <p:nvPr/>
          </p:nvSpPr>
          <p:spPr>
            <a:xfrm>
              <a:off x="893650" y="1411400"/>
              <a:ext cx="119600" cy="128275"/>
            </a:xfrm>
            <a:custGeom>
              <a:rect b="b" l="l" r="r" t="t"/>
              <a:pathLst>
                <a:path extrusionOk="0" h="5131" w="4784">
                  <a:moveTo>
                    <a:pt x="2804" y="0"/>
                  </a:moveTo>
                  <a:cubicBezTo>
                    <a:pt x="2139" y="0"/>
                    <a:pt x="1474" y="254"/>
                    <a:pt x="983" y="760"/>
                  </a:cubicBezTo>
                  <a:cubicBezTo>
                    <a:pt x="1" y="1742"/>
                    <a:pt x="1" y="3389"/>
                    <a:pt x="983" y="4402"/>
                  </a:cubicBezTo>
                  <a:cubicBezTo>
                    <a:pt x="1489" y="4909"/>
                    <a:pt x="2123" y="5131"/>
                    <a:pt x="2788" y="5131"/>
                  </a:cubicBezTo>
                  <a:cubicBezTo>
                    <a:pt x="3421" y="5131"/>
                    <a:pt x="4086" y="4877"/>
                    <a:pt x="4625" y="4371"/>
                  </a:cubicBezTo>
                  <a:cubicBezTo>
                    <a:pt x="4783" y="4276"/>
                    <a:pt x="4783" y="4022"/>
                    <a:pt x="4625" y="3864"/>
                  </a:cubicBezTo>
                  <a:cubicBezTo>
                    <a:pt x="4561" y="3785"/>
                    <a:pt x="4474" y="3745"/>
                    <a:pt x="4383" y="3745"/>
                  </a:cubicBezTo>
                  <a:cubicBezTo>
                    <a:pt x="4292" y="3745"/>
                    <a:pt x="4197" y="3785"/>
                    <a:pt x="4118" y="3864"/>
                  </a:cubicBezTo>
                  <a:cubicBezTo>
                    <a:pt x="3738" y="4212"/>
                    <a:pt x="3263" y="4434"/>
                    <a:pt x="2788" y="4434"/>
                  </a:cubicBezTo>
                  <a:cubicBezTo>
                    <a:pt x="2281" y="4434"/>
                    <a:pt x="1838" y="4212"/>
                    <a:pt x="1489" y="3864"/>
                  </a:cubicBezTo>
                  <a:cubicBezTo>
                    <a:pt x="793" y="3167"/>
                    <a:pt x="793" y="1964"/>
                    <a:pt x="1489" y="1267"/>
                  </a:cubicBezTo>
                  <a:cubicBezTo>
                    <a:pt x="1838" y="919"/>
                    <a:pt x="2313" y="697"/>
                    <a:pt x="2788" y="697"/>
                  </a:cubicBezTo>
                  <a:cubicBezTo>
                    <a:pt x="3326" y="697"/>
                    <a:pt x="3738" y="919"/>
                    <a:pt x="4118" y="1267"/>
                  </a:cubicBezTo>
                  <a:cubicBezTo>
                    <a:pt x="4165" y="1346"/>
                    <a:pt x="4253" y="1386"/>
                    <a:pt x="4348" y="1386"/>
                  </a:cubicBezTo>
                  <a:cubicBezTo>
                    <a:pt x="4443" y="1386"/>
                    <a:pt x="4546" y="1346"/>
                    <a:pt x="4625" y="1267"/>
                  </a:cubicBezTo>
                  <a:cubicBezTo>
                    <a:pt x="4783" y="1140"/>
                    <a:pt x="4783" y="919"/>
                    <a:pt x="4625" y="760"/>
                  </a:cubicBezTo>
                  <a:cubicBezTo>
                    <a:pt x="4134" y="254"/>
                    <a:pt x="3469" y="0"/>
                    <a:pt x="28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1158100" y="1504025"/>
              <a:ext cx="49100" cy="73650"/>
            </a:xfrm>
            <a:custGeom>
              <a:rect b="b" l="l" r="r" t="t"/>
              <a:pathLst>
                <a:path extrusionOk="0" h="2946" w="1964">
                  <a:moveTo>
                    <a:pt x="982" y="1"/>
                  </a:moveTo>
                  <a:cubicBezTo>
                    <a:pt x="444" y="1"/>
                    <a:pt x="0" y="444"/>
                    <a:pt x="0" y="951"/>
                  </a:cubicBezTo>
                  <a:cubicBezTo>
                    <a:pt x="0" y="1172"/>
                    <a:pt x="190" y="1331"/>
                    <a:pt x="380" y="1331"/>
                  </a:cubicBezTo>
                  <a:cubicBezTo>
                    <a:pt x="571" y="1331"/>
                    <a:pt x="729" y="1172"/>
                    <a:pt x="729" y="951"/>
                  </a:cubicBezTo>
                  <a:cubicBezTo>
                    <a:pt x="729" y="856"/>
                    <a:pt x="856" y="729"/>
                    <a:pt x="982" y="729"/>
                  </a:cubicBezTo>
                  <a:cubicBezTo>
                    <a:pt x="1172" y="729"/>
                    <a:pt x="1204" y="792"/>
                    <a:pt x="1204" y="951"/>
                  </a:cubicBezTo>
                  <a:cubicBezTo>
                    <a:pt x="1204" y="1394"/>
                    <a:pt x="475" y="2059"/>
                    <a:pt x="190" y="2312"/>
                  </a:cubicBezTo>
                  <a:cubicBezTo>
                    <a:pt x="64" y="2376"/>
                    <a:pt x="32" y="2534"/>
                    <a:pt x="64" y="2692"/>
                  </a:cubicBezTo>
                  <a:cubicBezTo>
                    <a:pt x="95" y="2819"/>
                    <a:pt x="254" y="2946"/>
                    <a:pt x="412" y="2946"/>
                  </a:cubicBezTo>
                  <a:lnTo>
                    <a:pt x="1616" y="2946"/>
                  </a:lnTo>
                  <a:cubicBezTo>
                    <a:pt x="1806" y="2946"/>
                    <a:pt x="1964" y="2787"/>
                    <a:pt x="1964" y="2597"/>
                  </a:cubicBezTo>
                  <a:cubicBezTo>
                    <a:pt x="1964" y="2376"/>
                    <a:pt x="1806" y="2217"/>
                    <a:pt x="1616" y="2217"/>
                  </a:cubicBezTo>
                  <a:lnTo>
                    <a:pt x="1331" y="2217"/>
                  </a:lnTo>
                  <a:cubicBezTo>
                    <a:pt x="1647" y="1869"/>
                    <a:pt x="1932" y="1426"/>
                    <a:pt x="1932" y="951"/>
                  </a:cubicBezTo>
                  <a:cubicBezTo>
                    <a:pt x="1932" y="412"/>
                    <a:pt x="1521" y="1"/>
                    <a:pt x="9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Google Shape;637;p17"/>
          <p:cNvGrpSpPr/>
          <p:nvPr/>
        </p:nvGrpSpPr>
        <p:grpSpPr>
          <a:xfrm>
            <a:off x="5666327" y="3560305"/>
            <a:ext cx="552446" cy="539989"/>
            <a:chOff x="5096150" y="3953500"/>
            <a:chExt cx="478225" cy="468050"/>
          </a:xfrm>
        </p:grpSpPr>
        <p:sp>
          <p:nvSpPr>
            <p:cNvPr id="638" name="Google Shape;638;p17"/>
            <p:cNvSpPr/>
            <p:nvPr/>
          </p:nvSpPr>
          <p:spPr>
            <a:xfrm>
              <a:off x="5142850" y="4373225"/>
              <a:ext cx="360275" cy="48325"/>
            </a:xfrm>
            <a:custGeom>
              <a:rect b="b" l="l" r="r" t="t"/>
              <a:pathLst>
                <a:path extrusionOk="0" h="1933" w="14411">
                  <a:moveTo>
                    <a:pt x="4973" y="1"/>
                  </a:moveTo>
                  <a:cubicBezTo>
                    <a:pt x="4878" y="1"/>
                    <a:pt x="4783" y="32"/>
                    <a:pt x="4720" y="127"/>
                  </a:cubicBezTo>
                  <a:lnTo>
                    <a:pt x="4276" y="571"/>
                  </a:lnTo>
                  <a:cubicBezTo>
                    <a:pt x="3833" y="998"/>
                    <a:pt x="3255" y="1212"/>
                    <a:pt x="2681" y="1212"/>
                  </a:cubicBezTo>
                  <a:cubicBezTo>
                    <a:pt x="2107" y="1212"/>
                    <a:pt x="1537" y="998"/>
                    <a:pt x="1109" y="571"/>
                  </a:cubicBezTo>
                  <a:lnTo>
                    <a:pt x="666" y="127"/>
                  </a:lnTo>
                  <a:cubicBezTo>
                    <a:pt x="587" y="48"/>
                    <a:pt x="492" y="9"/>
                    <a:pt x="401" y="9"/>
                  </a:cubicBezTo>
                  <a:cubicBezTo>
                    <a:pt x="310" y="9"/>
                    <a:pt x="223" y="48"/>
                    <a:pt x="159" y="127"/>
                  </a:cubicBezTo>
                  <a:cubicBezTo>
                    <a:pt x="1" y="286"/>
                    <a:pt x="1" y="507"/>
                    <a:pt x="159" y="634"/>
                  </a:cubicBezTo>
                  <a:lnTo>
                    <a:pt x="603" y="1077"/>
                  </a:lnTo>
                  <a:cubicBezTo>
                    <a:pt x="1173" y="1647"/>
                    <a:pt x="1933" y="1932"/>
                    <a:pt x="2693" y="1932"/>
                  </a:cubicBezTo>
                  <a:cubicBezTo>
                    <a:pt x="3453" y="1932"/>
                    <a:pt x="4213" y="1647"/>
                    <a:pt x="4783" y="1077"/>
                  </a:cubicBezTo>
                  <a:lnTo>
                    <a:pt x="4941" y="919"/>
                  </a:lnTo>
                  <a:lnTo>
                    <a:pt x="5100" y="1077"/>
                  </a:lnTo>
                  <a:cubicBezTo>
                    <a:pt x="5670" y="1616"/>
                    <a:pt x="6398" y="1932"/>
                    <a:pt x="7190" y="1932"/>
                  </a:cubicBezTo>
                  <a:cubicBezTo>
                    <a:pt x="7981" y="1932"/>
                    <a:pt x="8742" y="1616"/>
                    <a:pt x="9312" y="1077"/>
                  </a:cubicBezTo>
                  <a:lnTo>
                    <a:pt x="9470" y="919"/>
                  </a:lnTo>
                  <a:lnTo>
                    <a:pt x="9628" y="1077"/>
                  </a:lnTo>
                  <a:cubicBezTo>
                    <a:pt x="10198" y="1647"/>
                    <a:pt x="10958" y="1932"/>
                    <a:pt x="11718" y="1932"/>
                  </a:cubicBezTo>
                  <a:cubicBezTo>
                    <a:pt x="12478" y="1932"/>
                    <a:pt x="13239" y="1647"/>
                    <a:pt x="13809" y="1077"/>
                  </a:cubicBezTo>
                  <a:lnTo>
                    <a:pt x="14252" y="634"/>
                  </a:lnTo>
                  <a:cubicBezTo>
                    <a:pt x="14410" y="476"/>
                    <a:pt x="14410" y="286"/>
                    <a:pt x="14252" y="127"/>
                  </a:cubicBezTo>
                  <a:cubicBezTo>
                    <a:pt x="14268" y="64"/>
                    <a:pt x="14220" y="32"/>
                    <a:pt x="14149" y="32"/>
                  </a:cubicBezTo>
                  <a:cubicBezTo>
                    <a:pt x="14078" y="32"/>
                    <a:pt x="13983" y="64"/>
                    <a:pt x="13904" y="127"/>
                  </a:cubicBezTo>
                  <a:lnTo>
                    <a:pt x="13460" y="571"/>
                  </a:lnTo>
                  <a:cubicBezTo>
                    <a:pt x="13033" y="998"/>
                    <a:pt x="12463" y="1212"/>
                    <a:pt x="11889" y="1212"/>
                  </a:cubicBezTo>
                  <a:cubicBezTo>
                    <a:pt x="11315" y="1212"/>
                    <a:pt x="10737" y="998"/>
                    <a:pt x="10293" y="571"/>
                  </a:cubicBezTo>
                  <a:lnTo>
                    <a:pt x="9850" y="127"/>
                  </a:lnTo>
                  <a:cubicBezTo>
                    <a:pt x="9787" y="32"/>
                    <a:pt x="9692" y="1"/>
                    <a:pt x="9565" y="1"/>
                  </a:cubicBezTo>
                  <a:cubicBezTo>
                    <a:pt x="9502" y="1"/>
                    <a:pt x="9375" y="32"/>
                    <a:pt x="9312" y="127"/>
                  </a:cubicBezTo>
                  <a:lnTo>
                    <a:pt x="8868" y="571"/>
                  </a:lnTo>
                  <a:cubicBezTo>
                    <a:pt x="8425" y="982"/>
                    <a:pt x="7886" y="1236"/>
                    <a:pt x="7285" y="1236"/>
                  </a:cubicBezTo>
                  <a:cubicBezTo>
                    <a:pt x="6683" y="1236"/>
                    <a:pt x="6145" y="982"/>
                    <a:pt x="5701" y="571"/>
                  </a:cubicBezTo>
                  <a:lnTo>
                    <a:pt x="5258" y="127"/>
                  </a:lnTo>
                  <a:cubicBezTo>
                    <a:pt x="5195" y="32"/>
                    <a:pt x="5100" y="1"/>
                    <a:pt x="49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5096150" y="3953500"/>
              <a:ext cx="478225" cy="403800"/>
            </a:xfrm>
            <a:custGeom>
              <a:rect b="b" l="l" r="r" t="t"/>
              <a:pathLst>
                <a:path extrusionOk="0" h="16152" w="19129">
                  <a:moveTo>
                    <a:pt x="12288" y="5131"/>
                  </a:moveTo>
                  <a:lnTo>
                    <a:pt x="12288" y="6176"/>
                  </a:lnTo>
                  <a:lnTo>
                    <a:pt x="7126" y="6176"/>
                  </a:lnTo>
                  <a:lnTo>
                    <a:pt x="7126" y="5131"/>
                  </a:lnTo>
                  <a:close/>
                  <a:moveTo>
                    <a:pt x="11844" y="1"/>
                  </a:moveTo>
                  <a:cubicBezTo>
                    <a:pt x="9374" y="1"/>
                    <a:pt x="7252" y="1933"/>
                    <a:pt x="7094" y="4371"/>
                  </a:cubicBezTo>
                  <a:lnTo>
                    <a:pt x="6714" y="4371"/>
                  </a:lnTo>
                  <a:cubicBezTo>
                    <a:pt x="6492" y="4371"/>
                    <a:pt x="6334" y="4529"/>
                    <a:pt x="6334" y="4751"/>
                  </a:cubicBezTo>
                  <a:lnTo>
                    <a:pt x="6334" y="6525"/>
                  </a:lnTo>
                  <a:cubicBezTo>
                    <a:pt x="6334" y="6715"/>
                    <a:pt x="6492" y="6873"/>
                    <a:pt x="6714" y="6873"/>
                  </a:cubicBezTo>
                  <a:lnTo>
                    <a:pt x="6936" y="6873"/>
                  </a:lnTo>
                  <a:lnTo>
                    <a:pt x="6936" y="12985"/>
                  </a:lnTo>
                  <a:cubicBezTo>
                    <a:pt x="6936" y="13175"/>
                    <a:pt x="7094" y="13333"/>
                    <a:pt x="7284" y="13333"/>
                  </a:cubicBezTo>
                  <a:cubicBezTo>
                    <a:pt x="7506" y="13333"/>
                    <a:pt x="7664" y="13175"/>
                    <a:pt x="7664" y="12985"/>
                  </a:cubicBezTo>
                  <a:lnTo>
                    <a:pt x="7664" y="6873"/>
                  </a:lnTo>
                  <a:lnTo>
                    <a:pt x="11623" y="6873"/>
                  </a:lnTo>
                  <a:lnTo>
                    <a:pt x="11623" y="15392"/>
                  </a:lnTo>
                  <a:cubicBezTo>
                    <a:pt x="11148" y="15360"/>
                    <a:pt x="10673" y="15107"/>
                    <a:pt x="10292" y="14758"/>
                  </a:cubicBezTo>
                  <a:lnTo>
                    <a:pt x="9881" y="14315"/>
                  </a:lnTo>
                  <a:cubicBezTo>
                    <a:pt x="9786" y="14252"/>
                    <a:pt x="9722" y="14188"/>
                    <a:pt x="9596" y="14188"/>
                  </a:cubicBezTo>
                  <a:cubicBezTo>
                    <a:pt x="9501" y="14188"/>
                    <a:pt x="9406" y="14252"/>
                    <a:pt x="9311" y="14315"/>
                  </a:cubicBezTo>
                  <a:lnTo>
                    <a:pt x="8867" y="14758"/>
                  </a:lnTo>
                  <a:cubicBezTo>
                    <a:pt x="8440" y="15186"/>
                    <a:pt x="7870" y="15400"/>
                    <a:pt x="7296" y="15400"/>
                  </a:cubicBezTo>
                  <a:cubicBezTo>
                    <a:pt x="6722" y="15400"/>
                    <a:pt x="6144" y="15186"/>
                    <a:pt x="5700" y="14758"/>
                  </a:cubicBezTo>
                  <a:lnTo>
                    <a:pt x="5289" y="14315"/>
                  </a:lnTo>
                  <a:cubicBezTo>
                    <a:pt x="5194" y="14252"/>
                    <a:pt x="5130" y="14188"/>
                    <a:pt x="5004" y="14188"/>
                  </a:cubicBezTo>
                  <a:cubicBezTo>
                    <a:pt x="4909" y="14188"/>
                    <a:pt x="4814" y="14252"/>
                    <a:pt x="4719" y="14315"/>
                  </a:cubicBezTo>
                  <a:lnTo>
                    <a:pt x="4275" y="14758"/>
                  </a:lnTo>
                  <a:cubicBezTo>
                    <a:pt x="3848" y="15186"/>
                    <a:pt x="3278" y="15400"/>
                    <a:pt x="2704" y="15400"/>
                  </a:cubicBezTo>
                  <a:cubicBezTo>
                    <a:pt x="2130" y="15400"/>
                    <a:pt x="1552" y="15186"/>
                    <a:pt x="1108" y="14758"/>
                  </a:cubicBezTo>
                  <a:lnTo>
                    <a:pt x="697" y="14315"/>
                  </a:lnTo>
                  <a:cubicBezTo>
                    <a:pt x="618" y="14236"/>
                    <a:pt x="515" y="14196"/>
                    <a:pt x="416" y="14196"/>
                  </a:cubicBezTo>
                  <a:cubicBezTo>
                    <a:pt x="317" y="14196"/>
                    <a:pt x="222" y="14236"/>
                    <a:pt x="158" y="14315"/>
                  </a:cubicBezTo>
                  <a:cubicBezTo>
                    <a:pt x="0" y="14473"/>
                    <a:pt x="0" y="14695"/>
                    <a:pt x="158" y="14822"/>
                  </a:cubicBezTo>
                  <a:lnTo>
                    <a:pt x="602" y="15265"/>
                  </a:lnTo>
                  <a:cubicBezTo>
                    <a:pt x="1172" y="15835"/>
                    <a:pt x="1932" y="16120"/>
                    <a:pt x="2696" y="16120"/>
                  </a:cubicBezTo>
                  <a:cubicBezTo>
                    <a:pt x="3460" y="16120"/>
                    <a:pt x="4228" y="15835"/>
                    <a:pt x="4814" y="15265"/>
                  </a:cubicBezTo>
                  <a:lnTo>
                    <a:pt x="4972" y="15107"/>
                  </a:lnTo>
                  <a:lnTo>
                    <a:pt x="5130" y="15265"/>
                  </a:lnTo>
                  <a:cubicBezTo>
                    <a:pt x="5700" y="15835"/>
                    <a:pt x="6461" y="16120"/>
                    <a:pt x="7221" y="16120"/>
                  </a:cubicBezTo>
                  <a:cubicBezTo>
                    <a:pt x="7981" y="16120"/>
                    <a:pt x="8741" y="15835"/>
                    <a:pt x="9311" y="15265"/>
                  </a:cubicBezTo>
                  <a:lnTo>
                    <a:pt x="9469" y="15107"/>
                  </a:lnTo>
                  <a:lnTo>
                    <a:pt x="9627" y="15265"/>
                  </a:lnTo>
                  <a:cubicBezTo>
                    <a:pt x="10197" y="15835"/>
                    <a:pt x="10958" y="16120"/>
                    <a:pt x="11722" y="16120"/>
                  </a:cubicBezTo>
                  <a:cubicBezTo>
                    <a:pt x="12486" y="16120"/>
                    <a:pt x="13254" y="15835"/>
                    <a:pt x="13839" y="15265"/>
                  </a:cubicBezTo>
                  <a:lnTo>
                    <a:pt x="13998" y="15107"/>
                  </a:lnTo>
                  <a:lnTo>
                    <a:pt x="14156" y="15265"/>
                  </a:lnTo>
                  <a:cubicBezTo>
                    <a:pt x="14726" y="15867"/>
                    <a:pt x="15486" y="16152"/>
                    <a:pt x="16246" y="16152"/>
                  </a:cubicBezTo>
                  <a:cubicBezTo>
                    <a:pt x="17006" y="16152"/>
                    <a:pt x="17735" y="15867"/>
                    <a:pt x="18336" y="15265"/>
                  </a:cubicBezTo>
                  <a:lnTo>
                    <a:pt x="18780" y="14822"/>
                  </a:lnTo>
                  <a:cubicBezTo>
                    <a:pt x="19128" y="14727"/>
                    <a:pt x="19128" y="14473"/>
                    <a:pt x="19001" y="14347"/>
                  </a:cubicBezTo>
                  <a:cubicBezTo>
                    <a:pt x="18938" y="14268"/>
                    <a:pt x="18843" y="14228"/>
                    <a:pt x="18748" y="14228"/>
                  </a:cubicBezTo>
                  <a:cubicBezTo>
                    <a:pt x="18653" y="14228"/>
                    <a:pt x="18558" y="14268"/>
                    <a:pt x="18495" y="14347"/>
                  </a:cubicBezTo>
                  <a:lnTo>
                    <a:pt x="18083" y="14790"/>
                  </a:lnTo>
                  <a:cubicBezTo>
                    <a:pt x="17640" y="15233"/>
                    <a:pt x="17062" y="15455"/>
                    <a:pt x="16488" y="15455"/>
                  </a:cubicBezTo>
                  <a:cubicBezTo>
                    <a:pt x="15914" y="15455"/>
                    <a:pt x="15344" y="15233"/>
                    <a:pt x="14916" y="14790"/>
                  </a:cubicBezTo>
                  <a:lnTo>
                    <a:pt x="14473" y="14347"/>
                  </a:lnTo>
                  <a:cubicBezTo>
                    <a:pt x="14378" y="14283"/>
                    <a:pt x="14314" y="14252"/>
                    <a:pt x="14188" y="14252"/>
                  </a:cubicBezTo>
                  <a:cubicBezTo>
                    <a:pt x="14093" y="14252"/>
                    <a:pt x="13998" y="14283"/>
                    <a:pt x="13903" y="14347"/>
                  </a:cubicBezTo>
                  <a:lnTo>
                    <a:pt x="13459" y="14790"/>
                  </a:lnTo>
                  <a:cubicBezTo>
                    <a:pt x="13143" y="15107"/>
                    <a:pt x="12763" y="15297"/>
                    <a:pt x="12351" y="15392"/>
                  </a:cubicBezTo>
                  <a:lnTo>
                    <a:pt x="12351" y="6873"/>
                  </a:lnTo>
                  <a:lnTo>
                    <a:pt x="12604" y="6873"/>
                  </a:lnTo>
                  <a:cubicBezTo>
                    <a:pt x="12794" y="6873"/>
                    <a:pt x="12953" y="6715"/>
                    <a:pt x="12953" y="6525"/>
                  </a:cubicBezTo>
                  <a:lnTo>
                    <a:pt x="12953" y="4751"/>
                  </a:lnTo>
                  <a:cubicBezTo>
                    <a:pt x="12953" y="4529"/>
                    <a:pt x="12794" y="4371"/>
                    <a:pt x="12604" y="4371"/>
                  </a:cubicBezTo>
                  <a:lnTo>
                    <a:pt x="12288" y="4371"/>
                  </a:lnTo>
                  <a:cubicBezTo>
                    <a:pt x="12446" y="3959"/>
                    <a:pt x="12826" y="3643"/>
                    <a:pt x="13333" y="3643"/>
                  </a:cubicBezTo>
                  <a:lnTo>
                    <a:pt x="17196" y="3643"/>
                  </a:lnTo>
                  <a:cubicBezTo>
                    <a:pt x="17386" y="3643"/>
                    <a:pt x="17545" y="3484"/>
                    <a:pt x="17545" y="3263"/>
                  </a:cubicBezTo>
                  <a:cubicBezTo>
                    <a:pt x="17545" y="3073"/>
                    <a:pt x="17386" y="2914"/>
                    <a:pt x="17196" y="2914"/>
                  </a:cubicBezTo>
                  <a:lnTo>
                    <a:pt x="13333" y="2914"/>
                  </a:lnTo>
                  <a:cubicBezTo>
                    <a:pt x="12446" y="2914"/>
                    <a:pt x="11686" y="3548"/>
                    <a:pt x="11496" y="4371"/>
                  </a:cubicBezTo>
                  <a:lnTo>
                    <a:pt x="7822" y="4371"/>
                  </a:lnTo>
                  <a:cubicBezTo>
                    <a:pt x="8012" y="2313"/>
                    <a:pt x="9754" y="697"/>
                    <a:pt x="11844" y="697"/>
                  </a:cubicBezTo>
                  <a:lnTo>
                    <a:pt x="18685" y="697"/>
                  </a:lnTo>
                  <a:cubicBezTo>
                    <a:pt x="18906" y="697"/>
                    <a:pt x="19065" y="539"/>
                    <a:pt x="19065" y="349"/>
                  </a:cubicBezTo>
                  <a:cubicBezTo>
                    <a:pt x="19065" y="159"/>
                    <a:pt x="18906" y="1"/>
                    <a:pt x="186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7"/>
            <p:cNvSpPr/>
            <p:nvPr/>
          </p:nvSpPr>
          <p:spPr>
            <a:xfrm>
              <a:off x="5543475" y="4024875"/>
              <a:ext cx="19825" cy="19800"/>
            </a:xfrm>
            <a:custGeom>
              <a:rect b="b" l="l" r="r" t="t"/>
              <a:pathLst>
                <a:path extrusionOk="0" h="792" w="793">
                  <a:moveTo>
                    <a:pt x="412" y="0"/>
                  </a:moveTo>
                  <a:cubicBezTo>
                    <a:pt x="317" y="0"/>
                    <a:pt x="222" y="32"/>
                    <a:pt x="127" y="127"/>
                  </a:cubicBezTo>
                  <a:cubicBezTo>
                    <a:pt x="32" y="190"/>
                    <a:pt x="0" y="285"/>
                    <a:pt x="0" y="412"/>
                  </a:cubicBezTo>
                  <a:cubicBezTo>
                    <a:pt x="0" y="475"/>
                    <a:pt x="64" y="602"/>
                    <a:pt x="127" y="665"/>
                  </a:cubicBezTo>
                  <a:cubicBezTo>
                    <a:pt x="222" y="760"/>
                    <a:pt x="285" y="792"/>
                    <a:pt x="412" y="792"/>
                  </a:cubicBezTo>
                  <a:cubicBezTo>
                    <a:pt x="475" y="792"/>
                    <a:pt x="602" y="760"/>
                    <a:pt x="697" y="665"/>
                  </a:cubicBezTo>
                  <a:cubicBezTo>
                    <a:pt x="760" y="602"/>
                    <a:pt x="792" y="507"/>
                    <a:pt x="792" y="412"/>
                  </a:cubicBezTo>
                  <a:cubicBezTo>
                    <a:pt x="792" y="317"/>
                    <a:pt x="760" y="190"/>
                    <a:pt x="697" y="127"/>
                  </a:cubicBezTo>
                  <a:cubicBezTo>
                    <a:pt x="602" y="32"/>
                    <a:pt x="475" y="0"/>
                    <a:pt x="4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5258450" y="4302775"/>
              <a:ext cx="19825" cy="19800"/>
            </a:xfrm>
            <a:custGeom>
              <a:rect b="b" l="l" r="r" t="t"/>
              <a:pathLst>
                <a:path extrusionOk="0" h="792" w="793">
                  <a:moveTo>
                    <a:pt x="412" y="0"/>
                  </a:moveTo>
                  <a:cubicBezTo>
                    <a:pt x="317" y="0"/>
                    <a:pt x="222" y="63"/>
                    <a:pt x="127" y="127"/>
                  </a:cubicBezTo>
                  <a:cubicBezTo>
                    <a:pt x="64" y="222"/>
                    <a:pt x="1" y="285"/>
                    <a:pt x="1" y="412"/>
                  </a:cubicBezTo>
                  <a:cubicBezTo>
                    <a:pt x="1" y="538"/>
                    <a:pt x="64" y="602"/>
                    <a:pt x="127" y="697"/>
                  </a:cubicBezTo>
                  <a:cubicBezTo>
                    <a:pt x="222" y="760"/>
                    <a:pt x="286" y="792"/>
                    <a:pt x="412" y="792"/>
                  </a:cubicBezTo>
                  <a:cubicBezTo>
                    <a:pt x="539" y="792"/>
                    <a:pt x="602" y="760"/>
                    <a:pt x="697" y="697"/>
                  </a:cubicBezTo>
                  <a:cubicBezTo>
                    <a:pt x="761" y="602"/>
                    <a:pt x="792" y="538"/>
                    <a:pt x="792" y="412"/>
                  </a:cubicBezTo>
                  <a:cubicBezTo>
                    <a:pt x="792" y="285"/>
                    <a:pt x="761" y="222"/>
                    <a:pt x="697" y="127"/>
                  </a:cubicBezTo>
                  <a:cubicBezTo>
                    <a:pt x="602" y="63"/>
                    <a:pt x="539" y="0"/>
                    <a:pt x="4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5297250" y="4152325"/>
              <a:ext cx="18225" cy="92675"/>
            </a:xfrm>
            <a:custGeom>
              <a:rect b="b" l="l" r="r" t="t"/>
              <a:pathLst>
                <a:path extrusionOk="0" h="3707" w="729">
                  <a:moveTo>
                    <a:pt x="349" y="1"/>
                  </a:moveTo>
                  <a:cubicBezTo>
                    <a:pt x="159" y="1"/>
                    <a:pt x="0" y="159"/>
                    <a:pt x="0" y="381"/>
                  </a:cubicBezTo>
                  <a:lnTo>
                    <a:pt x="0" y="3326"/>
                  </a:lnTo>
                  <a:cubicBezTo>
                    <a:pt x="0" y="3548"/>
                    <a:pt x="159" y="3706"/>
                    <a:pt x="349" y="3706"/>
                  </a:cubicBezTo>
                  <a:cubicBezTo>
                    <a:pt x="570" y="3706"/>
                    <a:pt x="729" y="3548"/>
                    <a:pt x="729" y="3326"/>
                  </a:cubicBezTo>
                  <a:lnTo>
                    <a:pt x="729" y="381"/>
                  </a:lnTo>
                  <a:cubicBezTo>
                    <a:pt x="729" y="159"/>
                    <a:pt x="570" y="1"/>
                    <a:pt x="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5332875" y="4152325"/>
              <a:ext cx="19025" cy="63375"/>
            </a:xfrm>
            <a:custGeom>
              <a:rect b="b" l="l" r="r" t="t"/>
              <a:pathLst>
                <a:path extrusionOk="0" h="2535" w="761">
                  <a:moveTo>
                    <a:pt x="380" y="1"/>
                  </a:moveTo>
                  <a:cubicBezTo>
                    <a:pt x="190" y="1"/>
                    <a:pt x="32" y="159"/>
                    <a:pt x="32" y="381"/>
                  </a:cubicBezTo>
                  <a:lnTo>
                    <a:pt x="32" y="2186"/>
                  </a:lnTo>
                  <a:cubicBezTo>
                    <a:pt x="0" y="2376"/>
                    <a:pt x="190" y="2534"/>
                    <a:pt x="380" y="2534"/>
                  </a:cubicBezTo>
                  <a:cubicBezTo>
                    <a:pt x="602" y="2534"/>
                    <a:pt x="761" y="2376"/>
                    <a:pt x="761" y="2186"/>
                  </a:cubicBezTo>
                  <a:lnTo>
                    <a:pt x="761" y="381"/>
                  </a:lnTo>
                  <a:cubicBezTo>
                    <a:pt x="761" y="159"/>
                    <a:pt x="602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5332875" y="4245750"/>
              <a:ext cx="17450" cy="39625"/>
            </a:xfrm>
            <a:custGeom>
              <a:rect b="b" l="l" r="r" t="t"/>
              <a:pathLst>
                <a:path extrusionOk="0" h="1585" w="698">
                  <a:moveTo>
                    <a:pt x="349" y="1"/>
                  </a:moveTo>
                  <a:cubicBezTo>
                    <a:pt x="159" y="1"/>
                    <a:pt x="0" y="159"/>
                    <a:pt x="0" y="349"/>
                  </a:cubicBezTo>
                  <a:lnTo>
                    <a:pt x="0" y="1236"/>
                  </a:lnTo>
                  <a:cubicBezTo>
                    <a:pt x="0" y="1426"/>
                    <a:pt x="159" y="1584"/>
                    <a:pt x="349" y="1584"/>
                  </a:cubicBezTo>
                  <a:cubicBezTo>
                    <a:pt x="539" y="1584"/>
                    <a:pt x="697" y="1426"/>
                    <a:pt x="697" y="1236"/>
                  </a:cubicBezTo>
                  <a:lnTo>
                    <a:pt x="697" y="349"/>
                  </a:lnTo>
                  <a:cubicBezTo>
                    <a:pt x="697" y="159"/>
                    <a:pt x="539" y="1"/>
                    <a:pt x="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17"/>
          <p:cNvGrpSpPr/>
          <p:nvPr/>
        </p:nvGrpSpPr>
        <p:grpSpPr>
          <a:xfrm>
            <a:off x="1264844" y="1414063"/>
            <a:ext cx="2446500" cy="2446500"/>
            <a:chOff x="781569" y="1782288"/>
            <a:chExt cx="2446500" cy="2446500"/>
          </a:xfrm>
        </p:grpSpPr>
        <p:sp>
          <p:nvSpPr>
            <p:cNvPr id="622" name="Google Shape;622;p17"/>
            <p:cNvSpPr/>
            <p:nvPr/>
          </p:nvSpPr>
          <p:spPr>
            <a:xfrm>
              <a:off x="781569" y="1782288"/>
              <a:ext cx="2446500" cy="2446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7"/>
            <p:cNvSpPr txBox="1"/>
            <p:nvPr/>
          </p:nvSpPr>
          <p:spPr>
            <a:xfrm>
              <a:off x="963375" y="2263275"/>
              <a:ext cx="2082900" cy="14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Apa itu sistem rekomendasi?</a:t>
              </a:r>
              <a:endParaRPr sz="7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647" name="Google Shape;64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581950" cy="581950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17"/>
          <p:cNvSpPr/>
          <p:nvPr/>
        </p:nvSpPr>
        <p:spPr>
          <a:xfrm>
            <a:off x="5488675" y="786550"/>
            <a:ext cx="2324400" cy="1749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Sistem yang bertujuan untuk memberikan prediksi informasi yang menarik bagi penggunanya dan dapat membantu dalam memutuskan produk yang akan dipilih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9" name="Google Shape;649;p17"/>
          <p:cNvSpPr/>
          <p:nvPr/>
        </p:nvSpPr>
        <p:spPr>
          <a:xfrm>
            <a:off x="5488675" y="2750100"/>
            <a:ext cx="2324400" cy="166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Collaborative Filtering yaitu sistem rekomendasi yang mencari kemiripan suatu produk dengan produk lainnya berdasarkan cosinus similarity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8"/>
          <p:cNvSpPr txBox="1"/>
          <p:nvPr>
            <p:ph type="title"/>
          </p:nvPr>
        </p:nvSpPr>
        <p:spPr>
          <a:xfrm>
            <a:off x="457200" y="1012775"/>
            <a:ext cx="8229600" cy="5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655" name="Google Shape;65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28600"/>
            <a:ext cx="581950" cy="5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3400" y="1867300"/>
            <a:ext cx="557212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9"/>
          <p:cNvSpPr/>
          <p:nvPr/>
        </p:nvSpPr>
        <p:spPr>
          <a:xfrm>
            <a:off x="462225" y="1236175"/>
            <a:ext cx="1405500" cy="335700"/>
          </a:xfrm>
          <a:prstGeom prst="roundRect">
            <a:avLst>
              <a:gd fmla="val 16667" name="adj"/>
            </a:avLst>
          </a:prstGeom>
          <a:solidFill>
            <a:srgbClr val="FCBD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Customer ID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62" name="Google Shape;662;p19"/>
          <p:cNvSpPr/>
          <p:nvPr/>
        </p:nvSpPr>
        <p:spPr>
          <a:xfrm>
            <a:off x="462225" y="3571625"/>
            <a:ext cx="1405500" cy="335700"/>
          </a:xfrm>
          <a:prstGeom prst="roundRect">
            <a:avLst>
              <a:gd fmla="val 16667" name="adj"/>
            </a:avLst>
          </a:prstGeom>
          <a:solidFill>
            <a:srgbClr val="FCBD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Product ID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63" name="Google Shape;663;p19"/>
          <p:cNvSpPr/>
          <p:nvPr/>
        </p:nvSpPr>
        <p:spPr>
          <a:xfrm>
            <a:off x="365925" y="2227500"/>
            <a:ext cx="1598100" cy="688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 Collaborative Filtering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64" name="Google Shape;664;p19"/>
          <p:cNvSpPr/>
          <p:nvPr/>
        </p:nvSpPr>
        <p:spPr>
          <a:xfrm>
            <a:off x="4927925" y="2072550"/>
            <a:ext cx="1598100" cy="998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Prediksi Rating yang akan diberikan Customer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65" name="Google Shape;665;p19"/>
          <p:cNvSpPr/>
          <p:nvPr/>
        </p:nvSpPr>
        <p:spPr>
          <a:xfrm>
            <a:off x="2646925" y="2227500"/>
            <a:ext cx="1598100" cy="688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Dot product (mencari similarity)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66" name="Google Shape;666;p19"/>
          <p:cNvSpPr/>
          <p:nvPr/>
        </p:nvSpPr>
        <p:spPr>
          <a:xfrm>
            <a:off x="7208925" y="2072550"/>
            <a:ext cx="1598100" cy="998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 rekomendasi produk dengan rating tertinggi</a:t>
            </a:r>
            <a:endParaRPr sz="1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667" name="Google Shape;667;p19"/>
          <p:cNvCxnSpPr>
            <a:stCxn id="661" idx="2"/>
            <a:endCxn id="663" idx="0"/>
          </p:cNvCxnSpPr>
          <p:nvPr/>
        </p:nvCxnSpPr>
        <p:spPr>
          <a:xfrm>
            <a:off x="1164975" y="1571875"/>
            <a:ext cx="0" cy="65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8" name="Google Shape;668;p19"/>
          <p:cNvCxnSpPr>
            <a:stCxn id="662" idx="0"/>
            <a:endCxn id="663" idx="2"/>
          </p:cNvCxnSpPr>
          <p:nvPr/>
        </p:nvCxnSpPr>
        <p:spPr>
          <a:xfrm rot="10800000">
            <a:off x="1164975" y="2916125"/>
            <a:ext cx="0" cy="65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9" name="Google Shape;669;p19"/>
          <p:cNvCxnSpPr>
            <a:stCxn id="663" idx="3"/>
            <a:endCxn id="665" idx="1"/>
          </p:cNvCxnSpPr>
          <p:nvPr/>
        </p:nvCxnSpPr>
        <p:spPr>
          <a:xfrm>
            <a:off x="1964025" y="2571750"/>
            <a:ext cx="682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0" name="Google Shape;670;p19"/>
          <p:cNvCxnSpPr>
            <a:stCxn id="665" idx="3"/>
            <a:endCxn id="664" idx="1"/>
          </p:cNvCxnSpPr>
          <p:nvPr/>
        </p:nvCxnSpPr>
        <p:spPr>
          <a:xfrm>
            <a:off x="4245025" y="2571750"/>
            <a:ext cx="682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1" name="Google Shape;671;p19"/>
          <p:cNvCxnSpPr>
            <a:stCxn id="664" idx="3"/>
            <a:endCxn id="666" idx="1"/>
          </p:cNvCxnSpPr>
          <p:nvPr/>
        </p:nvCxnSpPr>
        <p:spPr>
          <a:xfrm>
            <a:off x="6526025" y="2571750"/>
            <a:ext cx="682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2" name="Google Shape;672;p19"/>
          <p:cNvSpPr txBox="1"/>
          <p:nvPr/>
        </p:nvSpPr>
        <p:spPr>
          <a:xfrm>
            <a:off x="888825" y="897475"/>
            <a:ext cx="55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</a:t>
            </a:r>
            <a:endParaRPr sz="1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73" name="Google Shape;673;p19"/>
          <p:cNvSpPr txBox="1"/>
          <p:nvPr/>
        </p:nvSpPr>
        <p:spPr>
          <a:xfrm>
            <a:off x="834100" y="3907325"/>
            <a:ext cx="55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</a:t>
            </a:r>
            <a:endParaRPr sz="1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74" name="Google Shape;674;p19"/>
          <p:cNvSpPr txBox="1"/>
          <p:nvPr/>
        </p:nvSpPr>
        <p:spPr>
          <a:xfrm>
            <a:off x="7731825" y="1730275"/>
            <a:ext cx="55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</a:t>
            </a:r>
            <a:endParaRPr sz="1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675" name="Google Shape;6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581950" cy="58195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19"/>
          <p:cNvSpPr txBox="1"/>
          <p:nvPr/>
        </p:nvSpPr>
        <p:spPr>
          <a:xfrm>
            <a:off x="3423825" y="743575"/>
            <a:ext cx="486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Cara Kerja Sistem Rekomendasi</a:t>
            </a:r>
            <a:endParaRPr sz="3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0"/>
          <p:cNvSpPr txBox="1"/>
          <p:nvPr>
            <p:ph type="title"/>
          </p:nvPr>
        </p:nvSpPr>
        <p:spPr>
          <a:xfrm>
            <a:off x="2430300" y="1835850"/>
            <a:ext cx="4283400" cy="14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emonstrasi </a:t>
            </a:r>
            <a:r>
              <a:rPr lang="en"/>
              <a:t>Aplikasi FashionFinder</a:t>
            </a:r>
            <a:endParaRPr/>
          </a:p>
        </p:txBody>
      </p:sp>
      <p:pic>
        <p:nvPicPr>
          <p:cNvPr id="682" name="Google Shape;6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581950" cy="5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1"/>
          <p:cNvSpPr txBox="1"/>
          <p:nvPr>
            <p:ph type="title"/>
          </p:nvPr>
        </p:nvSpPr>
        <p:spPr>
          <a:xfrm>
            <a:off x="457200" y="408425"/>
            <a:ext cx="8229600" cy="5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Evaluasi Model </a:t>
            </a:r>
            <a:endParaRPr/>
          </a:p>
        </p:txBody>
      </p:sp>
      <p:pic>
        <p:nvPicPr>
          <p:cNvPr id="688" name="Google Shape;6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581950" cy="58195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21"/>
          <p:cNvSpPr txBox="1"/>
          <p:nvPr/>
        </p:nvSpPr>
        <p:spPr>
          <a:xfrm>
            <a:off x="5776375" y="2610725"/>
            <a:ext cx="29103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Nilai Error atau kesalahan</a:t>
            </a:r>
            <a:endParaRPr b="1" sz="15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Root Mean Square Error =  0.1</a:t>
            </a: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19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0" name="Google Shape;69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2525" y="1455575"/>
            <a:ext cx="4036050" cy="29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2"/>
          <p:cNvSpPr/>
          <p:nvPr/>
        </p:nvSpPr>
        <p:spPr>
          <a:xfrm>
            <a:off x="1263551" y="1782174"/>
            <a:ext cx="2199900" cy="2256600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6" name="Google Shape;696;p22"/>
          <p:cNvGrpSpPr/>
          <p:nvPr/>
        </p:nvGrpSpPr>
        <p:grpSpPr>
          <a:xfrm>
            <a:off x="1798261" y="2327063"/>
            <a:ext cx="1130688" cy="961302"/>
            <a:chOff x="4112500" y="2665175"/>
            <a:chExt cx="828100" cy="686350"/>
          </a:xfrm>
        </p:grpSpPr>
        <p:sp>
          <p:nvSpPr>
            <p:cNvPr id="697" name="Google Shape;697;p22"/>
            <p:cNvSpPr/>
            <p:nvPr/>
          </p:nvSpPr>
          <p:spPr>
            <a:xfrm>
              <a:off x="4259250" y="2665175"/>
              <a:ext cx="580450" cy="686350"/>
            </a:xfrm>
            <a:custGeom>
              <a:rect b="b" l="l" r="r" t="t"/>
              <a:pathLst>
                <a:path extrusionOk="0" h="27454" w="23218">
                  <a:moveTo>
                    <a:pt x="16079" y="1"/>
                  </a:moveTo>
                  <a:cubicBezTo>
                    <a:pt x="13818" y="1332"/>
                    <a:pt x="10740" y="2155"/>
                    <a:pt x="7863" y="2155"/>
                  </a:cubicBezTo>
                  <a:cubicBezTo>
                    <a:pt x="6199" y="2155"/>
                    <a:pt x="4602" y="1880"/>
                    <a:pt x="3270" y="1269"/>
                  </a:cubicBezTo>
                  <a:cubicBezTo>
                    <a:pt x="3270" y="1269"/>
                    <a:pt x="1302" y="1335"/>
                    <a:pt x="368" y="2236"/>
                  </a:cubicBezTo>
                  <a:cubicBezTo>
                    <a:pt x="1" y="2569"/>
                    <a:pt x="568" y="5505"/>
                    <a:pt x="1135" y="8407"/>
                  </a:cubicBezTo>
                  <a:cubicBezTo>
                    <a:pt x="1702" y="11476"/>
                    <a:pt x="3270" y="19081"/>
                    <a:pt x="3270" y="19081"/>
                  </a:cubicBezTo>
                  <a:cubicBezTo>
                    <a:pt x="3270" y="19081"/>
                    <a:pt x="568" y="25586"/>
                    <a:pt x="1" y="27454"/>
                  </a:cubicBezTo>
                  <a:cubicBezTo>
                    <a:pt x="1" y="27454"/>
                    <a:pt x="7339" y="26134"/>
                    <a:pt x="13873" y="26134"/>
                  </a:cubicBezTo>
                  <a:cubicBezTo>
                    <a:pt x="17139" y="26134"/>
                    <a:pt x="20204" y="26464"/>
                    <a:pt x="22050" y="27454"/>
                  </a:cubicBezTo>
                  <a:cubicBezTo>
                    <a:pt x="22050" y="27454"/>
                    <a:pt x="23217" y="27320"/>
                    <a:pt x="22350" y="25486"/>
                  </a:cubicBezTo>
                  <a:cubicBezTo>
                    <a:pt x="22217" y="25152"/>
                    <a:pt x="20315" y="18314"/>
                    <a:pt x="20315" y="18314"/>
                  </a:cubicBezTo>
                  <a:lnTo>
                    <a:pt x="20649" y="11009"/>
                  </a:lnTo>
                  <a:lnTo>
                    <a:pt x="20983" y="868"/>
                  </a:lnTo>
                  <a:lnTo>
                    <a:pt x="16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4112500" y="2718550"/>
              <a:ext cx="200150" cy="279400"/>
            </a:xfrm>
            <a:custGeom>
              <a:rect b="b" l="l" r="r" t="t"/>
              <a:pathLst>
                <a:path extrusionOk="0" h="11176" w="8006">
                  <a:moveTo>
                    <a:pt x="6338" y="1"/>
                  </a:moveTo>
                  <a:lnTo>
                    <a:pt x="167" y="3804"/>
                  </a:lnTo>
                  <a:cubicBezTo>
                    <a:pt x="0" y="8707"/>
                    <a:pt x="4837" y="11175"/>
                    <a:pt x="4837" y="11175"/>
                  </a:cubicBezTo>
                  <a:lnTo>
                    <a:pt x="8006" y="8474"/>
                  </a:lnTo>
                  <a:lnTo>
                    <a:pt x="63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2"/>
            <p:cNvSpPr/>
            <p:nvPr/>
          </p:nvSpPr>
          <p:spPr>
            <a:xfrm>
              <a:off x="4759625" y="2686875"/>
              <a:ext cx="180975" cy="314400"/>
            </a:xfrm>
            <a:custGeom>
              <a:rect b="b" l="l" r="r" t="t"/>
              <a:pathLst>
                <a:path extrusionOk="0" h="12576" w="7239">
                  <a:moveTo>
                    <a:pt x="968" y="0"/>
                  </a:moveTo>
                  <a:lnTo>
                    <a:pt x="0" y="2736"/>
                  </a:lnTo>
                  <a:lnTo>
                    <a:pt x="34" y="12576"/>
                  </a:lnTo>
                  <a:lnTo>
                    <a:pt x="801" y="10141"/>
                  </a:lnTo>
                  <a:lnTo>
                    <a:pt x="3970" y="11475"/>
                  </a:lnTo>
                  <a:cubicBezTo>
                    <a:pt x="5171" y="10574"/>
                    <a:pt x="7239" y="2736"/>
                    <a:pt x="7239" y="2736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4136675" y="2799450"/>
              <a:ext cx="110925" cy="178475"/>
            </a:xfrm>
            <a:custGeom>
              <a:rect b="b" l="l" r="r" t="t"/>
              <a:pathLst>
                <a:path extrusionOk="0" h="7139" w="4437">
                  <a:moveTo>
                    <a:pt x="34" y="0"/>
                  </a:moveTo>
                  <a:cubicBezTo>
                    <a:pt x="0" y="101"/>
                    <a:pt x="0" y="234"/>
                    <a:pt x="0" y="334"/>
                  </a:cubicBezTo>
                  <a:cubicBezTo>
                    <a:pt x="0" y="668"/>
                    <a:pt x="34" y="968"/>
                    <a:pt x="67" y="1301"/>
                  </a:cubicBezTo>
                  <a:cubicBezTo>
                    <a:pt x="134" y="1768"/>
                    <a:pt x="267" y="2202"/>
                    <a:pt x="434" y="2669"/>
                  </a:cubicBezTo>
                  <a:cubicBezTo>
                    <a:pt x="634" y="3203"/>
                    <a:pt x="901" y="3736"/>
                    <a:pt x="1201" y="4203"/>
                  </a:cubicBezTo>
                  <a:cubicBezTo>
                    <a:pt x="1768" y="5104"/>
                    <a:pt x="2502" y="5871"/>
                    <a:pt x="3336" y="6505"/>
                  </a:cubicBezTo>
                  <a:cubicBezTo>
                    <a:pt x="3570" y="6672"/>
                    <a:pt x="3836" y="6839"/>
                    <a:pt x="4103" y="7005"/>
                  </a:cubicBezTo>
                  <a:cubicBezTo>
                    <a:pt x="4203" y="7072"/>
                    <a:pt x="4303" y="7106"/>
                    <a:pt x="4437" y="7139"/>
                  </a:cubicBezTo>
                  <a:cubicBezTo>
                    <a:pt x="4437" y="7106"/>
                    <a:pt x="4037" y="6872"/>
                    <a:pt x="3403" y="6338"/>
                  </a:cubicBezTo>
                  <a:cubicBezTo>
                    <a:pt x="2602" y="5705"/>
                    <a:pt x="1935" y="4937"/>
                    <a:pt x="1368" y="4070"/>
                  </a:cubicBezTo>
                  <a:cubicBezTo>
                    <a:pt x="1068" y="3603"/>
                    <a:pt x="801" y="3103"/>
                    <a:pt x="601" y="2569"/>
                  </a:cubicBezTo>
                  <a:cubicBezTo>
                    <a:pt x="434" y="2135"/>
                    <a:pt x="301" y="1702"/>
                    <a:pt x="234" y="1268"/>
                  </a:cubicBezTo>
                  <a:cubicBezTo>
                    <a:pt x="67" y="501"/>
                    <a:pt x="67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4195875" y="2766925"/>
              <a:ext cx="95925" cy="134300"/>
            </a:xfrm>
            <a:custGeom>
              <a:rect b="b" l="l" r="r" t="t"/>
              <a:pathLst>
                <a:path extrusionOk="0" h="5372" w="3837">
                  <a:moveTo>
                    <a:pt x="1" y="1"/>
                  </a:moveTo>
                  <a:cubicBezTo>
                    <a:pt x="67" y="334"/>
                    <a:pt x="201" y="634"/>
                    <a:pt x="368" y="901"/>
                  </a:cubicBezTo>
                  <a:cubicBezTo>
                    <a:pt x="735" y="1602"/>
                    <a:pt x="1135" y="2269"/>
                    <a:pt x="1569" y="2936"/>
                  </a:cubicBezTo>
                  <a:cubicBezTo>
                    <a:pt x="2036" y="3570"/>
                    <a:pt x="2503" y="4204"/>
                    <a:pt x="3070" y="4771"/>
                  </a:cubicBezTo>
                  <a:cubicBezTo>
                    <a:pt x="3203" y="4937"/>
                    <a:pt x="3403" y="5104"/>
                    <a:pt x="3570" y="5238"/>
                  </a:cubicBezTo>
                  <a:cubicBezTo>
                    <a:pt x="3737" y="5338"/>
                    <a:pt x="3803" y="5371"/>
                    <a:pt x="3803" y="5371"/>
                  </a:cubicBezTo>
                  <a:cubicBezTo>
                    <a:pt x="3837" y="5338"/>
                    <a:pt x="3737" y="5271"/>
                    <a:pt x="3637" y="5171"/>
                  </a:cubicBezTo>
                  <a:cubicBezTo>
                    <a:pt x="3503" y="5037"/>
                    <a:pt x="3336" y="4871"/>
                    <a:pt x="3136" y="4671"/>
                  </a:cubicBezTo>
                  <a:cubicBezTo>
                    <a:pt x="2769" y="4204"/>
                    <a:pt x="2269" y="3536"/>
                    <a:pt x="1735" y="2803"/>
                  </a:cubicBezTo>
                  <a:cubicBezTo>
                    <a:pt x="1235" y="2035"/>
                    <a:pt x="801" y="1335"/>
                    <a:pt x="501" y="834"/>
                  </a:cubicBezTo>
                  <a:cubicBezTo>
                    <a:pt x="201" y="334"/>
                    <a:pt x="34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4286775" y="2701875"/>
              <a:ext cx="479550" cy="67950"/>
            </a:xfrm>
            <a:custGeom>
              <a:rect b="b" l="l" r="r" t="t"/>
              <a:pathLst>
                <a:path extrusionOk="0" h="2718" w="19182">
                  <a:moveTo>
                    <a:pt x="19181" y="1"/>
                  </a:moveTo>
                  <a:cubicBezTo>
                    <a:pt x="19114" y="1"/>
                    <a:pt x="19048" y="1"/>
                    <a:pt x="18981" y="34"/>
                  </a:cubicBezTo>
                  <a:cubicBezTo>
                    <a:pt x="18847" y="67"/>
                    <a:pt x="18681" y="67"/>
                    <a:pt x="18414" y="134"/>
                  </a:cubicBezTo>
                  <a:cubicBezTo>
                    <a:pt x="17913" y="234"/>
                    <a:pt x="17213" y="401"/>
                    <a:pt x="16346" y="634"/>
                  </a:cubicBezTo>
                  <a:cubicBezTo>
                    <a:pt x="15478" y="868"/>
                    <a:pt x="14444" y="1202"/>
                    <a:pt x="13310" y="1535"/>
                  </a:cubicBezTo>
                  <a:cubicBezTo>
                    <a:pt x="12076" y="1902"/>
                    <a:pt x="10842" y="2202"/>
                    <a:pt x="9574" y="2369"/>
                  </a:cubicBezTo>
                  <a:cubicBezTo>
                    <a:pt x="8874" y="2459"/>
                    <a:pt x="8173" y="2504"/>
                    <a:pt x="7475" y="2504"/>
                  </a:cubicBezTo>
                  <a:cubicBezTo>
                    <a:pt x="5847" y="2504"/>
                    <a:pt x="4234" y="2259"/>
                    <a:pt x="2669" y="1769"/>
                  </a:cubicBezTo>
                  <a:cubicBezTo>
                    <a:pt x="2002" y="1535"/>
                    <a:pt x="1335" y="1268"/>
                    <a:pt x="701" y="968"/>
                  </a:cubicBezTo>
                  <a:cubicBezTo>
                    <a:pt x="468" y="835"/>
                    <a:pt x="234" y="735"/>
                    <a:pt x="1" y="634"/>
                  </a:cubicBezTo>
                  <a:lnTo>
                    <a:pt x="1" y="634"/>
                  </a:lnTo>
                  <a:cubicBezTo>
                    <a:pt x="34" y="701"/>
                    <a:pt x="101" y="735"/>
                    <a:pt x="167" y="768"/>
                  </a:cubicBezTo>
                  <a:cubicBezTo>
                    <a:pt x="268" y="835"/>
                    <a:pt x="434" y="935"/>
                    <a:pt x="668" y="1068"/>
                  </a:cubicBezTo>
                  <a:cubicBezTo>
                    <a:pt x="1302" y="1368"/>
                    <a:pt x="1935" y="1669"/>
                    <a:pt x="2636" y="1902"/>
                  </a:cubicBezTo>
                  <a:cubicBezTo>
                    <a:pt x="4208" y="2442"/>
                    <a:pt x="5862" y="2717"/>
                    <a:pt x="7518" y="2717"/>
                  </a:cubicBezTo>
                  <a:cubicBezTo>
                    <a:pt x="8216" y="2717"/>
                    <a:pt x="8915" y="2668"/>
                    <a:pt x="9608" y="2569"/>
                  </a:cubicBezTo>
                  <a:cubicBezTo>
                    <a:pt x="10875" y="2369"/>
                    <a:pt x="12143" y="2102"/>
                    <a:pt x="13344" y="1702"/>
                  </a:cubicBezTo>
                  <a:lnTo>
                    <a:pt x="16379" y="768"/>
                  </a:lnTo>
                  <a:cubicBezTo>
                    <a:pt x="17246" y="501"/>
                    <a:pt x="17947" y="301"/>
                    <a:pt x="18414" y="201"/>
                  </a:cubicBezTo>
                  <a:cubicBezTo>
                    <a:pt x="18681" y="134"/>
                    <a:pt x="18914" y="67"/>
                    <a:pt x="191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4284275" y="2844700"/>
              <a:ext cx="498725" cy="18975"/>
            </a:xfrm>
            <a:custGeom>
              <a:rect b="b" l="l" r="r" t="t"/>
              <a:pathLst>
                <a:path extrusionOk="0" h="759" w="19949">
                  <a:moveTo>
                    <a:pt x="19848" y="0"/>
                  </a:moveTo>
                  <a:cubicBezTo>
                    <a:pt x="19815" y="0"/>
                    <a:pt x="19781" y="8"/>
                    <a:pt x="19748" y="25"/>
                  </a:cubicBezTo>
                  <a:lnTo>
                    <a:pt x="19148" y="58"/>
                  </a:lnTo>
                  <a:cubicBezTo>
                    <a:pt x="18647" y="125"/>
                    <a:pt x="17913" y="192"/>
                    <a:pt x="17013" y="259"/>
                  </a:cubicBezTo>
                  <a:cubicBezTo>
                    <a:pt x="15211" y="425"/>
                    <a:pt x="12743" y="525"/>
                    <a:pt x="9974" y="525"/>
                  </a:cubicBezTo>
                  <a:cubicBezTo>
                    <a:pt x="7206" y="525"/>
                    <a:pt x="4704" y="459"/>
                    <a:pt x="2903" y="392"/>
                  </a:cubicBezTo>
                  <a:lnTo>
                    <a:pt x="768" y="359"/>
                  </a:lnTo>
                  <a:lnTo>
                    <a:pt x="201" y="359"/>
                  </a:lnTo>
                  <a:cubicBezTo>
                    <a:pt x="167" y="342"/>
                    <a:pt x="134" y="334"/>
                    <a:pt x="101" y="334"/>
                  </a:cubicBezTo>
                  <a:cubicBezTo>
                    <a:pt x="67" y="334"/>
                    <a:pt x="34" y="342"/>
                    <a:pt x="1" y="359"/>
                  </a:cubicBezTo>
                  <a:cubicBezTo>
                    <a:pt x="67" y="359"/>
                    <a:pt x="134" y="392"/>
                    <a:pt x="201" y="392"/>
                  </a:cubicBezTo>
                  <a:lnTo>
                    <a:pt x="768" y="425"/>
                  </a:lnTo>
                  <a:lnTo>
                    <a:pt x="2869" y="559"/>
                  </a:lnTo>
                  <a:cubicBezTo>
                    <a:pt x="4704" y="659"/>
                    <a:pt x="7172" y="759"/>
                    <a:pt x="9974" y="759"/>
                  </a:cubicBezTo>
                  <a:cubicBezTo>
                    <a:pt x="12743" y="759"/>
                    <a:pt x="15245" y="592"/>
                    <a:pt x="17046" y="425"/>
                  </a:cubicBezTo>
                  <a:cubicBezTo>
                    <a:pt x="17947" y="325"/>
                    <a:pt x="18681" y="225"/>
                    <a:pt x="19181" y="159"/>
                  </a:cubicBezTo>
                  <a:lnTo>
                    <a:pt x="19748" y="58"/>
                  </a:lnTo>
                  <a:cubicBezTo>
                    <a:pt x="19815" y="58"/>
                    <a:pt x="19881" y="25"/>
                    <a:pt x="19948" y="25"/>
                  </a:cubicBezTo>
                  <a:cubicBezTo>
                    <a:pt x="19915" y="8"/>
                    <a:pt x="19881" y="0"/>
                    <a:pt x="198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4305950" y="2940375"/>
              <a:ext cx="469525" cy="31550"/>
            </a:xfrm>
            <a:custGeom>
              <a:rect b="b" l="l" r="r" t="t"/>
              <a:pathLst>
                <a:path extrusionOk="0" h="1262" w="18781">
                  <a:moveTo>
                    <a:pt x="18781" y="1"/>
                  </a:moveTo>
                  <a:lnTo>
                    <a:pt x="18781" y="1"/>
                  </a:lnTo>
                  <a:cubicBezTo>
                    <a:pt x="18547" y="34"/>
                    <a:pt x="18314" y="68"/>
                    <a:pt x="18080" y="134"/>
                  </a:cubicBezTo>
                  <a:cubicBezTo>
                    <a:pt x="17880" y="201"/>
                    <a:pt x="17580" y="234"/>
                    <a:pt x="17247" y="301"/>
                  </a:cubicBezTo>
                  <a:cubicBezTo>
                    <a:pt x="16913" y="368"/>
                    <a:pt x="16513" y="434"/>
                    <a:pt x="16112" y="501"/>
                  </a:cubicBezTo>
                  <a:cubicBezTo>
                    <a:pt x="13911" y="801"/>
                    <a:pt x="11676" y="968"/>
                    <a:pt x="9441" y="1002"/>
                  </a:cubicBezTo>
                  <a:cubicBezTo>
                    <a:pt x="8534" y="1036"/>
                    <a:pt x="7655" y="1051"/>
                    <a:pt x="6823" y="1051"/>
                  </a:cubicBezTo>
                  <a:cubicBezTo>
                    <a:pt x="5269" y="1051"/>
                    <a:pt x="3878" y="1000"/>
                    <a:pt x="2770" y="935"/>
                  </a:cubicBezTo>
                  <a:cubicBezTo>
                    <a:pt x="1902" y="901"/>
                    <a:pt x="1235" y="835"/>
                    <a:pt x="735" y="801"/>
                  </a:cubicBezTo>
                  <a:cubicBezTo>
                    <a:pt x="501" y="768"/>
                    <a:pt x="234" y="768"/>
                    <a:pt x="1" y="768"/>
                  </a:cubicBezTo>
                  <a:cubicBezTo>
                    <a:pt x="234" y="835"/>
                    <a:pt x="501" y="868"/>
                    <a:pt x="735" y="901"/>
                  </a:cubicBezTo>
                  <a:cubicBezTo>
                    <a:pt x="1202" y="968"/>
                    <a:pt x="1936" y="1035"/>
                    <a:pt x="2770" y="1102"/>
                  </a:cubicBezTo>
                  <a:cubicBezTo>
                    <a:pt x="3990" y="1199"/>
                    <a:pt x="5587" y="1261"/>
                    <a:pt x="7388" y="1261"/>
                  </a:cubicBezTo>
                  <a:cubicBezTo>
                    <a:pt x="8048" y="1261"/>
                    <a:pt x="8735" y="1253"/>
                    <a:pt x="9441" y="1235"/>
                  </a:cubicBezTo>
                  <a:cubicBezTo>
                    <a:pt x="11676" y="1202"/>
                    <a:pt x="13877" y="1002"/>
                    <a:pt x="16112" y="635"/>
                  </a:cubicBezTo>
                  <a:cubicBezTo>
                    <a:pt x="16513" y="568"/>
                    <a:pt x="16913" y="501"/>
                    <a:pt x="17247" y="434"/>
                  </a:cubicBezTo>
                  <a:cubicBezTo>
                    <a:pt x="17547" y="334"/>
                    <a:pt x="17847" y="301"/>
                    <a:pt x="18080" y="234"/>
                  </a:cubicBezTo>
                  <a:cubicBezTo>
                    <a:pt x="18314" y="168"/>
                    <a:pt x="18547" y="101"/>
                    <a:pt x="187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4326800" y="3069850"/>
              <a:ext cx="435350" cy="14200"/>
            </a:xfrm>
            <a:custGeom>
              <a:rect b="b" l="l" r="r" t="t"/>
              <a:pathLst>
                <a:path extrusionOk="0" h="568" w="17414">
                  <a:moveTo>
                    <a:pt x="17063" y="1"/>
                  </a:moveTo>
                  <a:cubicBezTo>
                    <a:pt x="16946" y="1"/>
                    <a:pt x="16829" y="9"/>
                    <a:pt x="16713" y="26"/>
                  </a:cubicBezTo>
                  <a:lnTo>
                    <a:pt x="14845" y="126"/>
                  </a:lnTo>
                  <a:cubicBezTo>
                    <a:pt x="13277" y="226"/>
                    <a:pt x="11109" y="326"/>
                    <a:pt x="8707" y="359"/>
                  </a:cubicBezTo>
                  <a:cubicBezTo>
                    <a:pt x="8276" y="365"/>
                    <a:pt x="7853" y="368"/>
                    <a:pt x="7440" y="368"/>
                  </a:cubicBezTo>
                  <a:cubicBezTo>
                    <a:pt x="5523" y="368"/>
                    <a:pt x="3826" y="308"/>
                    <a:pt x="2536" y="226"/>
                  </a:cubicBezTo>
                  <a:cubicBezTo>
                    <a:pt x="1735" y="159"/>
                    <a:pt x="1102" y="92"/>
                    <a:pt x="668" y="59"/>
                  </a:cubicBezTo>
                  <a:cubicBezTo>
                    <a:pt x="434" y="26"/>
                    <a:pt x="201" y="26"/>
                    <a:pt x="1" y="26"/>
                  </a:cubicBezTo>
                  <a:cubicBezTo>
                    <a:pt x="201" y="59"/>
                    <a:pt x="434" y="126"/>
                    <a:pt x="668" y="126"/>
                  </a:cubicBezTo>
                  <a:cubicBezTo>
                    <a:pt x="1102" y="226"/>
                    <a:pt x="1735" y="292"/>
                    <a:pt x="2536" y="359"/>
                  </a:cubicBezTo>
                  <a:cubicBezTo>
                    <a:pt x="3842" y="498"/>
                    <a:pt x="5566" y="568"/>
                    <a:pt x="7513" y="568"/>
                  </a:cubicBezTo>
                  <a:cubicBezTo>
                    <a:pt x="7903" y="568"/>
                    <a:pt x="8301" y="565"/>
                    <a:pt x="8707" y="559"/>
                  </a:cubicBezTo>
                  <a:cubicBezTo>
                    <a:pt x="11109" y="526"/>
                    <a:pt x="13310" y="426"/>
                    <a:pt x="14878" y="292"/>
                  </a:cubicBezTo>
                  <a:cubicBezTo>
                    <a:pt x="15645" y="226"/>
                    <a:pt x="16312" y="159"/>
                    <a:pt x="16746" y="126"/>
                  </a:cubicBezTo>
                  <a:cubicBezTo>
                    <a:pt x="16946" y="92"/>
                    <a:pt x="17180" y="59"/>
                    <a:pt x="17413" y="26"/>
                  </a:cubicBezTo>
                  <a:cubicBezTo>
                    <a:pt x="17296" y="9"/>
                    <a:pt x="17180" y="1"/>
                    <a:pt x="170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4315975" y="3183050"/>
              <a:ext cx="472025" cy="15675"/>
            </a:xfrm>
            <a:custGeom>
              <a:rect b="b" l="l" r="r" t="t"/>
              <a:pathLst>
                <a:path extrusionOk="0" h="627" w="18881">
                  <a:moveTo>
                    <a:pt x="9407" y="1"/>
                  </a:moveTo>
                  <a:cubicBezTo>
                    <a:pt x="6805" y="1"/>
                    <a:pt x="4437" y="134"/>
                    <a:pt x="2735" y="301"/>
                  </a:cubicBezTo>
                  <a:cubicBezTo>
                    <a:pt x="1902" y="368"/>
                    <a:pt x="1201" y="434"/>
                    <a:pt x="734" y="501"/>
                  </a:cubicBezTo>
                  <a:cubicBezTo>
                    <a:pt x="467" y="534"/>
                    <a:pt x="234" y="568"/>
                    <a:pt x="0" y="601"/>
                  </a:cubicBezTo>
                  <a:cubicBezTo>
                    <a:pt x="117" y="618"/>
                    <a:pt x="242" y="626"/>
                    <a:pt x="367" y="626"/>
                  </a:cubicBezTo>
                  <a:cubicBezTo>
                    <a:pt x="492" y="626"/>
                    <a:pt x="617" y="618"/>
                    <a:pt x="734" y="601"/>
                  </a:cubicBezTo>
                  <a:lnTo>
                    <a:pt x="2769" y="434"/>
                  </a:lnTo>
                  <a:cubicBezTo>
                    <a:pt x="4470" y="334"/>
                    <a:pt x="6838" y="201"/>
                    <a:pt x="9440" y="201"/>
                  </a:cubicBezTo>
                  <a:cubicBezTo>
                    <a:pt x="12042" y="201"/>
                    <a:pt x="14410" y="334"/>
                    <a:pt x="16112" y="434"/>
                  </a:cubicBezTo>
                  <a:lnTo>
                    <a:pt x="18113" y="601"/>
                  </a:lnTo>
                  <a:cubicBezTo>
                    <a:pt x="18247" y="618"/>
                    <a:pt x="18372" y="626"/>
                    <a:pt x="18497" y="626"/>
                  </a:cubicBezTo>
                  <a:cubicBezTo>
                    <a:pt x="18622" y="626"/>
                    <a:pt x="18747" y="618"/>
                    <a:pt x="18880" y="601"/>
                  </a:cubicBezTo>
                  <a:cubicBezTo>
                    <a:pt x="18613" y="568"/>
                    <a:pt x="18347" y="534"/>
                    <a:pt x="18113" y="501"/>
                  </a:cubicBezTo>
                  <a:cubicBezTo>
                    <a:pt x="17646" y="434"/>
                    <a:pt x="16912" y="368"/>
                    <a:pt x="16078" y="301"/>
                  </a:cubicBezTo>
                  <a:cubicBezTo>
                    <a:pt x="14410" y="134"/>
                    <a:pt x="12009" y="1"/>
                    <a:pt x="94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4783800" y="2741075"/>
              <a:ext cx="53400" cy="82575"/>
            </a:xfrm>
            <a:custGeom>
              <a:rect b="b" l="l" r="r" t="t"/>
              <a:pathLst>
                <a:path extrusionOk="0" h="3303" w="2136">
                  <a:moveTo>
                    <a:pt x="2135" y="0"/>
                  </a:moveTo>
                  <a:cubicBezTo>
                    <a:pt x="2069" y="0"/>
                    <a:pt x="1668" y="768"/>
                    <a:pt x="1101" y="1668"/>
                  </a:cubicBezTo>
                  <a:cubicBezTo>
                    <a:pt x="534" y="2602"/>
                    <a:pt x="1" y="3269"/>
                    <a:pt x="34" y="3303"/>
                  </a:cubicBezTo>
                  <a:cubicBezTo>
                    <a:pt x="534" y="2869"/>
                    <a:pt x="968" y="2369"/>
                    <a:pt x="1301" y="1802"/>
                  </a:cubicBezTo>
                  <a:cubicBezTo>
                    <a:pt x="1668" y="1268"/>
                    <a:pt x="1969" y="668"/>
                    <a:pt x="2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4273425" y="2800275"/>
              <a:ext cx="67575" cy="341950"/>
            </a:xfrm>
            <a:custGeom>
              <a:rect b="b" l="l" r="r" t="t"/>
              <a:pathLst>
                <a:path extrusionOk="0" h="13678" w="2703">
                  <a:moveTo>
                    <a:pt x="1" y="1"/>
                  </a:moveTo>
                  <a:cubicBezTo>
                    <a:pt x="1" y="168"/>
                    <a:pt x="34" y="334"/>
                    <a:pt x="68" y="535"/>
                  </a:cubicBezTo>
                  <a:cubicBezTo>
                    <a:pt x="101" y="868"/>
                    <a:pt x="201" y="1402"/>
                    <a:pt x="301" y="2002"/>
                  </a:cubicBezTo>
                  <a:cubicBezTo>
                    <a:pt x="535" y="3236"/>
                    <a:pt x="868" y="4971"/>
                    <a:pt x="1269" y="6839"/>
                  </a:cubicBezTo>
                  <a:cubicBezTo>
                    <a:pt x="1635" y="8707"/>
                    <a:pt x="2002" y="10408"/>
                    <a:pt x="2269" y="11676"/>
                  </a:cubicBezTo>
                  <a:lnTo>
                    <a:pt x="2569" y="13144"/>
                  </a:lnTo>
                  <a:cubicBezTo>
                    <a:pt x="2603" y="13310"/>
                    <a:pt x="2636" y="13510"/>
                    <a:pt x="2703" y="13677"/>
                  </a:cubicBezTo>
                  <a:cubicBezTo>
                    <a:pt x="2703" y="13477"/>
                    <a:pt x="2703" y="13310"/>
                    <a:pt x="2670" y="13110"/>
                  </a:cubicBezTo>
                  <a:cubicBezTo>
                    <a:pt x="2603" y="12777"/>
                    <a:pt x="2536" y="12276"/>
                    <a:pt x="2436" y="11642"/>
                  </a:cubicBezTo>
                  <a:cubicBezTo>
                    <a:pt x="2203" y="10408"/>
                    <a:pt x="1869" y="8674"/>
                    <a:pt x="1469" y="6806"/>
                  </a:cubicBezTo>
                  <a:cubicBezTo>
                    <a:pt x="1068" y="4938"/>
                    <a:pt x="735" y="3270"/>
                    <a:pt x="468" y="1969"/>
                  </a:cubicBezTo>
                  <a:lnTo>
                    <a:pt x="134" y="501"/>
                  </a:lnTo>
                  <a:cubicBezTo>
                    <a:pt x="134" y="334"/>
                    <a:pt x="68" y="16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4765450" y="2856150"/>
              <a:ext cx="20875" cy="265225"/>
            </a:xfrm>
            <a:custGeom>
              <a:rect b="b" l="l" r="r" t="t"/>
              <a:pathLst>
                <a:path extrusionOk="0" h="10609" w="835">
                  <a:moveTo>
                    <a:pt x="801" y="1"/>
                  </a:moveTo>
                  <a:cubicBezTo>
                    <a:pt x="768" y="134"/>
                    <a:pt x="735" y="268"/>
                    <a:pt x="735" y="401"/>
                  </a:cubicBezTo>
                  <a:cubicBezTo>
                    <a:pt x="701" y="668"/>
                    <a:pt x="668" y="1068"/>
                    <a:pt x="634" y="1569"/>
                  </a:cubicBezTo>
                  <a:cubicBezTo>
                    <a:pt x="534" y="2503"/>
                    <a:pt x="434" y="3837"/>
                    <a:pt x="334" y="5305"/>
                  </a:cubicBezTo>
                  <a:cubicBezTo>
                    <a:pt x="234" y="6772"/>
                    <a:pt x="134" y="8107"/>
                    <a:pt x="101" y="9074"/>
                  </a:cubicBezTo>
                  <a:cubicBezTo>
                    <a:pt x="34" y="9541"/>
                    <a:pt x="34" y="9941"/>
                    <a:pt x="34" y="10208"/>
                  </a:cubicBezTo>
                  <a:cubicBezTo>
                    <a:pt x="1" y="10341"/>
                    <a:pt x="1" y="10475"/>
                    <a:pt x="34" y="10608"/>
                  </a:cubicBezTo>
                  <a:cubicBezTo>
                    <a:pt x="67" y="10475"/>
                    <a:pt x="101" y="10341"/>
                    <a:pt x="101" y="10208"/>
                  </a:cubicBezTo>
                  <a:cubicBezTo>
                    <a:pt x="134" y="9941"/>
                    <a:pt x="167" y="9541"/>
                    <a:pt x="234" y="9074"/>
                  </a:cubicBezTo>
                  <a:cubicBezTo>
                    <a:pt x="301" y="8107"/>
                    <a:pt x="434" y="6772"/>
                    <a:pt x="534" y="5305"/>
                  </a:cubicBezTo>
                  <a:cubicBezTo>
                    <a:pt x="634" y="3870"/>
                    <a:pt x="701" y="2536"/>
                    <a:pt x="768" y="1569"/>
                  </a:cubicBezTo>
                  <a:cubicBezTo>
                    <a:pt x="801" y="1068"/>
                    <a:pt x="801" y="668"/>
                    <a:pt x="801" y="401"/>
                  </a:cubicBezTo>
                  <a:cubicBezTo>
                    <a:pt x="835" y="268"/>
                    <a:pt x="835" y="134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4828825" y="2739400"/>
              <a:ext cx="70075" cy="217675"/>
            </a:xfrm>
            <a:custGeom>
              <a:rect b="b" l="l" r="r" t="t"/>
              <a:pathLst>
                <a:path extrusionOk="0" h="8707" w="2803">
                  <a:moveTo>
                    <a:pt x="2803" y="1"/>
                  </a:moveTo>
                  <a:cubicBezTo>
                    <a:pt x="2703" y="101"/>
                    <a:pt x="2636" y="201"/>
                    <a:pt x="2569" y="301"/>
                  </a:cubicBezTo>
                  <a:cubicBezTo>
                    <a:pt x="2469" y="501"/>
                    <a:pt x="2302" y="801"/>
                    <a:pt x="2136" y="1168"/>
                  </a:cubicBezTo>
                  <a:cubicBezTo>
                    <a:pt x="1669" y="2169"/>
                    <a:pt x="1268" y="3170"/>
                    <a:pt x="935" y="4204"/>
                  </a:cubicBezTo>
                  <a:cubicBezTo>
                    <a:pt x="601" y="5238"/>
                    <a:pt x="334" y="6305"/>
                    <a:pt x="168" y="7373"/>
                  </a:cubicBezTo>
                  <a:cubicBezTo>
                    <a:pt x="68" y="7773"/>
                    <a:pt x="34" y="8107"/>
                    <a:pt x="1" y="8340"/>
                  </a:cubicBezTo>
                  <a:cubicBezTo>
                    <a:pt x="1" y="8473"/>
                    <a:pt x="1" y="8607"/>
                    <a:pt x="1" y="8707"/>
                  </a:cubicBezTo>
                  <a:cubicBezTo>
                    <a:pt x="134" y="8273"/>
                    <a:pt x="234" y="7840"/>
                    <a:pt x="301" y="7406"/>
                  </a:cubicBezTo>
                  <a:cubicBezTo>
                    <a:pt x="501" y="6605"/>
                    <a:pt x="768" y="5471"/>
                    <a:pt x="1135" y="4270"/>
                  </a:cubicBezTo>
                  <a:cubicBezTo>
                    <a:pt x="1535" y="3070"/>
                    <a:pt x="1969" y="2002"/>
                    <a:pt x="2269" y="1235"/>
                  </a:cubicBezTo>
                  <a:cubicBezTo>
                    <a:pt x="2469" y="835"/>
                    <a:pt x="2636" y="434"/>
                    <a:pt x="28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4261750" y="3272425"/>
              <a:ext cx="555425" cy="73275"/>
            </a:xfrm>
            <a:custGeom>
              <a:rect b="b" l="l" r="r" t="t"/>
              <a:pathLst>
                <a:path extrusionOk="0" h="2931" w="22217">
                  <a:moveTo>
                    <a:pt x="13043" y="1"/>
                  </a:moveTo>
                  <a:cubicBezTo>
                    <a:pt x="10867" y="1"/>
                    <a:pt x="8693" y="232"/>
                    <a:pt x="6572" y="695"/>
                  </a:cubicBezTo>
                  <a:cubicBezTo>
                    <a:pt x="5905" y="829"/>
                    <a:pt x="5271" y="996"/>
                    <a:pt x="4704" y="1129"/>
                  </a:cubicBezTo>
                  <a:cubicBezTo>
                    <a:pt x="4104" y="1296"/>
                    <a:pt x="3570" y="1496"/>
                    <a:pt x="3070" y="1629"/>
                  </a:cubicBezTo>
                  <a:cubicBezTo>
                    <a:pt x="2603" y="1796"/>
                    <a:pt x="2169" y="1963"/>
                    <a:pt x="1769" y="2130"/>
                  </a:cubicBezTo>
                  <a:cubicBezTo>
                    <a:pt x="1402" y="2263"/>
                    <a:pt x="1068" y="2397"/>
                    <a:pt x="802" y="2530"/>
                  </a:cubicBezTo>
                  <a:lnTo>
                    <a:pt x="201" y="2797"/>
                  </a:lnTo>
                  <a:cubicBezTo>
                    <a:pt x="134" y="2830"/>
                    <a:pt x="68" y="2864"/>
                    <a:pt x="1" y="2930"/>
                  </a:cubicBezTo>
                  <a:cubicBezTo>
                    <a:pt x="68" y="2897"/>
                    <a:pt x="168" y="2864"/>
                    <a:pt x="234" y="2830"/>
                  </a:cubicBezTo>
                  <a:lnTo>
                    <a:pt x="835" y="2597"/>
                  </a:lnTo>
                  <a:cubicBezTo>
                    <a:pt x="1102" y="2497"/>
                    <a:pt x="1435" y="2363"/>
                    <a:pt x="1836" y="2230"/>
                  </a:cubicBezTo>
                  <a:cubicBezTo>
                    <a:pt x="2203" y="2096"/>
                    <a:pt x="2636" y="1963"/>
                    <a:pt x="3137" y="1796"/>
                  </a:cubicBezTo>
                  <a:cubicBezTo>
                    <a:pt x="3637" y="1629"/>
                    <a:pt x="4171" y="1496"/>
                    <a:pt x="4738" y="1329"/>
                  </a:cubicBezTo>
                  <a:cubicBezTo>
                    <a:pt x="5338" y="1162"/>
                    <a:pt x="5939" y="1029"/>
                    <a:pt x="6606" y="896"/>
                  </a:cubicBezTo>
                  <a:cubicBezTo>
                    <a:pt x="8073" y="595"/>
                    <a:pt x="9508" y="395"/>
                    <a:pt x="10975" y="295"/>
                  </a:cubicBezTo>
                  <a:cubicBezTo>
                    <a:pt x="11709" y="245"/>
                    <a:pt x="12443" y="220"/>
                    <a:pt x="13177" y="220"/>
                  </a:cubicBezTo>
                  <a:cubicBezTo>
                    <a:pt x="13911" y="220"/>
                    <a:pt x="14645" y="245"/>
                    <a:pt x="15379" y="295"/>
                  </a:cubicBezTo>
                  <a:cubicBezTo>
                    <a:pt x="16046" y="362"/>
                    <a:pt x="16713" y="429"/>
                    <a:pt x="17313" y="495"/>
                  </a:cubicBezTo>
                  <a:cubicBezTo>
                    <a:pt x="17914" y="562"/>
                    <a:pt x="18447" y="662"/>
                    <a:pt x="18981" y="729"/>
                  </a:cubicBezTo>
                  <a:cubicBezTo>
                    <a:pt x="19515" y="796"/>
                    <a:pt x="19949" y="929"/>
                    <a:pt x="20349" y="996"/>
                  </a:cubicBezTo>
                  <a:cubicBezTo>
                    <a:pt x="20749" y="1096"/>
                    <a:pt x="21083" y="1162"/>
                    <a:pt x="21350" y="1229"/>
                  </a:cubicBezTo>
                  <a:lnTo>
                    <a:pt x="22017" y="1396"/>
                  </a:lnTo>
                  <a:cubicBezTo>
                    <a:pt x="22083" y="1396"/>
                    <a:pt x="22150" y="1429"/>
                    <a:pt x="22217" y="1429"/>
                  </a:cubicBezTo>
                  <a:cubicBezTo>
                    <a:pt x="22150" y="1396"/>
                    <a:pt x="22083" y="1363"/>
                    <a:pt x="22017" y="1363"/>
                  </a:cubicBezTo>
                  <a:lnTo>
                    <a:pt x="21383" y="1162"/>
                  </a:lnTo>
                  <a:cubicBezTo>
                    <a:pt x="21116" y="1062"/>
                    <a:pt x="20782" y="962"/>
                    <a:pt x="20382" y="896"/>
                  </a:cubicBezTo>
                  <a:cubicBezTo>
                    <a:pt x="19982" y="796"/>
                    <a:pt x="19515" y="695"/>
                    <a:pt x="19015" y="595"/>
                  </a:cubicBezTo>
                  <a:cubicBezTo>
                    <a:pt x="18514" y="495"/>
                    <a:pt x="17947" y="395"/>
                    <a:pt x="17347" y="295"/>
                  </a:cubicBezTo>
                  <a:cubicBezTo>
                    <a:pt x="16746" y="228"/>
                    <a:pt x="16112" y="162"/>
                    <a:pt x="15445" y="95"/>
                  </a:cubicBezTo>
                  <a:cubicBezTo>
                    <a:pt x="14646" y="32"/>
                    <a:pt x="13844" y="1"/>
                    <a:pt x="130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2" name="Google Shape;712;p22"/>
          <p:cNvSpPr txBox="1"/>
          <p:nvPr>
            <p:ph type="title"/>
          </p:nvPr>
        </p:nvSpPr>
        <p:spPr>
          <a:xfrm>
            <a:off x="457200" y="408425"/>
            <a:ext cx="8229600" cy="5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Limitasi</a:t>
            </a:r>
            <a:endParaRPr/>
          </a:p>
        </p:txBody>
      </p:sp>
      <p:pic>
        <p:nvPicPr>
          <p:cNvPr id="713" name="Google Shape;7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581950" cy="581950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22"/>
          <p:cNvSpPr/>
          <p:nvPr/>
        </p:nvSpPr>
        <p:spPr>
          <a:xfrm>
            <a:off x="4499000" y="1537788"/>
            <a:ext cx="3900300" cy="10422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 rating yang digunakan dari dataset hanya pada bulan Juni - Juli 2021</a:t>
            </a:r>
            <a:endParaRPr/>
          </a:p>
        </p:txBody>
      </p:sp>
      <p:sp>
        <p:nvSpPr>
          <p:cNvPr id="715" name="Google Shape;715;p22"/>
          <p:cNvSpPr/>
          <p:nvPr/>
        </p:nvSpPr>
        <p:spPr>
          <a:xfrm>
            <a:off x="4429950" y="3351325"/>
            <a:ext cx="3900300" cy="10422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Produk yang tersedia hanya jenis pakaian wanita yaitu Top, Crop top, Short Sleeves dan Long sleeves</a:t>
            </a:r>
            <a:endParaRPr/>
          </a:p>
        </p:txBody>
      </p:sp>
      <p:cxnSp>
        <p:nvCxnSpPr>
          <p:cNvPr id="716" name="Google Shape;716;p22"/>
          <p:cNvCxnSpPr>
            <a:stCxn id="695" idx="5"/>
            <a:endCxn id="715" idx="1"/>
          </p:cNvCxnSpPr>
          <p:nvPr/>
        </p:nvCxnSpPr>
        <p:spPr>
          <a:xfrm>
            <a:off x="3141283" y="3708303"/>
            <a:ext cx="1288800" cy="16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7" name="Google Shape;717;p22"/>
          <p:cNvCxnSpPr>
            <a:stCxn id="695" idx="7"/>
            <a:endCxn id="714" idx="1"/>
          </p:cNvCxnSpPr>
          <p:nvPr/>
        </p:nvCxnSpPr>
        <p:spPr>
          <a:xfrm flipH="1" rot="10800000">
            <a:off x="3141283" y="2058945"/>
            <a:ext cx="1357800" cy="5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st Fashion Infographics by Slidesgo">
  <a:themeElements>
    <a:clrScheme name="Simple Light">
      <a:dk1>
        <a:srgbClr val="000000"/>
      </a:dk1>
      <a:lt1>
        <a:srgbClr val="FE5A1D"/>
      </a:lt1>
      <a:dk2>
        <a:srgbClr val="FE7316"/>
      </a:dk2>
      <a:lt2>
        <a:srgbClr val="FF8D0F"/>
      </a:lt2>
      <a:accent1>
        <a:srgbClr val="FFC687"/>
      </a:accent1>
      <a:accent2>
        <a:srgbClr val="D1095C"/>
      </a:accent2>
      <a:accent3>
        <a:srgbClr val="E72480"/>
      </a:accent3>
      <a:accent4>
        <a:srgbClr val="F741A8"/>
      </a:accent4>
      <a:accent5>
        <a:srgbClr val="F8BDD9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