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ndpng.com/picc/m/45-457250_us-flag-banner-png-transparent-png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79D3-88C3-1763-745A-51471ED53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Retrospective on the 2016 &amp; 2020 Presidential 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01EAE-83A1-9A2C-EA4B-7101E9B14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2430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Presentations from</a:t>
            </a:r>
            <a:r>
              <a:rPr lang="en-US" dirty="0"/>
              <a:t>:</a:t>
            </a:r>
          </a:p>
          <a:p>
            <a:r>
              <a:rPr lang="en-US" dirty="0"/>
              <a:t>Matthew Belcher</a:t>
            </a:r>
          </a:p>
          <a:p>
            <a:r>
              <a:rPr lang="en-US" dirty="0" err="1"/>
              <a:t>Waynette</a:t>
            </a:r>
            <a:r>
              <a:rPr lang="en-US" dirty="0"/>
              <a:t> Burke</a:t>
            </a:r>
          </a:p>
          <a:p>
            <a:r>
              <a:rPr lang="en-US" dirty="0"/>
              <a:t>Austin Calvo</a:t>
            </a:r>
          </a:p>
          <a:p>
            <a:r>
              <a:rPr lang="en-US" dirty="0"/>
              <a:t>Jasmine Leal</a:t>
            </a:r>
          </a:p>
          <a:p>
            <a:r>
              <a:rPr lang="en-US" dirty="0"/>
              <a:t>Gino Hernandez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FC6A-C17C-699C-0543-2BAD0DCE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2016v2020 Visualization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6C64-C3D9-C050-09D3-1901FAF5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7663-E847-C947-5377-F99CAAD9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ED8D-9DC2-9273-CDB2-6245FEC5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1A66-0BCA-AC2B-92F6-BB5E1A09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AAB9-8714-DE68-060C-D0328AE7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881-339C-1119-BB55-81FAB97B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14B1-87EE-904F-C241-437EBEC6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https://www.kindpng.com/picc/m/45-457250_us-flag-banner-png-transparent-png</a:t>
            </a:r>
            <a:r>
              <a:rPr lang="en-US">
                <a:hlinkClick r:id="rId2"/>
              </a:rPr>
              <a:t>.png</a:t>
            </a:r>
            <a:r>
              <a:rPr lang="en-US"/>
              <a:t> - to add the banner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8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A72F-4464-72F0-BE21-3E81E856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doing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D24D-A611-E1ED-7C33-460BDC7D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6170-A916-BCEC-9AB3-521967F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58D4-358B-6973-2ADB-3F887918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D2EE-3223-B677-FA53-77227AE7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A8F3-9DF0-877D-A741-45B61095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4ED7-B13B-2D3D-05E7-AB8D5B82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24CF-5B86-1BC9-35B0-E8534C70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FDD1-3E85-1698-E4BF-FD3448D1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2016v2020 Visualization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516D-1E66-F366-B817-B58BB497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9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C241-7C75-997A-C024-DB9BF068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2016v2020 Visualization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D66E-0A16-C53D-1412-01835B81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68E9-7A4A-1F74-488D-810F288C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2016v2020 Visualization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2DDC-3E23-4376-B738-9B8799DD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429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Sine</Template>
  <TotalTime>2377</TotalTime>
  <Words>70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SineVTI</vt:lpstr>
      <vt:lpstr>A Retrospective on the 2016 &amp; 2020 Presidential elections</vt:lpstr>
      <vt:lpstr>Finding the Data</vt:lpstr>
      <vt:lpstr>Why we are doing this </vt:lpstr>
      <vt:lpstr>Cleaning the Data</vt:lpstr>
      <vt:lpstr>Visualizations </vt:lpstr>
      <vt:lpstr>Dashboard Homepage</vt:lpstr>
      <vt:lpstr>2016v2020 Visualization 1</vt:lpstr>
      <vt:lpstr>2016v2020 Visualization 2</vt:lpstr>
      <vt:lpstr>2016v2020 Visualization 3</vt:lpstr>
      <vt:lpstr>2016v2020 Visualization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Retrospective on the 2016 &amp; 2020 Presidential elections</dc:title>
  <dc:creator>Gino Hernandez</dc:creator>
  <cp:lastModifiedBy>Gino Hernandez</cp:lastModifiedBy>
  <cp:revision>2</cp:revision>
  <dcterms:created xsi:type="dcterms:W3CDTF">2022-10-14T00:15:15Z</dcterms:created>
  <dcterms:modified xsi:type="dcterms:W3CDTF">2022-10-16T19:15:21Z</dcterms:modified>
</cp:coreProperties>
</file>