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A67D-B17A-416F-B29C-152215342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11B6E-E651-4210-9EA8-656B66F2F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5E4E-488E-497E-ABA4-2BBAB378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E08-852F-4527-A4B6-B15497745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80D1C-4C99-4F58-AC55-C4332614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AFC0D-3F30-4CB3-B112-EEF6368E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9FCD-14F9-4BBD-BAAE-F50B826D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0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5587-1F26-4E96-8394-8CCB36B2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892CF-B30F-4CAF-82DE-281043EB9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CAD5-A658-4789-BE61-D11F804F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E08-852F-4527-A4B6-B15497745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F63F-05C1-44E5-8E0E-3911D0EB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E4A8-787A-4AD7-8927-C1A07B13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9FCD-14F9-4BBD-BAAE-F50B826D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581C6-F127-41B9-B5FA-2DAC7620A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75715-F3D1-4D5F-A90F-362794F8F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6C39-429D-41AB-9AAB-8D2294FF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E08-852F-4527-A4B6-B15497745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FCFAE-B6B7-475D-A1DB-1FB55541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C9DF-A789-4C16-83C3-B91C65D5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9FCD-14F9-4BBD-BAAE-F50B826D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0CC9-9BC3-42D4-B124-97671082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BA307-FB4C-4102-980A-4B39FFAE3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E2EBC-5DA1-4915-990B-45A601F8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E08-852F-4527-A4B6-B15497745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CB7B-8920-48ED-9818-75558B2C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67E4F-DA6C-42E0-ABA9-102513E4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9FCD-14F9-4BBD-BAAE-F50B826D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EB58-B5E7-4903-819A-328EBE9C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0E54F-7C92-4E02-8204-3833B2FC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C21EE-EC9B-491E-9509-12259FA1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E08-852F-4527-A4B6-B15497745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D25F8-5600-4378-AA62-D1850EFC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1D5A8-0ACB-48D1-83D7-E204064E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9FCD-14F9-4BBD-BAAE-F50B826D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8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5E24-F0AE-4C61-8177-D9329A0F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DAC4-3BD6-4FD1-B98A-3E16A3FFC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69F69-F056-4F60-987C-9733445F2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37D17-6E0E-49AF-91B3-BF756DDB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E08-852F-4527-A4B6-B15497745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3DFD2-72AD-4C1A-8452-81091DB3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73037-618F-4C9A-8974-F0890E02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9FCD-14F9-4BBD-BAAE-F50B826D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7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CDB0-0874-4095-8940-D13FEA17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998FD-5E7E-46CB-BB1D-E34176714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08FC9-5599-4350-B45C-C4702EE72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86584-085F-4D51-80EC-C34AC7854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8B6C8-AE84-4C99-8400-567154DF2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93051-C33E-4FC8-ADC1-6AB169C7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E08-852F-4527-A4B6-B15497745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1EE78-F97D-4B50-856C-7FD9549A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F0D19-A1D0-44E4-8C20-F5E68733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9FCD-14F9-4BBD-BAAE-F50B826D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1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7FBF-4948-4A66-BF72-5BC71931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3C98A-A53E-444C-95E7-00D016AD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E08-852F-4527-A4B6-B15497745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272EB-3128-45EC-9C30-D3570838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D00F4-A7B6-4D60-B4D6-58E25E0F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9FCD-14F9-4BBD-BAAE-F50B826D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2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2AC59-D162-4202-A0CF-7D1A7A20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E08-852F-4527-A4B6-B15497745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728FE-964D-4169-BAC3-FD4ABA10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C4F85-C2DE-46C8-A9F2-7EAD4BAE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9FCD-14F9-4BBD-BAAE-F50B826D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8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D674-7BEE-4FD1-A108-3415B561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9165-6B6F-4C55-84AE-E77BD8DF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7DB28-9BDA-4A99-AA1A-57DB63037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B38D8-DC29-4787-B790-F909EDD1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E08-852F-4527-A4B6-B15497745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F46E7-7DE5-4B1D-85E6-F359F7EE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79D28-1974-48E8-81CA-B54608BC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9FCD-14F9-4BBD-BAAE-F50B826D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1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48F9-3927-4479-8A35-77DF4A8F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232B5-CC75-4C29-92D6-7AE491B8A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E3585-2DF7-4EDC-905D-D99E0BAA5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035FF-DEC3-44E6-B14D-A120D982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E08-852F-4527-A4B6-B15497745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0A2D5-44A5-47B9-8BA6-A738FBCD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0267-FDD0-4685-8F0F-9B91C997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9FCD-14F9-4BBD-BAAE-F50B826D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D7C1B-506C-4B12-A570-9114477B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FDD4C-88BD-42FE-8238-EAFD2044E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D2D5-705F-4EC2-B7A6-E36C2B69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0E08-852F-4527-A4B6-B154977458D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306EF-8432-45E7-B534-D5D0E90CD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86817-BD5B-435B-A3D6-0D2EF240E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9FCD-14F9-4BBD-BAAE-F50B826D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5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47470D-17C9-4722-B227-793F662EE9E6}"/>
              </a:ext>
            </a:extLst>
          </p:cNvPr>
          <p:cNvSpPr/>
          <p:nvPr/>
        </p:nvSpPr>
        <p:spPr>
          <a:xfrm>
            <a:off x="2404749" y="55091"/>
            <a:ext cx="9583121" cy="67478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AB11ACF-539C-4A2D-B5D6-508925E5A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4749" y="55092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2B1439-D816-4972-A33F-9EA43F2B7F61}"/>
              </a:ext>
            </a:extLst>
          </p:cNvPr>
          <p:cNvSpPr/>
          <p:nvPr/>
        </p:nvSpPr>
        <p:spPr>
          <a:xfrm>
            <a:off x="2759348" y="483236"/>
            <a:ext cx="8901893" cy="3589035"/>
          </a:xfrm>
          <a:prstGeom prst="rect">
            <a:avLst/>
          </a:prstGeom>
          <a:noFill/>
          <a:ln w="12700" cap="flat" cmpd="sng" algn="ctr">
            <a:solidFill>
              <a:srgbClr val="CD2264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D226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Security account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44354-6E99-40E0-A874-3A742A85E035}"/>
              </a:ext>
            </a:extLst>
          </p:cNvPr>
          <p:cNvSpPr txBox="1"/>
          <p:nvPr/>
        </p:nvSpPr>
        <p:spPr>
          <a:xfrm>
            <a:off x="4290672" y="2407450"/>
            <a:ext cx="1343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D"/>
                </a:solidFill>
                <a:latin typeface="+mj-lt"/>
                <a:cs typeface="Arial" panose="020B0604020202020204" pitchFamily="34" charset="0"/>
              </a:rPr>
              <a:t>AWS </a:t>
            </a:r>
            <a:r>
              <a:rPr lang="en-US" sz="1100" dirty="0" err="1">
                <a:solidFill>
                  <a:srgbClr val="232F3D"/>
                </a:solidFill>
                <a:latin typeface="+mj-lt"/>
                <a:cs typeface="Arial" panose="020B0604020202020204" pitchFamily="34" charset="0"/>
              </a:rPr>
              <a:t>CodeBuild</a:t>
            </a:r>
            <a:r>
              <a:rPr lang="en-US" sz="1100" dirty="0">
                <a:solidFill>
                  <a:srgbClr val="232F3D"/>
                </a:solidFill>
                <a:latin typeface="+mj-lt"/>
                <a:cs typeface="Arial" panose="020B0604020202020204" pitchFamily="34" charset="0"/>
              </a:rPr>
              <a:t> (x2)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FE137-793B-4D4F-8CC0-16F224888F7D}"/>
              </a:ext>
            </a:extLst>
          </p:cNvPr>
          <p:cNvSpPr txBox="1"/>
          <p:nvPr/>
        </p:nvSpPr>
        <p:spPr>
          <a:xfrm>
            <a:off x="2649755" y="1373395"/>
            <a:ext cx="176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D"/>
                </a:solidFill>
                <a:latin typeface="+mj-lt"/>
                <a:cs typeface="Arial" panose="020B0604020202020204" pitchFamily="34" charset="0"/>
              </a:rPr>
              <a:t>AWS </a:t>
            </a:r>
            <a:r>
              <a:rPr lang="en-US" sz="1100" dirty="0" err="1">
                <a:solidFill>
                  <a:srgbClr val="232F3D"/>
                </a:solidFill>
                <a:latin typeface="+mj-lt"/>
                <a:cs typeface="Arial" panose="020B0604020202020204" pitchFamily="34" charset="0"/>
              </a:rPr>
              <a:t>CodeCommit</a:t>
            </a:r>
            <a:endParaRPr lang="en-US" sz="1100" dirty="0">
              <a:solidFill>
                <a:srgbClr val="232F3D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ADD634BD-5A0E-4807-89D5-44E2412C1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8348" y="1854142"/>
            <a:ext cx="548640" cy="5486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83DFADF-DCD7-4F66-9B5C-BBCC89EC63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8085" y="824755"/>
            <a:ext cx="548640" cy="5486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2FB238-3E38-471E-B6A7-B137848A805E}"/>
              </a:ext>
            </a:extLst>
          </p:cNvPr>
          <p:cNvSpPr txBox="1"/>
          <p:nvPr/>
        </p:nvSpPr>
        <p:spPr>
          <a:xfrm>
            <a:off x="5779494" y="3509159"/>
            <a:ext cx="1487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+mj-lt"/>
                <a:cs typeface="Arial" panose="020B0604020202020204" pitchFamily="34" charset="0"/>
              </a:rPr>
              <a:t>Amazon GuardDuty</a:t>
            </a:r>
          </a:p>
          <a:p>
            <a:pPr algn="ctr"/>
            <a:r>
              <a:rPr lang="en-US" sz="1100" dirty="0">
                <a:latin typeface="+mj-lt"/>
                <a:cs typeface="Arial" panose="020B0604020202020204" pitchFamily="34" charset="0"/>
              </a:rPr>
              <a:t>Master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A9326A1C-F303-439D-8A99-675ECF9B89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48941" y="2953147"/>
            <a:ext cx="548640" cy="54864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3F4AF8E-F890-4F0E-B644-6DF740A435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21717" y="3043547"/>
            <a:ext cx="365760" cy="36576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B19D7CF-83D1-426F-AFC1-BF306C78DE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37293" y="2952107"/>
            <a:ext cx="548640" cy="5486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58BB7B-DCF0-4A9D-BEE9-967187AB8A5C}"/>
              </a:ext>
            </a:extLst>
          </p:cNvPr>
          <p:cNvSpPr txBox="1"/>
          <p:nvPr/>
        </p:nvSpPr>
        <p:spPr>
          <a:xfrm>
            <a:off x="9132000" y="3509159"/>
            <a:ext cx="959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D"/>
                </a:solidFill>
                <a:latin typeface="+mj-lt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3BAEA-DCA6-4876-B106-5260827F51D1}"/>
              </a:ext>
            </a:extLst>
          </p:cNvPr>
          <p:cNvSpPr txBox="1"/>
          <p:nvPr/>
        </p:nvSpPr>
        <p:spPr>
          <a:xfrm>
            <a:off x="2952315" y="2407450"/>
            <a:ext cx="116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D"/>
                </a:solidFill>
                <a:latin typeface="+mj-lt"/>
                <a:cs typeface="Arial" panose="020B0604020202020204" pitchFamily="34" charset="0"/>
              </a:rPr>
              <a:t>MISP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5BE699BF-9A9A-41BD-9AD0-4EF9A4A50F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8085" y="1854142"/>
            <a:ext cx="548640" cy="54864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0F457EB-713E-4D79-BF2F-6E76B0FAD364}"/>
              </a:ext>
            </a:extLst>
          </p:cNvPr>
          <p:cNvSpPr/>
          <p:nvPr/>
        </p:nvSpPr>
        <p:spPr>
          <a:xfrm>
            <a:off x="2767494" y="4313028"/>
            <a:ext cx="8901893" cy="2356220"/>
          </a:xfrm>
          <a:prstGeom prst="rect">
            <a:avLst/>
          </a:prstGeom>
          <a:noFill/>
          <a:ln w="12700" cap="flat" cmpd="sng" algn="ctr">
            <a:solidFill>
              <a:srgbClr val="CD2264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srgbClr val="CD2264"/>
                </a:solidFill>
                <a:latin typeface="+mj-lt"/>
                <a:cs typeface="Arial" panose="020B0604020202020204" pitchFamily="34" charset="0"/>
              </a:rPr>
              <a:t>‘n’ member accounts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CD2264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538BCEB-27DE-4715-ACC6-279D837AA3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59351" y="483236"/>
            <a:ext cx="329184" cy="329184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A707DB9-6255-4A3B-80C6-75500A292C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59350" y="4315872"/>
            <a:ext cx="329184" cy="32918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F67BD50-284B-4ABB-A548-0F5B8C5646AC}"/>
              </a:ext>
            </a:extLst>
          </p:cNvPr>
          <p:cNvSpPr txBox="1"/>
          <p:nvPr/>
        </p:nvSpPr>
        <p:spPr>
          <a:xfrm>
            <a:off x="7778092" y="3509159"/>
            <a:ext cx="8530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D"/>
                </a:solidFill>
                <a:latin typeface="+mj-lt"/>
                <a:cs typeface="Arial" panose="020B0604020202020204" pitchFamily="34" charset="0"/>
              </a:rPr>
              <a:t>Threat List</a:t>
            </a:r>
          </a:p>
          <a:p>
            <a:pPr algn="ctr"/>
            <a:r>
              <a:rPr lang="en-US" sz="1100" dirty="0">
                <a:solidFill>
                  <a:srgbClr val="232F3D"/>
                </a:solidFill>
                <a:latin typeface="+mj-lt"/>
                <a:cs typeface="Arial" panose="020B0604020202020204" pitchFamily="34" charset="0"/>
              </a:rPr>
              <a:t>(*.txt)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F9EC40-7410-493D-B76A-E5B7DA2C8DB8}"/>
              </a:ext>
            </a:extLst>
          </p:cNvPr>
          <p:cNvSpPr txBox="1"/>
          <p:nvPr/>
        </p:nvSpPr>
        <p:spPr>
          <a:xfrm>
            <a:off x="5603556" y="2407450"/>
            <a:ext cx="1839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+mj-lt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85D5165-9F23-4BFF-B95F-E8FBA433F5F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48941" y="1854142"/>
            <a:ext cx="548640" cy="548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EB105A0-CB9F-4C76-BAC7-B0A2949577AB}"/>
              </a:ext>
            </a:extLst>
          </p:cNvPr>
          <p:cNvSpPr txBox="1"/>
          <p:nvPr/>
        </p:nvSpPr>
        <p:spPr>
          <a:xfrm>
            <a:off x="7532601" y="2407450"/>
            <a:ext cx="1343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D"/>
                </a:solidFill>
                <a:latin typeface="+mj-lt"/>
                <a:cs typeface="Arial" panose="020B0604020202020204" pitchFamily="34" charset="0"/>
              </a:rPr>
              <a:t>AWS </a:t>
            </a:r>
            <a:r>
              <a:rPr lang="en-US" sz="1100" dirty="0" err="1">
                <a:solidFill>
                  <a:srgbClr val="232F3D"/>
                </a:solidFill>
                <a:latin typeface="+mj-lt"/>
                <a:cs typeface="Arial" panose="020B0604020202020204" pitchFamily="34" charset="0"/>
              </a:rPr>
              <a:t>CodeBuild</a:t>
            </a:r>
            <a:r>
              <a:rPr lang="en-US" sz="1100" dirty="0">
                <a:solidFill>
                  <a:srgbClr val="232F3D"/>
                </a:solidFill>
                <a:latin typeface="+mj-lt"/>
                <a:cs typeface="Arial" panose="020B0604020202020204" pitchFamily="34" charset="0"/>
              </a:rPr>
              <a:t> (x2)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0BD86BEE-5423-4252-91EF-1B49ECA09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0277" y="1854142"/>
            <a:ext cx="548640" cy="548640"/>
          </a:xfrm>
          <a:prstGeom prst="rect">
            <a:avLst/>
          </a:prstGeom>
        </p:spPr>
      </p:pic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7C3A2AD-39E8-4422-8688-9714882AFE6D}"/>
              </a:ext>
            </a:extLst>
          </p:cNvPr>
          <p:cNvCxnSpPr>
            <a:stCxn id="19" idx="3"/>
            <a:endCxn id="18" idx="0"/>
          </p:cNvCxnSpPr>
          <p:nvPr/>
        </p:nvCxnSpPr>
        <p:spPr>
          <a:xfrm>
            <a:off x="3806725" y="1099075"/>
            <a:ext cx="1155943" cy="755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D7A22F-1E7A-46B6-8177-F1C0C9FE1331}"/>
              </a:ext>
            </a:extLst>
          </p:cNvPr>
          <p:cNvCxnSpPr>
            <a:stCxn id="30" idx="3"/>
            <a:endCxn id="18" idx="1"/>
          </p:cNvCxnSpPr>
          <p:nvPr/>
        </p:nvCxnSpPr>
        <p:spPr>
          <a:xfrm>
            <a:off x="3806725" y="2128462"/>
            <a:ext cx="8816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FFDC81C-31B3-4FD0-87AA-1E9ABB17BB66}"/>
              </a:ext>
            </a:extLst>
          </p:cNvPr>
          <p:cNvCxnSpPr>
            <a:stCxn id="18" idx="3"/>
            <a:endCxn id="42" idx="1"/>
          </p:cNvCxnSpPr>
          <p:nvPr/>
        </p:nvCxnSpPr>
        <p:spPr>
          <a:xfrm>
            <a:off x="5236988" y="2128462"/>
            <a:ext cx="1011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BF991A1-7E7E-4AC4-B024-3D988244CFDC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>
            <a:off x="6797581" y="2128462"/>
            <a:ext cx="113269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A0A84D-2E0A-42ED-91E7-E748CADB16EF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6797581" y="3226427"/>
            <a:ext cx="1224136" cy="10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47FEDCE-FFF8-4E11-AC9B-70DF38BB292C}"/>
              </a:ext>
            </a:extLst>
          </p:cNvPr>
          <p:cNvCxnSpPr>
            <a:stCxn id="46" idx="2"/>
            <a:endCxn id="22" idx="0"/>
          </p:cNvCxnSpPr>
          <p:nvPr/>
        </p:nvCxnSpPr>
        <p:spPr>
          <a:xfrm>
            <a:off x="8204597" y="2669060"/>
            <a:ext cx="0" cy="374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B79A437-3B73-4844-9CBE-75E2044C21AB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>
            <a:off x="8387477" y="3226427"/>
            <a:ext cx="9498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7CB9E99-E90D-4A49-9E7B-61BB8225D8F3}"/>
              </a:ext>
            </a:extLst>
          </p:cNvPr>
          <p:cNvSpPr txBox="1"/>
          <p:nvPr/>
        </p:nvSpPr>
        <p:spPr>
          <a:xfrm>
            <a:off x="9109747" y="2407450"/>
            <a:ext cx="1003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+mj-lt"/>
                <a:cs typeface="Arial" panose="020B0604020202020204" pitchFamily="34" charset="0"/>
              </a:rPr>
              <a:t>IP Set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2C3774-7D34-427B-B1E7-BE36DC1FF2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28733" y="1945582"/>
            <a:ext cx="365760" cy="36576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0081D893-4222-4AA3-9CFD-BE301A3DF566}"/>
              </a:ext>
            </a:extLst>
          </p:cNvPr>
          <p:cNvGrpSpPr/>
          <p:nvPr/>
        </p:nvGrpSpPr>
        <p:grpSpPr>
          <a:xfrm>
            <a:off x="5779494" y="4995349"/>
            <a:ext cx="1487534" cy="978511"/>
            <a:chOff x="5091251" y="5041676"/>
            <a:chExt cx="1487534" cy="97851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2A4FAD6-8023-476D-992B-3366FAD0A8F2}"/>
                </a:ext>
              </a:extLst>
            </p:cNvPr>
            <p:cNvSpPr txBox="1"/>
            <p:nvPr/>
          </p:nvSpPr>
          <p:spPr>
            <a:xfrm>
              <a:off x="5091251" y="5589300"/>
              <a:ext cx="14875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  <a:cs typeface="Arial" panose="020B0604020202020204" pitchFamily="34" charset="0"/>
                </a:rPr>
                <a:t>Amazon GuardDuty</a:t>
              </a:r>
            </a:p>
            <a:p>
              <a:pPr algn="ctr"/>
              <a:r>
                <a:rPr lang="en-US" sz="1100" dirty="0">
                  <a:latin typeface="+mj-lt"/>
                  <a:cs typeface="Arial" panose="020B0604020202020204" pitchFamily="34" charset="0"/>
                </a:rPr>
                <a:t>Member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7641EAD-60BE-466B-9376-84154A71E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60698" y="5041676"/>
              <a:ext cx="548640" cy="548640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A15AE6A-FDA2-4609-9151-965995616F25}"/>
              </a:ext>
            </a:extLst>
          </p:cNvPr>
          <p:cNvGrpSpPr/>
          <p:nvPr/>
        </p:nvGrpSpPr>
        <p:grpSpPr>
          <a:xfrm>
            <a:off x="7656643" y="5001883"/>
            <a:ext cx="1105165" cy="818050"/>
            <a:chOff x="4520809" y="4766092"/>
            <a:chExt cx="1105165" cy="818050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25ABC49-84D6-4DFB-8B5F-E6B19FA52407}"/>
                </a:ext>
              </a:extLst>
            </p:cNvPr>
            <p:cNvSpPr txBox="1"/>
            <p:nvPr/>
          </p:nvSpPr>
          <p:spPr>
            <a:xfrm>
              <a:off x="4520809" y="5322532"/>
              <a:ext cx="11051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  <a:cs typeface="Arial" panose="020B0604020202020204" pitchFamily="34" charset="0"/>
                </a:rPr>
                <a:t>AWS WAF</a:t>
              </a:r>
            </a:p>
          </p:txBody>
        </p: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B6063FFA-2055-4384-AD74-D435C243F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799071" y="4766092"/>
              <a:ext cx="548640" cy="548640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1DA6EACD-4A11-42F4-B3EA-98D510243CCB}"/>
              </a:ext>
            </a:extLst>
          </p:cNvPr>
          <p:cNvSpPr txBox="1"/>
          <p:nvPr/>
        </p:nvSpPr>
        <p:spPr>
          <a:xfrm>
            <a:off x="10217812" y="2407450"/>
            <a:ext cx="1557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+mj-lt"/>
                <a:cs typeface="Arial" panose="020B0604020202020204" pitchFamily="34" charset="0"/>
              </a:rPr>
              <a:t>AWS Firewall Manager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33127847-52D3-42B0-8BEE-F34E4A6F952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728186" y="1854142"/>
            <a:ext cx="548640" cy="548640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C5363D3-0AC4-478F-A8AA-0FB2BE10B575}"/>
              </a:ext>
            </a:extLst>
          </p:cNvPr>
          <p:cNvCxnSpPr>
            <a:stCxn id="48" idx="3"/>
            <a:endCxn id="103" idx="1"/>
          </p:cNvCxnSpPr>
          <p:nvPr/>
        </p:nvCxnSpPr>
        <p:spPr>
          <a:xfrm>
            <a:off x="8478917" y="2128462"/>
            <a:ext cx="949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C91E318-942A-41C5-8F00-97BB54F87703}"/>
              </a:ext>
            </a:extLst>
          </p:cNvPr>
          <p:cNvSpPr txBox="1"/>
          <p:nvPr/>
        </p:nvSpPr>
        <p:spPr>
          <a:xfrm>
            <a:off x="9059030" y="1367107"/>
            <a:ext cx="1105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+mj-lt"/>
                <a:cs typeface="Arial" panose="020B0604020202020204" pitchFamily="34" charset="0"/>
              </a:rPr>
              <a:t>AWS WAF Web ACLs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68DC917A-1859-4E3A-8BB9-F5897FFD492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337292" y="818445"/>
            <a:ext cx="548640" cy="548640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39A04C-3197-4422-B37D-3B5E848612C2}"/>
              </a:ext>
            </a:extLst>
          </p:cNvPr>
          <p:cNvCxnSpPr>
            <a:stCxn id="103" idx="0"/>
            <a:endCxn id="112" idx="2"/>
          </p:cNvCxnSpPr>
          <p:nvPr/>
        </p:nvCxnSpPr>
        <p:spPr>
          <a:xfrm flipV="1">
            <a:off x="9611613" y="1797994"/>
            <a:ext cx="0" cy="147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E0E7720B-9413-4061-91C4-D9A97BD77F61}"/>
              </a:ext>
            </a:extLst>
          </p:cNvPr>
          <p:cNvCxnSpPr>
            <a:cxnSpLocks/>
            <a:stCxn id="113" idx="3"/>
            <a:endCxn id="108" idx="0"/>
          </p:cNvCxnSpPr>
          <p:nvPr/>
        </p:nvCxnSpPr>
        <p:spPr>
          <a:xfrm>
            <a:off x="9885932" y="1092765"/>
            <a:ext cx="1116574" cy="76137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849BC93-6F73-4B21-AA8B-5C343B6B20EE}"/>
              </a:ext>
            </a:extLst>
          </p:cNvPr>
          <p:cNvCxnSpPr>
            <a:stCxn id="20" idx="2"/>
            <a:endCxn id="57" idx="0"/>
          </p:cNvCxnSpPr>
          <p:nvPr/>
        </p:nvCxnSpPr>
        <p:spPr>
          <a:xfrm>
            <a:off x="6523261" y="3940046"/>
            <a:ext cx="0" cy="105530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DD120AB-EA50-4D2A-84E4-559B04978280}"/>
              </a:ext>
            </a:extLst>
          </p:cNvPr>
          <p:cNvCxnSpPr>
            <a:stCxn id="107" idx="2"/>
            <a:endCxn id="105" idx="3"/>
          </p:cNvCxnSpPr>
          <p:nvPr/>
        </p:nvCxnSpPr>
        <p:spPr>
          <a:xfrm rot="5400000">
            <a:off x="8436546" y="2716060"/>
            <a:ext cx="2607143" cy="2513143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956759F-D953-4271-9C7E-9E2E15959A06}"/>
              </a:ext>
            </a:extLst>
          </p:cNvPr>
          <p:cNvSpPr txBox="1"/>
          <p:nvPr/>
        </p:nvSpPr>
        <p:spPr>
          <a:xfrm>
            <a:off x="2996030" y="3509159"/>
            <a:ext cx="1072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  <a:latin typeface="+mj-lt"/>
              </a:rPr>
              <a:t>MISP Feed Refresh automation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D9EBEA67-ADA6-4251-A82A-8447BFC831F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297822" y="2991997"/>
            <a:ext cx="469900" cy="4699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8325FE-13A5-4F40-928A-8BE3BE4D6778}"/>
              </a:ext>
            </a:extLst>
          </p:cNvPr>
          <p:cNvCxnSpPr>
            <a:stCxn id="52" idx="0"/>
            <a:endCxn id="29" idx="2"/>
          </p:cNvCxnSpPr>
          <p:nvPr/>
        </p:nvCxnSpPr>
        <p:spPr>
          <a:xfrm flipH="1" flipV="1">
            <a:off x="3532406" y="2669060"/>
            <a:ext cx="366" cy="322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>
            <a:extLst>
              <a:ext uri="{FF2B5EF4-FFF2-40B4-BE49-F238E27FC236}">
                <a16:creationId xmlns:a16="http://schemas.microsoft.com/office/drawing/2014/main" id="{082A5FAD-141E-4B11-9146-E753D704375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19983" y="1893512"/>
            <a:ext cx="469900" cy="4699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62484AA-F940-48A6-A3A6-5A2D324BE565}"/>
              </a:ext>
            </a:extLst>
          </p:cNvPr>
          <p:cNvSpPr txBox="1"/>
          <p:nvPr/>
        </p:nvSpPr>
        <p:spPr>
          <a:xfrm>
            <a:off x="920746" y="2407450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232F3E"/>
                </a:solidFill>
                <a:latin typeface="+mj-lt"/>
              </a:rPr>
              <a:t>Anomali</a:t>
            </a:r>
            <a:r>
              <a:rPr lang="en-US" sz="1100" dirty="0">
                <a:solidFill>
                  <a:srgbClr val="232F3E"/>
                </a:solidFill>
                <a:latin typeface="+mj-lt"/>
              </a:rPr>
              <a:t> LIMO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E7F880-4508-4978-B6E6-68D00E09444A}"/>
              </a:ext>
            </a:extLst>
          </p:cNvPr>
          <p:cNvCxnSpPr>
            <a:stCxn id="16" idx="2"/>
            <a:endCxn id="59" idx="2"/>
          </p:cNvCxnSpPr>
          <p:nvPr/>
        </p:nvCxnSpPr>
        <p:spPr>
          <a:xfrm rot="5400000">
            <a:off x="3209895" y="916287"/>
            <a:ext cx="12700" cy="350554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87A7AF9-627B-4591-A8B0-898D3D2D003B}"/>
              </a:ext>
            </a:extLst>
          </p:cNvPr>
          <p:cNvCxnSpPr>
            <a:stCxn id="19" idx="3"/>
            <a:endCxn id="48" idx="0"/>
          </p:cNvCxnSpPr>
          <p:nvPr/>
        </p:nvCxnSpPr>
        <p:spPr>
          <a:xfrm>
            <a:off x="3806725" y="1099075"/>
            <a:ext cx="4397872" cy="755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3C541F-3C28-4A43-A3F0-D16E5275D060}"/>
              </a:ext>
            </a:extLst>
          </p:cNvPr>
          <p:cNvSpPr txBox="1"/>
          <p:nvPr/>
        </p:nvSpPr>
        <p:spPr>
          <a:xfrm>
            <a:off x="322572" y="3588450"/>
            <a:ext cx="179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NOTE:</a:t>
            </a:r>
            <a:r>
              <a:rPr lang="en-US" sz="1200" dirty="0">
                <a:latin typeface="+mj-lt"/>
              </a:rPr>
              <a:t> The individual </a:t>
            </a:r>
            <a:r>
              <a:rPr lang="en-US" sz="1200" dirty="0" err="1">
                <a:latin typeface="+mj-lt"/>
              </a:rPr>
              <a:t>CodeBuild</a:t>
            </a:r>
            <a:r>
              <a:rPr lang="en-US" sz="1200" dirty="0">
                <a:latin typeface="+mj-lt"/>
              </a:rPr>
              <a:t> projects are not broken out and the full </a:t>
            </a:r>
            <a:r>
              <a:rPr lang="en-US" sz="1200" dirty="0" err="1">
                <a:latin typeface="+mj-lt"/>
              </a:rPr>
              <a:t>Sagemaker</a:t>
            </a:r>
            <a:r>
              <a:rPr lang="en-US" sz="1200" dirty="0">
                <a:latin typeface="+mj-lt"/>
              </a:rPr>
              <a:t> IP Insights to DDB flow is not shown for conciseness.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065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Jonathan Rau</cp:lastModifiedBy>
  <cp:revision>6</cp:revision>
  <dcterms:created xsi:type="dcterms:W3CDTF">2020-06-08T17:59:44Z</dcterms:created>
  <dcterms:modified xsi:type="dcterms:W3CDTF">2020-06-08T18:20:28Z</dcterms:modified>
</cp:coreProperties>
</file>