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4" r:id="rId5"/>
    <p:sldId id="263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224" y="-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25/08/15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 : Plagiarism Detection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Agbo</a:t>
            </a:r>
          </a:p>
          <a:p>
            <a:r>
              <a:rPr lang="en-US" dirty="0" smtClean="0"/>
              <a:t>MSc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4450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three cloud services</a:t>
            </a:r>
            <a:r>
              <a:rPr lang="en-US" dirty="0" smtClean="0"/>
              <a:t> are being utilized for system</a:t>
            </a:r>
          </a:p>
          <a:p>
            <a:r>
              <a:rPr lang="en-US" dirty="0" smtClean="0"/>
              <a:t>System allows user to build an index</a:t>
            </a:r>
          </a:p>
          <a:p>
            <a:r>
              <a:rPr lang="en-US" dirty="0" smtClean="0"/>
              <a:t>It is possible to create a new index while previous request is running</a:t>
            </a:r>
          </a:p>
          <a:p>
            <a:r>
              <a:rPr lang="en-US" dirty="0" smtClean="0"/>
              <a:t>Results can be viewed from S3 via webpage</a:t>
            </a:r>
          </a:p>
          <a:p>
            <a:r>
              <a:rPr lang="en-US" dirty="0" smtClean="0"/>
              <a:t>Scale Analysis </a:t>
            </a:r>
            <a:r>
              <a:rPr lang="en-US" smtClean="0"/>
              <a:t>(performance/cost</a:t>
            </a:r>
            <a:r>
              <a:rPr lang="en-US" dirty="0" smtClean="0"/>
              <a:t>) for full set of source was the focus in test phase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9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Stack Instance should be programmed to start up only when required</a:t>
            </a:r>
          </a:p>
          <a:p>
            <a:r>
              <a:rPr lang="en-US" dirty="0" smtClean="0"/>
              <a:t>A restful A.P.I. should get a JSON file each time a form is filled on front end.</a:t>
            </a:r>
          </a:p>
          <a:p>
            <a:r>
              <a:rPr lang="en-US" dirty="0" smtClean="0"/>
              <a:t>In which file contains variables expected to launch indexing and matching processes</a:t>
            </a:r>
          </a:p>
          <a:p>
            <a:r>
              <a:rPr lang="en-US" dirty="0" smtClean="0"/>
              <a:t>System Logs should be stored on a database to efficiently track a job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0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database should post job progress to front end each step of the way.</a:t>
            </a:r>
          </a:p>
          <a:p>
            <a:r>
              <a:rPr lang="en-US" dirty="0" smtClean="0"/>
              <a:t>So final results aggregate would be posted back to front end as well.</a:t>
            </a:r>
          </a:p>
          <a:p>
            <a:r>
              <a:rPr lang="en-US" dirty="0" smtClean="0"/>
              <a:t>This database which stored on Open Stack, a bash script should collect final results aggregate and email this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out properly descriptive System design before beginning the build phase.</a:t>
            </a:r>
          </a:p>
          <a:p>
            <a:r>
              <a:rPr lang="en-US" dirty="0" smtClean="0"/>
              <a:t>A more spaced out time of build phase where System was submitted in parts and then put together after which much thought had been put to it.</a:t>
            </a:r>
          </a:p>
          <a:p>
            <a:r>
              <a:rPr lang="en-US" dirty="0" smtClean="0"/>
              <a:t>Consulting Users of the system(Students), in what ways they would prefer the service and putting their opinions into consideration.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6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 descr="Macintosh HD:Users:harryagbo:Downloads:Design-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106"/>
            <a:ext cx="9144000" cy="5360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790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718</TotalTime>
  <Words>247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Habitat</vt:lpstr>
      <vt:lpstr>Cloud Computing : Plagiarism Detection Software</vt:lpstr>
      <vt:lpstr>Achievements</vt:lpstr>
      <vt:lpstr>Improvements</vt:lpstr>
      <vt:lpstr>Improvement 2</vt:lpstr>
      <vt:lpstr>Project Improvement</vt:lpstr>
      <vt:lpstr>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: Plagiarism Detection Software</dc:title>
  <dc:creator>Microsoft Office User</dc:creator>
  <cp:lastModifiedBy>Microsoft Office User</cp:lastModifiedBy>
  <cp:revision>11</cp:revision>
  <dcterms:created xsi:type="dcterms:W3CDTF">2015-06-10T08:38:44Z</dcterms:created>
  <dcterms:modified xsi:type="dcterms:W3CDTF">2015-08-25T11:30:58Z</dcterms:modified>
</cp:coreProperties>
</file>