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7" r:id="rId8"/>
    <p:sldId id="261" r:id="rId9"/>
    <p:sldId id="262" r:id="rId10"/>
    <p:sldId id="270" r:id="rId11"/>
    <p:sldId id="268" r:id="rId12"/>
    <p:sldId id="271" r:id="rId13"/>
    <p:sldId id="272" r:id="rId14"/>
    <p:sldId id="26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CDAA6-D02B-478B-99EE-EF4B5D6783A0}" v="1" dt="2022-12-02T19:38:29.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3" d="100"/>
          <a:sy n="103" d="100"/>
        </p:scale>
        <p:origin x="1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Gay" userId="436f17eb806f5125" providerId="LiveId" clId="{0A7CDAA6-D02B-478B-99EE-EF4B5D6783A0}"/>
    <pc:docChg chg="undo custSel addSld modSld sldOrd addMainMaster delMainMaster">
      <pc:chgData name="Austin Gay" userId="436f17eb806f5125" providerId="LiveId" clId="{0A7CDAA6-D02B-478B-99EE-EF4B5D6783A0}" dt="2022-12-02T19:41:27.548" v="290"/>
      <pc:docMkLst>
        <pc:docMk/>
      </pc:docMkLst>
      <pc:sldChg chg="addSp delSp modSp mod setBg modClrScheme addAnim delAnim setClrOvrMap chgLayout">
        <pc:chgData name="Austin Gay" userId="436f17eb806f5125" providerId="LiveId" clId="{0A7CDAA6-D02B-478B-99EE-EF4B5D6783A0}" dt="2022-12-02T19:38:29.224" v="97"/>
        <pc:sldMkLst>
          <pc:docMk/>
          <pc:sldMk cId="1235805665" sldId="256"/>
        </pc:sldMkLst>
        <pc:spChg chg="mod">
          <ac:chgData name="Austin Gay" userId="436f17eb806f5125" providerId="LiveId" clId="{0A7CDAA6-D02B-478B-99EE-EF4B5D6783A0}" dt="2022-12-02T19:38:29.224" v="97"/>
          <ac:spMkLst>
            <pc:docMk/>
            <pc:sldMk cId="1235805665" sldId="256"/>
            <ac:spMk id="2" creationId="{6771270C-9B7C-BB7E-A551-5976C892F268}"/>
          </ac:spMkLst>
        </pc:spChg>
        <pc:spChg chg="mod">
          <ac:chgData name="Austin Gay" userId="436f17eb806f5125" providerId="LiveId" clId="{0A7CDAA6-D02B-478B-99EE-EF4B5D6783A0}" dt="2022-12-02T19:38:29.224" v="97"/>
          <ac:spMkLst>
            <pc:docMk/>
            <pc:sldMk cId="1235805665" sldId="256"/>
            <ac:spMk id="3" creationId="{16E6164E-79E6-A33B-56FA-DE36CADD4F70}"/>
          </ac:spMkLst>
        </pc:spChg>
        <pc:spChg chg="add del">
          <ac:chgData name="Austin Gay" userId="436f17eb806f5125" providerId="LiveId" clId="{0A7CDAA6-D02B-478B-99EE-EF4B5D6783A0}" dt="2022-12-02T19:37:08.550" v="66" actId="26606"/>
          <ac:spMkLst>
            <pc:docMk/>
            <pc:sldMk cId="1235805665" sldId="256"/>
            <ac:spMk id="9" creationId="{E2CFBC99-FB8F-41F7-A81D-A5288D688D79}"/>
          </ac:spMkLst>
        </pc:spChg>
        <pc:spChg chg="add del">
          <ac:chgData name="Austin Gay" userId="436f17eb806f5125" providerId="LiveId" clId="{0A7CDAA6-D02B-478B-99EE-EF4B5D6783A0}" dt="2022-12-02T19:37:09.148" v="70" actId="26606"/>
          <ac:spMkLst>
            <pc:docMk/>
            <pc:sldMk cId="1235805665" sldId="256"/>
            <ac:spMk id="11" creationId="{DF3B9D9F-2555-4B2E-AD17-056B66596D5A}"/>
          </ac:spMkLst>
        </pc:spChg>
        <pc:spChg chg="add del">
          <ac:chgData name="Austin Gay" userId="436f17eb806f5125" providerId="LiveId" clId="{0A7CDAA6-D02B-478B-99EE-EF4B5D6783A0}" dt="2022-12-02T19:37:09.148" v="70" actId="26606"/>
          <ac:spMkLst>
            <pc:docMk/>
            <pc:sldMk cId="1235805665" sldId="256"/>
            <ac:spMk id="12" creationId="{ECD84B89-83B1-AA44-B9BE-C68A3A346981}"/>
          </ac:spMkLst>
        </pc:spChg>
        <pc:spChg chg="add del">
          <ac:chgData name="Austin Gay" userId="436f17eb806f5125" providerId="LiveId" clId="{0A7CDAA6-D02B-478B-99EE-EF4B5D6783A0}" dt="2022-12-02T19:37:23.756" v="72" actId="26606"/>
          <ac:spMkLst>
            <pc:docMk/>
            <pc:sldMk cId="1235805665" sldId="256"/>
            <ac:spMk id="16" creationId="{608EAA06-5488-416B-B2B2-E55213011012}"/>
          </ac:spMkLst>
        </pc:spChg>
        <pc:spChg chg="add del">
          <ac:chgData name="Austin Gay" userId="436f17eb806f5125" providerId="LiveId" clId="{0A7CDAA6-D02B-478B-99EE-EF4B5D6783A0}" dt="2022-12-02T19:37:25.102" v="74" actId="26606"/>
          <ac:spMkLst>
            <pc:docMk/>
            <pc:sldMk cId="1235805665" sldId="256"/>
            <ac:spMk id="18" creationId="{37FDDF72-DE39-4F99-A3C1-DD9D7815D7DB}"/>
          </ac:spMkLst>
        </pc:spChg>
        <pc:spChg chg="add del">
          <ac:chgData name="Austin Gay" userId="436f17eb806f5125" providerId="LiveId" clId="{0A7CDAA6-D02B-478B-99EE-EF4B5D6783A0}" dt="2022-12-02T19:37:25.102" v="74" actId="26606"/>
          <ac:spMkLst>
            <pc:docMk/>
            <pc:sldMk cId="1235805665" sldId="256"/>
            <ac:spMk id="19" creationId="{5E4ECE80-3AD1-450C-B62A-98788F193948}"/>
          </ac:spMkLst>
        </pc:spChg>
        <pc:spChg chg="add del">
          <ac:chgData name="Austin Gay" userId="436f17eb806f5125" providerId="LiveId" clId="{0A7CDAA6-D02B-478B-99EE-EF4B5D6783A0}" dt="2022-12-02T19:37:25.942" v="76" actId="26606"/>
          <ac:spMkLst>
            <pc:docMk/>
            <pc:sldMk cId="1235805665" sldId="256"/>
            <ac:spMk id="24" creationId="{F616A82B-4290-46E7-BF7E-9119EFAF9B7F}"/>
          </ac:spMkLst>
        </pc:spChg>
        <pc:spChg chg="add del">
          <ac:chgData name="Austin Gay" userId="436f17eb806f5125" providerId="LiveId" clId="{0A7CDAA6-D02B-478B-99EE-EF4B5D6783A0}" dt="2022-12-02T19:37:27.838" v="78" actId="26606"/>
          <ac:spMkLst>
            <pc:docMk/>
            <pc:sldMk cId="1235805665" sldId="256"/>
            <ac:spMk id="27" creationId="{6A121316-E4D0-41D7-9C79-9FF8F36D4262}"/>
          </ac:spMkLst>
        </pc:spChg>
        <pc:spChg chg="add del">
          <ac:chgData name="Austin Gay" userId="436f17eb806f5125" providerId="LiveId" clId="{0A7CDAA6-D02B-478B-99EE-EF4B5D6783A0}" dt="2022-12-02T19:37:27.838" v="78" actId="26606"/>
          <ac:spMkLst>
            <pc:docMk/>
            <pc:sldMk cId="1235805665" sldId="256"/>
            <ac:spMk id="29" creationId="{07EE0F9E-42CB-4AE4-971C-7BD191D5DCB3}"/>
          </ac:spMkLst>
        </pc:spChg>
        <pc:spChg chg="add del">
          <ac:chgData name="Austin Gay" userId="436f17eb806f5125" providerId="LiveId" clId="{0A7CDAA6-D02B-478B-99EE-EF4B5D6783A0}" dt="2022-12-02T19:37:27.838" v="78" actId="26606"/>
          <ac:spMkLst>
            <pc:docMk/>
            <pc:sldMk cId="1235805665" sldId="256"/>
            <ac:spMk id="30" creationId="{1AEB967B-31A3-42E3-8382-73443D264092}"/>
          </ac:spMkLst>
        </pc:spChg>
        <pc:spChg chg="add del">
          <ac:chgData name="Austin Gay" userId="436f17eb806f5125" providerId="LiveId" clId="{0A7CDAA6-D02B-478B-99EE-EF4B5D6783A0}" dt="2022-12-02T19:37:28.281" v="80" actId="26606"/>
          <ac:spMkLst>
            <pc:docMk/>
            <pc:sldMk cId="1235805665" sldId="256"/>
            <ac:spMk id="32" creationId="{727F3F19-5A4B-42AD-9A79-B8279086A6FC}"/>
          </ac:spMkLst>
        </pc:spChg>
        <pc:spChg chg="add del">
          <ac:chgData name="Austin Gay" userId="436f17eb806f5125" providerId="LiveId" clId="{0A7CDAA6-D02B-478B-99EE-EF4B5D6783A0}" dt="2022-12-02T19:37:28.281" v="80" actId="26606"/>
          <ac:spMkLst>
            <pc:docMk/>
            <pc:sldMk cId="1235805665" sldId="256"/>
            <ac:spMk id="34" creationId="{8202C37C-3123-4850-965F-F823CD438B52}"/>
          </ac:spMkLst>
        </pc:spChg>
        <pc:spChg chg="add del">
          <ac:chgData name="Austin Gay" userId="436f17eb806f5125" providerId="LiveId" clId="{0A7CDAA6-D02B-478B-99EE-EF4B5D6783A0}" dt="2022-12-02T19:37:32.963" v="82" actId="26606"/>
          <ac:spMkLst>
            <pc:docMk/>
            <pc:sldMk cId="1235805665" sldId="256"/>
            <ac:spMk id="36" creationId="{F2E5B6AE-5EFE-45F0-A2AE-ED771CA3D7DD}"/>
          </ac:spMkLst>
        </pc:spChg>
        <pc:spChg chg="add del">
          <ac:chgData name="Austin Gay" userId="436f17eb806f5125" providerId="LiveId" clId="{0A7CDAA6-D02B-478B-99EE-EF4B5D6783A0}" dt="2022-12-02T19:37:33.416" v="84" actId="26606"/>
          <ac:spMkLst>
            <pc:docMk/>
            <pc:sldMk cId="1235805665" sldId="256"/>
            <ac:spMk id="40" creationId="{798FE0E0-D95D-46EF-A375-475D4DB0ED45}"/>
          </ac:spMkLst>
        </pc:spChg>
        <pc:spChg chg="add del">
          <ac:chgData name="Austin Gay" userId="436f17eb806f5125" providerId="LiveId" clId="{0A7CDAA6-D02B-478B-99EE-EF4B5D6783A0}" dt="2022-12-02T19:37:33.416" v="84" actId="26606"/>
          <ac:spMkLst>
            <pc:docMk/>
            <pc:sldMk cId="1235805665" sldId="256"/>
            <ac:spMk id="41" creationId="{2D82A42F-AEBE-4065-9792-036A904D8564}"/>
          </ac:spMkLst>
        </pc:spChg>
        <pc:spChg chg="add del">
          <ac:chgData name="Austin Gay" userId="436f17eb806f5125" providerId="LiveId" clId="{0A7CDAA6-D02B-478B-99EE-EF4B5D6783A0}" dt="2022-12-02T19:37:33.954" v="86" actId="26606"/>
          <ac:spMkLst>
            <pc:docMk/>
            <pc:sldMk cId="1235805665" sldId="256"/>
            <ac:spMk id="44" creationId="{A643B7E8-B361-4A91-A7A5-07418CFCF9E5}"/>
          </ac:spMkLst>
        </pc:spChg>
        <pc:spChg chg="add del">
          <ac:chgData name="Austin Gay" userId="436f17eb806f5125" providerId="LiveId" clId="{0A7CDAA6-D02B-478B-99EE-EF4B5D6783A0}" dt="2022-12-02T19:37:33.954" v="86" actId="26606"/>
          <ac:spMkLst>
            <pc:docMk/>
            <pc:sldMk cId="1235805665" sldId="256"/>
            <ac:spMk id="45" creationId="{D7A74E93-DAA8-4661-8F23-0F48710EAF4A}"/>
          </ac:spMkLst>
        </pc:spChg>
        <pc:spChg chg="add del">
          <ac:chgData name="Austin Gay" userId="436f17eb806f5125" providerId="LiveId" clId="{0A7CDAA6-D02B-478B-99EE-EF4B5D6783A0}" dt="2022-12-02T19:37:33.954" v="86" actId="26606"/>
          <ac:spMkLst>
            <pc:docMk/>
            <pc:sldMk cId="1235805665" sldId="256"/>
            <ac:spMk id="46" creationId="{FF212E38-C041-49D9-9236-29FF44B27E1B}"/>
          </ac:spMkLst>
        </pc:spChg>
        <pc:spChg chg="add del">
          <ac:chgData name="Austin Gay" userId="436f17eb806f5125" providerId="LiveId" clId="{0A7CDAA6-D02B-478B-99EE-EF4B5D6783A0}" dt="2022-12-02T19:37:33.954" v="86" actId="26606"/>
          <ac:spMkLst>
            <pc:docMk/>
            <pc:sldMk cId="1235805665" sldId="256"/>
            <ac:spMk id="47" creationId="{790391D1-AA86-467F-A77E-0606FCCCD29B}"/>
          </ac:spMkLst>
        </pc:spChg>
        <pc:spChg chg="add del">
          <ac:chgData name="Austin Gay" userId="436f17eb806f5125" providerId="LiveId" clId="{0A7CDAA6-D02B-478B-99EE-EF4B5D6783A0}" dt="2022-12-02T19:37:35.293" v="88" actId="26606"/>
          <ac:spMkLst>
            <pc:docMk/>
            <pc:sldMk cId="1235805665" sldId="256"/>
            <ac:spMk id="52" creationId="{82950D9A-4705-4314-961A-4F88B2CE412D}"/>
          </ac:spMkLst>
        </pc:spChg>
        <pc:spChg chg="add del">
          <ac:chgData name="Austin Gay" userId="436f17eb806f5125" providerId="LiveId" clId="{0A7CDAA6-D02B-478B-99EE-EF4B5D6783A0}" dt="2022-12-02T19:37:35.293" v="88" actId="26606"/>
          <ac:spMkLst>
            <pc:docMk/>
            <pc:sldMk cId="1235805665" sldId="256"/>
            <ac:spMk id="53" creationId="{B13969F2-ED52-4E5C-B3FC-01E01B8B9FBC}"/>
          </ac:spMkLst>
        </pc:spChg>
        <pc:spChg chg="add del">
          <ac:chgData name="Austin Gay" userId="436f17eb806f5125" providerId="LiveId" clId="{0A7CDAA6-D02B-478B-99EE-EF4B5D6783A0}" dt="2022-12-02T19:37:42.137" v="90" actId="26606"/>
          <ac:spMkLst>
            <pc:docMk/>
            <pc:sldMk cId="1235805665" sldId="256"/>
            <ac:spMk id="57" creationId="{55B419A7-F817-4767-8CCB-FB0E189C4ACD}"/>
          </ac:spMkLst>
        </pc:spChg>
        <pc:spChg chg="add del">
          <ac:chgData name="Austin Gay" userId="436f17eb806f5125" providerId="LiveId" clId="{0A7CDAA6-D02B-478B-99EE-EF4B5D6783A0}" dt="2022-12-02T19:37:42.137" v="90" actId="26606"/>
          <ac:spMkLst>
            <pc:docMk/>
            <pc:sldMk cId="1235805665" sldId="256"/>
            <ac:spMk id="59" creationId="{ADA271CD-3011-4A05-B4A3-80F1794684F2}"/>
          </ac:spMkLst>
        </pc:spChg>
        <pc:spChg chg="add del">
          <ac:chgData name="Austin Gay" userId="436f17eb806f5125" providerId="LiveId" clId="{0A7CDAA6-D02B-478B-99EE-EF4B5D6783A0}" dt="2022-12-02T19:37:44.705" v="92" actId="26606"/>
          <ac:spMkLst>
            <pc:docMk/>
            <pc:sldMk cId="1235805665" sldId="256"/>
            <ac:spMk id="61" creationId="{B6D694DB-A3FC-4F14-A225-17BEBA4416DA}"/>
          </ac:spMkLst>
        </pc:spChg>
        <pc:spChg chg="add del">
          <ac:chgData name="Austin Gay" userId="436f17eb806f5125" providerId="LiveId" clId="{0A7CDAA6-D02B-478B-99EE-EF4B5D6783A0}" dt="2022-12-02T19:37:45.318" v="94" actId="26606"/>
          <ac:spMkLst>
            <pc:docMk/>
            <pc:sldMk cId="1235805665" sldId="256"/>
            <ac:spMk id="70" creationId="{8F187B58-3857-4454-9C70-EFB475976F73}"/>
          </ac:spMkLst>
        </pc:spChg>
        <pc:spChg chg="add del">
          <ac:chgData name="Austin Gay" userId="436f17eb806f5125" providerId="LiveId" clId="{0A7CDAA6-D02B-478B-99EE-EF4B5D6783A0}" dt="2022-12-02T19:37:45.318" v="94" actId="26606"/>
          <ac:spMkLst>
            <pc:docMk/>
            <pc:sldMk cId="1235805665" sldId="256"/>
            <ac:spMk id="72" creationId="{4C5418A4-3935-49EA-B51C-5DDCBFAA3952}"/>
          </ac:spMkLst>
        </pc:spChg>
        <pc:spChg chg="add del">
          <ac:chgData name="Austin Gay" userId="436f17eb806f5125" providerId="LiveId" clId="{0A7CDAA6-D02B-478B-99EE-EF4B5D6783A0}" dt="2022-12-02T19:38:16.578" v="96" actId="26606"/>
          <ac:spMkLst>
            <pc:docMk/>
            <pc:sldMk cId="1235805665" sldId="256"/>
            <ac:spMk id="74" creationId="{B6D694DB-A3FC-4F14-A225-17BEBA4416DA}"/>
          </ac:spMkLst>
        </pc:spChg>
        <pc:grpChg chg="add del">
          <ac:chgData name="Austin Gay" userId="436f17eb806f5125" providerId="LiveId" clId="{0A7CDAA6-D02B-478B-99EE-EF4B5D6783A0}" dt="2022-12-02T19:37:25.102" v="74" actId="26606"/>
          <ac:grpSpMkLst>
            <pc:docMk/>
            <pc:sldMk cId="1235805665" sldId="256"/>
            <ac:grpSpMk id="21" creationId="{B9632603-447F-4389-863D-9820DB9915A2}"/>
          </ac:grpSpMkLst>
        </pc:grpChg>
        <pc:grpChg chg="add del">
          <ac:chgData name="Austin Gay" userId="436f17eb806f5125" providerId="LiveId" clId="{0A7CDAA6-D02B-478B-99EE-EF4B5D6783A0}" dt="2022-12-02T19:37:44.705" v="92" actId="26606"/>
          <ac:grpSpMkLst>
            <pc:docMk/>
            <pc:sldMk cId="1235805665" sldId="256"/>
            <ac:grpSpMk id="63" creationId="{D4433877-8295-4A0D-94F7-BFD8A63360E4}"/>
          </ac:grpSpMkLst>
        </pc:grpChg>
        <pc:grpChg chg="add del">
          <ac:chgData name="Austin Gay" userId="436f17eb806f5125" providerId="LiveId" clId="{0A7CDAA6-D02B-478B-99EE-EF4B5D6783A0}" dt="2022-12-02T19:38:16.578" v="96" actId="26606"/>
          <ac:grpSpMkLst>
            <pc:docMk/>
            <pc:sldMk cId="1235805665" sldId="256"/>
            <ac:grpSpMk id="76" creationId="{D4433877-8295-4A0D-94F7-BFD8A63360E4}"/>
          </ac:grpSpMkLst>
        </pc:grpChg>
        <pc:picChg chg="add del">
          <ac:chgData name="Austin Gay" userId="436f17eb806f5125" providerId="LiveId" clId="{0A7CDAA6-D02B-478B-99EE-EF4B5D6783A0}" dt="2022-12-02T19:37:08.550" v="66" actId="26606"/>
          <ac:picMkLst>
            <pc:docMk/>
            <pc:sldMk cId="1235805665" sldId="256"/>
            <ac:picMk id="4" creationId="{F22D1B03-50E5-4612-1807-28F28958EB6F}"/>
          </ac:picMkLst>
        </pc:picChg>
        <pc:picChg chg="add del">
          <ac:chgData name="Austin Gay" userId="436f17eb806f5125" providerId="LiveId" clId="{0A7CDAA6-D02B-478B-99EE-EF4B5D6783A0}" dt="2022-12-02T19:37:09.148" v="70" actId="26606"/>
          <ac:picMkLst>
            <pc:docMk/>
            <pc:sldMk cId="1235805665" sldId="256"/>
            <ac:picMk id="13" creationId="{77387776-D848-5F5A-8B0E-66D8F4667962}"/>
          </ac:picMkLst>
        </pc:picChg>
        <pc:picChg chg="add del">
          <ac:chgData name="Austin Gay" userId="436f17eb806f5125" providerId="LiveId" clId="{0A7CDAA6-D02B-478B-99EE-EF4B5D6783A0}" dt="2022-12-02T19:37:23.756" v="72" actId="26606"/>
          <ac:picMkLst>
            <pc:docMk/>
            <pc:sldMk cId="1235805665" sldId="256"/>
            <ac:picMk id="15" creationId="{CDE8098A-5CFA-D997-C609-6B631A56660D}"/>
          </ac:picMkLst>
        </pc:picChg>
        <pc:picChg chg="add del">
          <ac:chgData name="Austin Gay" userId="436f17eb806f5125" providerId="LiveId" clId="{0A7CDAA6-D02B-478B-99EE-EF4B5D6783A0}" dt="2022-12-02T19:37:25.102" v="74" actId="26606"/>
          <ac:picMkLst>
            <pc:docMk/>
            <pc:sldMk cId="1235805665" sldId="256"/>
            <ac:picMk id="20" creationId="{7344D173-3ED4-ADD3-F7AB-329B92FE4922}"/>
          </ac:picMkLst>
        </pc:picChg>
        <pc:picChg chg="add del">
          <ac:chgData name="Austin Gay" userId="436f17eb806f5125" providerId="LiveId" clId="{0A7CDAA6-D02B-478B-99EE-EF4B5D6783A0}" dt="2022-12-02T19:37:25.942" v="76" actId="26606"/>
          <ac:picMkLst>
            <pc:docMk/>
            <pc:sldMk cId="1235805665" sldId="256"/>
            <ac:picMk id="25" creationId="{4446C998-8E31-885D-3345-A7224F187EE2}"/>
          </ac:picMkLst>
        </pc:picChg>
        <pc:picChg chg="add del">
          <ac:chgData name="Austin Gay" userId="436f17eb806f5125" providerId="LiveId" clId="{0A7CDAA6-D02B-478B-99EE-EF4B5D6783A0}" dt="2022-12-02T19:37:27.838" v="78" actId="26606"/>
          <ac:picMkLst>
            <pc:docMk/>
            <pc:sldMk cId="1235805665" sldId="256"/>
            <ac:picMk id="28" creationId="{4B264CDB-2157-6F1C-BDD1-10465626D3CF}"/>
          </ac:picMkLst>
        </pc:picChg>
        <pc:picChg chg="add del">
          <ac:chgData name="Austin Gay" userId="436f17eb806f5125" providerId="LiveId" clId="{0A7CDAA6-D02B-478B-99EE-EF4B5D6783A0}" dt="2022-12-02T19:37:28.281" v="80" actId="26606"/>
          <ac:picMkLst>
            <pc:docMk/>
            <pc:sldMk cId="1235805665" sldId="256"/>
            <ac:picMk id="33" creationId="{1E23A812-7E88-3BB4-01FD-CE0609DBD4DD}"/>
          </ac:picMkLst>
        </pc:picChg>
        <pc:picChg chg="add del">
          <ac:chgData name="Austin Gay" userId="436f17eb806f5125" providerId="LiveId" clId="{0A7CDAA6-D02B-478B-99EE-EF4B5D6783A0}" dt="2022-12-02T19:37:32.963" v="82" actId="26606"/>
          <ac:picMkLst>
            <pc:docMk/>
            <pc:sldMk cId="1235805665" sldId="256"/>
            <ac:picMk id="38" creationId="{42D056C5-768A-8C9B-1299-0243C75C9B0F}"/>
          </ac:picMkLst>
        </pc:picChg>
        <pc:picChg chg="add del">
          <ac:chgData name="Austin Gay" userId="436f17eb806f5125" providerId="LiveId" clId="{0A7CDAA6-D02B-478B-99EE-EF4B5D6783A0}" dt="2022-12-02T19:37:33.416" v="84" actId="26606"/>
          <ac:picMkLst>
            <pc:docMk/>
            <pc:sldMk cId="1235805665" sldId="256"/>
            <ac:picMk id="42" creationId="{CEA4489A-7FAB-63BF-1FA9-282325EC893A}"/>
          </ac:picMkLst>
        </pc:picChg>
        <pc:picChg chg="add del">
          <ac:chgData name="Austin Gay" userId="436f17eb806f5125" providerId="LiveId" clId="{0A7CDAA6-D02B-478B-99EE-EF4B5D6783A0}" dt="2022-12-02T19:37:33.954" v="86" actId="26606"/>
          <ac:picMkLst>
            <pc:docMk/>
            <pc:sldMk cId="1235805665" sldId="256"/>
            <ac:picMk id="50" creationId="{2382C4A7-59FF-AF2F-29A5-B1E3543953CC}"/>
          </ac:picMkLst>
        </pc:picChg>
        <pc:picChg chg="add del">
          <ac:chgData name="Austin Gay" userId="436f17eb806f5125" providerId="LiveId" clId="{0A7CDAA6-D02B-478B-99EE-EF4B5D6783A0}" dt="2022-12-02T19:37:35.293" v="88" actId="26606"/>
          <ac:picMkLst>
            <pc:docMk/>
            <pc:sldMk cId="1235805665" sldId="256"/>
            <ac:picMk id="54" creationId="{F9CCDD43-EF6F-FA37-6023-ED35DD8E62CE}"/>
          </ac:picMkLst>
        </pc:picChg>
        <pc:picChg chg="add del">
          <ac:chgData name="Austin Gay" userId="436f17eb806f5125" providerId="LiveId" clId="{0A7CDAA6-D02B-478B-99EE-EF4B5D6783A0}" dt="2022-12-02T19:37:42.137" v="90" actId="26606"/>
          <ac:picMkLst>
            <pc:docMk/>
            <pc:sldMk cId="1235805665" sldId="256"/>
            <ac:picMk id="58" creationId="{4DA5FEBE-4C58-7B1E-B877-AE1F1FF68327}"/>
          </ac:picMkLst>
        </pc:picChg>
        <pc:picChg chg="add del">
          <ac:chgData name="Austin Gay" userId="436f17eb806f5125" providerId="LiveId" clId="{0A7CDAA6-D02B-478B-99EE-EF4B5D6783A0}" dt="2022-12-02T19:37:44.705" v="92" actId="26606"/>
          <ac:picMkLst>
            <pc:docMk/>
            <pc:sldMk cId="1235805665" sldId="256"/>
            <ac:picMk id="62" creationId="{80C057D3-D8C9-FC47-F59C-4C2EEBD9FC1E}"/>
          </ac:picMkLst>
        </pc:picChg>
        <pc:picChg chg="add del">
          <ac:chgData name="Austin Gay" userId="436f17eb806f5125" providerId="LiveId" clId="{0A7CDAA6-D02B-478B-99EE-EF4B5D6783A0}" dt="2022-12-02T19:37:45.318" v="94" actId="26606"/>
          <ac:picMkLst>
            <pc:docMk/>
            <pc:sldMk cId="1235805665" sldId="256"/>
            <ac:picMk id="71" creationId="{A50D7D1F-5800-9CD2-6568-3B11755A51A7}"/>
          </ac:picMkLst>
        </pc:picChg>
        <pc:picChg chg="add del">
          <ac:chgData name="Austin Gay" userId="436f17eb806f5125" providerId="LiveId" clId="{0A7CDAA6-D02B-478B-99EE-EF4B5D6783A0}" dt="2022-12-02T19:38:16.578" v="96" actId="26606"/>
          <ac:picMkLst>
            <pc:docMk/>
            <pc:sldMk cId="1235805665" sldId="256"/>
            <ac:picMk id="75" creationId="{80C057D3-D8C9-FC47-F59C-4C2EEBD9FC1E}"/>
          </ac:picMkLst>
        </pc:picChg>
        <pc:cxnChg chg="add del">
          <ac:chgData name="Austin Gay" userId="436f17eb806f5125" providerId="LiveId" clId="{0A7CDAA6-D02B-478B-99EE-EF4B5D6783A0}" dt="2022-12-02T19:37:33.954" v="86" actId="26606"/>
          <ac:cxnSpMkLst>
            <pc:docMk/>
            <pc:sldMk cId="1235805665" sldId="256"/>
            <ac:cxnSpMk id="17" creationId="{4A430F17-C7B1-40FD-89FA-55002B663697}"/>
          </ac:cxnSpMkLst>
        </pc:cxnChg>
        <pc:cxnChg chg="add del">
          <ac:chgData name="Austin Gay" userId="436f17eb806f5125" providerId="LiveId" clId="{0A7CDAA6-D02B-478B-99EE-EF4B5D6783A0}" dt="2022-12-02T19:37:32.963" v="82" actId="26606"/>
          <ac:cxnSpMkLst>
            <pc:docMk/>
            <pc:sldMk cId="1235805665" sldId="256"/>
            <ac:cxnSpMk id="37" creationId="{D255B435-D9F3-4A31-B89E-36741390DB4B}"/>
          </ac:cxnSpMkLst>
        </pc:cxnChg>
        <pc:cxnChg chg="add del">
          <ac:chgData name="Austin Gay" userId="436f17eb806f5125" providerId="LiveId" clId="{0A7CDAA6-D02B-478B-99EE-EF4B5D6783A0}" dt="2022-12-02T19:37:33.954" v="86" actId="26606"/>
          <ac:cxnSpMkLst>
            <pc:docMk/>
            <pc:sldMk cId="1235805665" sldId="256"/>
            <ac:cxnSpMk id="48" creationId="{03EAAD29-514C-4272-AA97-D2DCEB35B696}"/>
          </ac:cxnSpMkLst>
        </pc:cxnChg>
        <pc:cxnChg chg="add del">
          <ac:chgData name="Austin Gay" userId="436f17eb806f5125" providerId="LiveId" clId="{0A7CDAA6-D02B-478B-99EE-EF4B5D6783A0}" dt="2022-12-02T19:37:33.954" v="86" actId="26606"/>
          <ac:cxnSpMkLst>
            <pc:docMk/>
            <pc:sldMk cId="1235805665" sldId="256"/>
            <ac:cxnSpMk id="49" creationId="{E080894D-F290-4DF4-82A7-905285A7E129}"/>
          </ac:cxnSpMkLst>
        </pc:cxnChg>
        <pc:cxnChg chg="add del">
          <ac:chgData name="Austin Gay" userId="436f17eb806f5125" providerId="LiveId" clId="{0A7CDAA6-D02B-478B-99EE-EF4B5D6783A0}" dt="2022-12-02T19:37:35.293" v="88" actId="26606"/>
          <ac:cxnSpMkLst>
            <pc:docMk/>
            <pc:sldMk cId="1235805665" sldId="256"/>
            <ac:cxnSpMk id="55" creationId="{13AC671C-E66F-43C5-A66A-C477339DD232}"/>
          </ac:cxnSpMkLst>
        </pc:cxnChg>
      </pc:sldChg>
      <pc:sldChg chg="modSp new mod">
        <pc:chgData name="Austin Gay" userId="436f17eb806f5125" providerId="LiveId" clId="{0A7CDAA6-D02B-478B-99EE-EF4B5D6783A0}" dt="2022-12-02T19:38:38.558" v="107" actId="20577"/>
        <pc:sldMkLst>
          <pc:docMk/>
          <pc:sldMk cId="71925987" sldId="257"/>
        </pc:sldMkLst>
        <pc:spChg chg="mod">
          <ac:chgData name="Austin Gay" userId="436f17eb806f5125" providerId="LiveId" clId="{0A7CDAA6-D02B-478B-99EE-EF4B5D6783A0}" dt="2022-12-02T19:38:38.558" v="107" actId="20577"/>
          <ac:spMkLst>
            <pc:docMk/>
            <pc:sldMk cId="71925987" sldId="257"/>
            <ac:spMk id="2" creationId="{CE34099A-2C51-DDCB-C425-552E7EBE8881}"/>
          </ac:spMkLst>
        </pc:spChg>
      </pc:sldChg>
      <pc:sldChg chg="modSp new mod">
        <pc:chgData name="Austin Gay" userId="436f17eb806f5125" providerId="LiveId" clId="{0A7CDAA6-D02B-478B-99EE-EF4B5D6783A0}" dt="2022-12-02T19:38:47.114" v="114" actId="20577"/>
        <pc:sldMkLst>
          <pc:docMk/>
          <pc:sldMk cId="391031877" sldId="258"/>
        </pc:sldMkLst>
        <pc:spChg chg="mod">
          <ac:chgData name="Austin Gay" userId="436f17eb806f5125" providerId="LiveId" clId="{0A7CDAA6-D02B-478B-99EE-EF4B5D6783A0}" dt="2022-12-02T19:38:47.114" v="114" actId="20577"/>
          <ac:spMkLst>
            <pc:docMk/>
            <pc:sldMk cId="391031877" sldId="258"/>
            <ac:spMk id="2" creationId="{F684CD7C-0857-A82E-0C55-469929CE11C5}"/>
          </ac:spMkLst>
        </pc:spChg>
      </pc:sldChg>
      <pc:sldChg chg="modSp new mod">
        <pc:chgData name="Austin Gay" userId="436f17eb806f5125" providerId="LiveId" clId="{0A7CDAA6-D02B-478B-99EE-EF4B5D6783A0}" dt="2022-12-02T19:39:03.623" v="130" actId="20577"/>
        <pc:sldMkLst>
          <pc:docMk/>
          <pc:sldMk cId="1648425855" sldId="259"/>
        </pc:sldMkLst>
        <pc:spChg chg="mod">
          <ac:chgData name="Austin Gay" userId="436f17eb806f5125" providerId="LiveId" clId="{0A7CDAA6-D02B-478B-99EE-EF4B5D6783A0}" dt="2022-12-02T19:39:03.623" v="130" actId="20577"/>
          <ac:spMkLst>
            <pc:docMk/>
            <pc:sldMk cId="1648425855" sldId="259"/>
            <ac:spMk id="2" creationId="{661350C3-6B4A-B498-6EF7-2982AAEEAB7D}"/>
          </ac:spMkLst>
        </pc:spChg>
      </pc:sldChg>
      <pc:sldChg chg="modSp new mod">
        <pc:chgData name="Austin Gay" userId="436f17eb806f5125" providerId="LiveId" clId="{0A7CDAA6-D02B-478B-99EE-EF4B5D6783A0}" dt="2022-12-02T19:39:32.404" v="159" actId="20577"/>
        <pc:sldMkLst>
          <pc:docMk/>
          <pc:sldMk cId="1517177347" sldId="260"/>
        </pc:sldMkLst>
        <pc:spChg chg="mod">
          <ac:chgData name="Austin Gay" userId="436f17eb806f5125" providerId="LiveId" clId="{0A7CDAA6-D02B-478B-99EE-EF4B5D6783A0}" dt="2022-12-02T19:39:32.404" v="159" actId="20577"/>
          <ac:spMkLst>
            <pc:docMk/>
            <pc:sldMk cId="1517177347" sldId="260"/>
            <ac:spMk id="2" creationId="{DABC44B0-B88C-915A-D92A-10703456F723}"/>
          </ac:spMkLst>
        </pc:spChg>
      </pc:sldChg>
      <pc:sldChg chg="modSp new mod">
        <pc:chgData name="Austin Gay" userId="436f17eb806f5125" providerId="LiveId" clId="{0A7CDAA6-D02B-478B-99EE-EF4B5D6783A0}" dt="2022-12-02T19:39:49.698" v="193" actId="20577"/>
        <pc:sldMkLst>
          <pc:docMk/>
          <pc:sldMk cId="3651834134" sldId="261"/>
        </pc:sldMkLst>
        <pc:spChg chg="mod">
          <ac:chgData name="Austin Gay" userId="436f17eb806f5125" providerId="LiveId" clId="{0A7CDAA6-D02B-478B-99EE-EF4B5D6783A0}" dt="2022-12-02T19:39:49.698" v="193" actId="20577"/>
          <ac:spMkLst>
            <pc:docMk/>
            <pc:sldMk cId="3651834134" sldId="261"/>
            <ac:spMk id="2" creationId="{FD95A4D7-0808-522B-174A-AA93D98DC5C4}"/>
          </ac:spMkLst>
        </pc:spChg>
      </pc:sldChg>
      <pc:sldChg chg="modSp new mod">
        <pc:chgData name="Austin Gay" userId="436f17eb806f5125" providerId="LiveId" clId="{0A7CDAA6-D02B-478B-99EE-EF4B5D6783A0}" dt="2022-12-02T19:40:06.657" v="241" actId="27636"/>
        <pc:sldMkLst>
          <pc:docMk/>
          <pc:sldMk cId="2217173330" sldId="262"/>
        </pc:sldMkLst>
        <pc:spChg chg="mod">
          <ac:chgData name="Austin Gay" userId="436f17eb806f5125" providerId="LiveId" clId="{0A7CDAA6-D02B-478B-99EE-EF4B5D6783A0}" dt="2022-12-02T19:40:06.657" v="241" actId="27636"/>
          <ac:spMkLst>
            <pc:docMk/>
            <pc:sldMk cId="2217173330" sldId="262"/>
            <ac:spMk id="2" creationId="{6E1F65F4-71C8-9B88-A533-12F7516B23E0}"/>
          </ac:spMkLst>
        </pc:spChg>
      </pc:sldChg>
      <pc:sldChg chg="modSp new mod">
        <pc:chgData name="Austin Gay" userId="436f17eb806f5125" providerId="LiveId" clId="{0A7CDAA6-D02B-478B-99EE-EF4B5D6783A0}" dt="2022-12-02T19:40:22.246" v="276" actId="313"/>
        <pc:sldMkLst>
          <pc:docMk/>
          <pc:sldMk cId="2246011203" sldId="263"/>
        </pc:sldMkLst>
        <pc:spChg chg="mod">
          <ac:chgData name="Austin Gay" userId="436f17eb806f5125" providerId="LiveId" clId="{0A7CDAA6-D02B-478B-99EE-EF4B5D6783A0}" dt="2022-12-02T19:40:22.246" v="276" actId="313"/>
          <ac:spMkLst>
            <pc:docMk/>
            <pc:sldMk cId="2246011203" sldId="263"/>
            <ac:spMk id="2" creationId="{1B1AF7FB-9496-D4F7-2588-6EDD8A6D9531}"/>
          </ac:spMkLst>
        </pc:spChg>
      </pc:sldChg>
      <pc:sldChg chg="modSp new mod ord">
        <pc:chgData name="Austin Gay" userId="436f17eb806f5125" providerId="LiveId" clId="{0A7CDAA6-D02B-478B-99EE-EF4B5D6783A0}" dt="2022-12-02T19:41:27.548" v="290"/>
        <pc:sldMkLst>
          <pc:docMk/>
          <pc:sldMk cId="2107214738" sldId="264"/>
        </pc:sldMkLst>
        <pc:spChg chg="mod">
          <ac:chgData name="Austin Gay" userId="436f17eb806f5125" providerId="LiveId" clId="{0A7CDAA6-D02B-478B-99EE-EF4B5D6783A0}" dt="2022-12-02T19:41:24.364" v="288" actId="20577"/>
          <ac:spMkLst>
            <pc:docMk/>
            <pc:sldMk cId="2107214738" sldId="264"/>
            <ac:spMk id="2" creationId="{1806E56F-B65E-7511-97F9-E69FCDFA3CDD}"/>
          </ac:spMkLst>
        </pc:spChg>
      </pc:sldChg>
      <pc:sldMasterChg chg="add del addSldLayout delSldLayout">
        <pc:chgData name="Austin Gay" userId="436f17eb806f5125" providerId="LiveId" clId="{0A7CDAA6-D02B-478B-99EE-EF4B5D6783A0}" dt="2022-12-02T19:38:16.578" v="96" actId="26606"/>
        <pc:sldMasterMkLst>
          <pc:docMk/>
          <pc:sldMasterMk cId="3092522515" sldId="2147483648"/>
        </pc:sldMasterMkLst>
        <pc:sldLayoutChg chg="add del">
          <pc:chgData name="Austin Gay" userId="436f17eb806f5125" providerId="LiveId" clId="{0A7CDAA6-D02B-478B-99EE-EF4B5D6783A0}" dt="2022-12-02T19:38:16.578" v="96" actId="26606"/>
          <pc:sldLayoutMkLst>
            <pc:docMk/>
            <pc:sldMasterMk cId="3092522515" sldId="2147483648"/>
            <pc:sldLayoutMk cId="357773582" sldId="2147483649"/>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2693486056" sldId="2147483650"/>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3834808292" sldId="2147483651"/>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839357584" sldId="2147483652"/>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144344950" sldId="2147483653"/>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1942041825" sldId="2147483654"/>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1894460987" sldId="2147483655"/>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1307368684" sldId="2147483656"/>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3610720167" sldId="2147483657"/>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2992252550" sldId="2147483658"/>
          </pc:sldLayoutMkLst>
        </pc:sldLayoutChg>
        <pc:sldLayoutChg chg="add del">
          <pc:chgData name="Austin Gay" userId="436f17eb806f5125" providerId="LiveId" clId="{0A7CDAA6-D02B-478B-99EE-EF4B5D6783A0}" dt="2022-12-02T19:38:16.578" v="96" actId="26606"/>
          <pc:sldLayoutMkLst>
            <pc:docMk/>
            <pc:sldMasterMk cId="3092522515" sldId="2147483648"/>
            <pc:sldLayoutMk cId="2366597802" sldId="2147483659"/>
          </pc:sldLayoutMkLst>
        </pc:sldLayoutChg>
      </pc:sldMasterChg>
      <pc:sldMasterChg chg="add del addSldLayout delSldLayout">
        <pc:chgData name="Austin Gay" userId="436f17eb806f5125" providerId="LiveId" clId="{0A7CDAA6-D02B-478B-99EE-EF4B5D6783A0}" dt="2022-12-02T19:37:09.148" v="70" actId="26606"/>
        <pc:sldMasterMkLst>
          <pc:docMk/>
          <pc:sldMasterMk cId="366966272" sldId="2147483660"/>
        </pc:sldMasterMkLst>
        <pc:sldLayoutChg chg="add del">
          <pc:chgData name="Austin Gay" userId="436f17eb806f5125" providerId="LiveId" clId="{0A7CDAA6-D02B-478B-99EE-EF4B5D6783A0}" dt="2022-12-02T19:37:09.148" v="70" actId="26606"/>
          <pc:sldLayoutMkLst>
            <pc:docMk/>
            <pc:sldMasterMk cId="366966272" sldId="2147483660"/>
            <pc:sldLayoutMk cId="1781358836" sldId="2147483661"/>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349756819" sldId="2147483662"/>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2173634039" sldId="2147483663"/>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3475683768" sldId="2147483664"/>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3354406083" sldId="2147483665"/>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4004771484" sldId="2147483666"/>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790475441" sldId="2147483667"/>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3782865564" sldId="2147483668"/>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22493692" sldId="2147483669"/>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2198534521" sldId="2147483670"/>
          </pc:sldLayoutMkLst>
        </pc:sldLayoutChg>
        <pc:sldLayoutChg chg="add del">
          <pc:chgData name="Austin Gay" userId="436f17eb806f5125" providerId="LiveId" clId="{0A7CDAA6-D02B-478B-99EE-EF4B5D6783A0}" dt="2022-12-02T19:37:09.148" v="70" actId="26606"/>
          <pc:sldLayoutMkLst>
            <pc:docMk/>
            <pc:sldMasterMk cId="366966272" sldId="2147483660"/>
            <pc:sldLayoutMk cId="54491218" sldId="2147483671"/>
          </pc:sldLayoutMkLst>
        </pc:sldLayoutChg>
      </pc:sldMasterChg>
      <pc:sldMasterChg chg="add del addSldLayout delSldLayout">
        <pc:chgData name="Austin Gay" userId="436f17eb806f5125" providerId="LiveId" clId="{0A7CDAA6-D02B-478B-99EE-EF4B5D6783A0}" dt="2022-12-02T19:37:27.838" v="78" actId="26606"/>
        <pc:sldMasterMkLst>
          <pc:docMk/>
          <pc:sldMasterMk cId="830846389" sldId="2147483696"/>
        </pc:sldMasterMkLst>
        <pc:sldLayoutChg chg="add del">
          <pc:chgData name="Austin Gay" userId="436f17eb806f5125" providerId="LiveId" clId="{0A7CDAA6-D02B-478B-99EE-EF4B5D6783A0}" dt="2022-12-02T19:37:27.838" v="78" actId="26606"/>
          <pc:sldLayoutMkLst>
            <pc:docMk/>
            <pc:sldMasterMk cId="830846389" sldId="2147483696"/>
            <pc:sldLayoutMk cId="29316428" sldId="2147483685"/>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1578617569" sldId="2147483686"/>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688966292" sldId="2147483687"/>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3003131648" sldId="2147483688"/>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1029782134" sldId="2147483689"/>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2785799370" sldId="2147483690"/>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70329058" sldId="2147483691"/>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4235383360" sldId="2147483692"/>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3598358055" sldId="2147483693"/>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436148147" sldId="2147483694"/>
          </pc:sldLayoutMkLst>
        </pc:sldLayoutChg>
        <pc:sldLayoutChg chg="add del">
          <pc:chgData name="Austin Gay" userId="436f17eb806f5125" providerId="LiveId" clId="{0A7CDAA6-D02B-478B-99EE-EF4B5D6783A0}" dt="2022-12-02T19:37:27.838" v="78" actId="26606"/>
          <pc:sldLayoutMkLst>
            <pc:docMk/>
            <pc:sldMasterMk cId="830846389" sldId="2147483696"/>
            <pc:sldLayoutMk cId="1284083683" sldId="2147483695"/>
          </pc:sldLayoutMkLst>
        </pc:sldLayoutChg>
      </pc:sldMasterChg>
      <pc:sldMasterChg chg="add del addSldLayout delSldLayout">
        <pc:chgData name="Austin Gay" userId="436f17eb806f5125" providerId="LiveId" clId="{0A7CDAA6-D02B-478B-99EE-EF4B5D6783A0}" dt="2022-12-02T19:37:23.756" v="72" actId="26606"/>
        <pc:sldMasterMkLst>
          <pc:docMk/>
          <pc:sldMasterMk cId="1161090505" sldId="2147483702"/>
        </pc:sldMasterMkLst>
        <pc:sldLayoutChg chg="add del">
          <pc:chgData name="Austin Gay" userId="436f17eb806f5125" providerId="LiveId" clId="{0A7CDAA6-D02B-478B-99EE-EF4B5D6783A0}" dt="2022-12-02T19:37:23.756" v="72" actId="26606"/>
          <pc:sldLayoutMkLst>
            <pc:docMk/>
            <pc:sldMasterMk cId="1161090505" sldId="2147483702"/>
            <pc:sldLayoutMk cId="219060828" sldId="2147483685"/>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367088319" sldId="2147483686"/>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1969020001" sldId="2147483687"/>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2270610965" sldId="2147483688"/>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2824758378" sldId="2147483689"/>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1734687203" sldId="2147483690"/>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4075542876" sldId="2147483691"/>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3943841815" sldId="2147483692"/>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799508619" sldId="2147483693"/>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3293481279" sldId="2147483694"/>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2980751583" sldId="2147483695"/>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2926346424" sldId="2147483696"/>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1925555604" sldId="2147483697"/>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1738920238" sldId="2147483698"/>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2414837688" sldId="2147483699"/>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375690440" sldId="2147483700"/>
          </pc:sldLayoutMkLst>
        </pc:sldLayoutChg>
        <pc:sldLayoutChg chg="add del">
          <pc:chgData name="Austin Gay" userId="436f17eb806f5125" providerId="LiveId" clId="{0A7CDAA6-D02B-478B-99EE-EF4B5D6783A0}" dt="2022-12-02T19:37:23.756" v="72" actId="26606"/>
          <pc:sldLayoutMkLst>
            <pc:docMk/>
            <pc:sldMasterMk cId="1161090505" sldId="2147483702"/>
            <pc:sldLayoutMk cId="1644387859" sldId="2147483701"/>
          </pc:sldLayoutMkLst>
        </pc:sldLayoutChg>
      </pc:sldMasterChg>
      <pc:sldMasterChg chg="add del addSldLayout delSldLayout">
        <pc:chgData name="Austin Gay" userId="436f17eb806f5125" providerId="LiveId" clId="{0A7CDAA6-D02B-478B-99EE-EF4B5D6783A0}" dt="2022-12-02T19:37:33.416" v="84" actId="26606"/>
        <pc:sldMasterMkLst>
          <pc:docMk/>
          <pc:sldMasterMk cId="284257622" sldId="2147483709"/>
        </pc:sldMasterMkLst>
        <pc:sldLayoutChg chg="add del">
          <pc:chgData name="Austin Gay" userId="436f17eb806f5125" providerId="LiveId" clId="{0A7CDAA6-D02B-478B-99EE-EF4B5D6783A0}" dt="2022-12-02T19:37:33.416" v="84" actId="26606"/>
          <pc:sldLayoutMkLst>
            <pc:docMk/>
            <pc:sldMasterMk cId="284257622" sldId="2147483709"/>
            <pc:sldLayoutMk cId="4091911422" sldId="2147483698"/>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310820399" sldId="2147483699"/>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2814974538" sldId="2147483700"/>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1864326908" sldId="2147483701"/>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1163341331" sldId="2147483702"/>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854555957" sldId="2147483703"/>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499585810" sldId="2147483704"/>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752852333" sldId="2147483705"/>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457004948" sldId="2147483706"/>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2610096056" sldId="2147483707"/>
          </pc:sldLayoutMkLst>
        </pc:sldLayoutChg>
        <pc:sldLayoutChg chg="add del">
          <pc:chgData name="Austin Gay" userId="436f17eb806f5125" providerId="LiveId" clId="{0A7CDAA6-D02B-478B-99EE-EF4B5D6783A0}" dt="2022-12-02T19:37:33.416" v="84" actId="26606"/>
          <pc:sldLayoutMkLst>
            <pc:docMk/>
            <pc:sldMasterMk cId="284257622" sldId="2147483709"/>
            <pc:sldLayoutMk cId="3858039167" sldId="2147483708"/>
          </pc:sldLayoutMkLst>
        </pc:sldLayoutChg>
      </pc:sldMasterChg>
      <pc:sldMasterChg chg="add del addSldLayout delSldLayout">
        <pc:chgData name="Austin Gay" userId="436f17eb806f5125" providerId="LiveId" clId="{0A7CDAA6-D02B-478B-99EE-EF4B5D6783A0}" dt="2022-12-02T19:37:25.102" v="74" actId="26606"/>
        <pc:sldMasterMkLst>
          <pc:docMk/>
          <pc:sldMasterMk cId="1927389932" sldId="2147483709"/>
        </pc:sldMasterMkLst>
        <pc:sldLayoutChg chg="add del">
          <pc:chgData name="Austin Gay" userId="436f17eb806f5125" providerId="LiveId" clId="{0A7CDAA6-D02B-478B-99EE-EF4B5D6783A0}" dt="2022-12-02T19:37:25.102" v="74" actId="26606"/>
          <pc:sldLayoutMkLst>
            <pc:docMk/>
            <pc:sldMasterMk cId="1927389932" sldId="2147483709"/>
            <pc:sldLayoutMk cId="1958735528" sldId="2147483698"/>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3983060971" sldId="2147483699"/>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4136684393" sldId="2147483700"/>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3242202481" sldId="2147483701"/>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782523613" sldId="2147483702"/>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2732408171" sldId="2147483703"/>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1626478786" sldId="2147483704"/>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73821739" sldId="2147483705"/>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1386448768" sldId="2147483706"/>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2391377338" sldId="2147483707"/>
          </pc:sldLayoutMkLst>
        </pc:sldLayoutChg>
        <pc:sldLayoutChg chg="add del">
          <pc:chgData name="Austin Gay" userId="436f17eb806f5125" providerId="LiveId" clId="{0A7CDAA6-D02B-478B-99EE-EF4B5D6783A0}" dt="2022-12-02T19:37:25.102" v="74" actId="26606"/>
          <pc:sldLayoutMkLst>
            <pc:docMk/>
            <pc:sldMasterMk cId="1927389932" sldId="2147483709"/>
            <pc:sldLayoutMk cId="1856729369" sldId="2147483708"/>
          </pc:sldLayoutMkLst>
        </pc:sldLayoutChg>
      </pc:sldMasterChg>
      <pc:sldMasterChg chg="add del addSldLayout delSldLayout">
        <pc:chgData name="Austin Gay" userId="436f17eb806f5125" providerId="LiveId" clId="{0A7CDAA6-D02B-478B-99EE-EF4B5D6783A0}" dt="2022-12-02T19:37:25.942" v="76" actId="26606"/>
        <pc:sldMasterMkLst>
          <pc:docMk/>
          <pc:sldMasterMk cId="3256363688" sldId="2147483722"/>
        </pc:sldMasterMkLst>
        <pc:sldLayoutChg chg="add del">
          <pc:chgData name="Austin Gay" userId="436f17eb806f5125" providerId="LiveId" clId="{0A7CDAA6-D02B-478B-99EE-EF4B5D6783A0}" dt="2022-12-02T19:37:25.942" v="76" actId="26606"/>
          <pc:sldLayoutMkLst>
            <pc:docMk/>
            <pc:sldMasterMk cId="3256363688" sldId="2147483722"/>
            <pc:sldLayoutMk cId="1184286476" sldId="2147483711"/>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362939426" sldId="2147483712"/>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1932602857" sldId="2147483713"/>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3845633794" sldId="2147483714"/>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2366574680" sldId="2147483715"/>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1582174142" sldId="2147483716"/>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2802585499" sldId="2147483717"/>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355222754" sldId="2147483718"/>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2697626834" sldId="2147483719"/>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4115065338" sldId="2147483720"/>
          </pc:sldLayoutMkLst>
        </pc:sldLayoutChg>
        <pc:sldLayoutChg chg="add del">
          <pc:chgData name="Austin Gay" userId="436f17eb806f5125" providerId="LiveId" clId="{0A7CDAA6-D02B-478B-99EE-EF4B5D6783A0}" dt="2022-12-02T19:37:25.942" v="76" actId="26606"/>
          <pc:sldLayoutMkLst>
            <pc:docMk/>
            <pc:sldMasterMk cId="3256363688" sldId="2147483722"/>
            <pc:sldLayoutMk cId="2783358717" sldId="2147483721"/>
          </pc:sldLayoutMkLst>
        </pc:sldLayoutChg>
      </pc:sldMasterChg>
      <pc:sldMasterChg chg="add del addSldLayout delSldLayout">
        <pc:chgData name="Austin Gay" userId="436f17eb806f5125" providerId="LiveId" clId="{0A7CDAA6-D02B-478B-99EE-EF4B5D6783A0}" dt="2022-12-02T19:37:33.954" v="86" actId="26606"/>
        <pc:sldMasterMkLst>
          <pc:docMk/>
          <pc:sldMasterMk cId="3432073360" sldId="2147483722"/>
        </pc:sldMasterMkLst>
        <pc:sldLayoutChg chg="add del">
          <pc:chgData name="Austin Gay" userId="436f17eb806f5125" providerId="LiveId" clId="{0A7CDAA6-D02B-478B-99EE-EF4B5D6783A0}" dt="2022-12-02T19:37:33.954" v="86" actId="26606"/>
          <pc:sldLayoutMkLst>
            <pc:docMk/>
            <pc:sldMasterMk cId="3432073360" sldId="2147483722"/>
            <pc:sldLayoutMk cId="199565153" sldId="2147483711"/>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3015694537" sldId="2147483712"/>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3995898973" sldId="2147483713"/>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1485892448" sldId="2147483714"/>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1704812420" sldId="2147483715"/>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33994822" sldId="2147483716"/>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45745285" sldId="2147483717"/>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3219446474" sldId="2147483718"/>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2560751816" sldId="2147483719"/>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575459866" sldId="2147483720"/>
          </pc:sldLayoutMkLst>
        </pc:sldLayoutChg>
        <pc:sldLayoutChg chg="add del">
          <pc:chgData name="Austin Gay" userId="436f17eb806f5125" providerId="LiveId" clId="{0A7CDAA6-D02B-478B-99EE-EF4B5D6783A0}" dt="2022-12-02T19:37:33.954" v="86" actId="26606"/>
          <pc:sldLayoutMkLst>
            <pc:docMk/>
            <pc:sldMasterMk cId="3432073360" sldId="2147483722"/>
            <pc:sldLayoutMk cId="882416338" sldId="2147483721"/>
          </pc:sldLayoutMkLst>
        </pc:sldLayoutChg>
      </pc:sldMasterChg>
      <pc:sldMasterChg chg="add del addSldLayout delSldLayout">
        <pc:chgData name="Austin Gay" userId="436f17eb806f5125" providerId="LiveId" clId="{0A7CDAA6-D02B-478B-99EE-EF4B5D6783A0}" dt="2022-12-02T19:37:35.293" v="88" actId="26606"/>
        <pc:sldMasterMkLst>
          <pc:docMk/>
          <pc:sldMasterMk cId="2126407456" sldId="2147483735"/>
        </pc:sldMasterMkLst>
        <pc:sldLayoutChg chg="add del">
          <pc:chgData name="Austin Gay" userId="436f17eb806f5125" providerId="LiveId" clId="{0A7CDAA6-D02B-478B-99EE-EF4B5D6783A0}" dt="2022-12-02T19:37:35.293" v="88" actId="26606"/>
          <pc:sldLayoutMkLst>
            <pc:docMk/>
            <pc:sldMasterMk cId="2126407456" sldId="2147483735"/>
            <pc:sldLayoutMk cId="3857655163" sldId="2147483724"/>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335267333" sldId="2147483725"/>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1474263011" sldId="2147483726"/>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1437092421" sldId="2147483727"/>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2220673282" sldId="2147483728"/>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1678238184" sldId="2147483729"/>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1105475254" sldId="2147483730"/>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3779616434" sldId="2147483731"/>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148395029" sldId="2147483732"/>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2634751342" sldId="2147483733"/>
          </pc:sldLayoutMkLst>
        </pc:sldLayoutChg>
        <pc:sldLayoutChg chg="add del">
          <pc:chgData name="Austin Gay" userId="436f17eb806f5125" providerId="LiveId" clId="{0A7CDAA6-D02B-478B-99EE-EF4B5D6783A0}" dt="2022-12-02T19:37:35.293" v="88" actId="26606"/>
          <pc:sldLayoutMkLst>
            <pc:docMk/>
            <pc:sldMasterMk cId="2126407456" sldId="2147483735"/>
            <pc:sldLayoutMk cId="201093226" sldId="2147483734"/>
          </pc:sldLayoutMkLst>
        </pc:sldLayoutChg>
      </pc:sldMasterChg>
      <pc:sldMasterChg chg="add del addSldLayout delSldLayout">
        <pc:chgData name="Austin Gay" userId="436f17eb806f5125" providerId="LiveId" clId="{0A7CDAA6-D02B-478B-99EE-EF4B5D6783A0}" dt="2022-12-02T19:37:42.137" v="90" actId="26606"/>
        <pc:sldMasterMkLst>
          <pc:docMk/>
          <pc:sldMasterMk cId="2165126145" sldId="2147483748"/>
        </pc:sldMasterMkLst>
        <pc:sldLayoutChg chg="add del">
          <pc:chgData name="Austin Gay" userId="436f17eb806f5125" providerId="LiveId" clId="{0A7CDAA6-D02B-478B-99EE-EF4B5D6783A0}" dt="2022-12-02T19:37:42.137" v="90" actId="26606"/>
          <pc:sldLayoutMkLst>
            <pc:docMk/>
            <pc:sldMasterMk cId="2165126145" sldId="2147483748"/>
            <pc:sldLayoutMk cId="77874954" sldId="2147483737"/>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1035295441" sldId="2147483738"/>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2066273057" sldId="2147483739"/>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86157218" sldId="2147483740"/>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3085301991" sldId="2147483741"/>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1179966241" sldId="2147483742"/>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3247633283" sldId="2147483743"/>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881629515" sldId="2147483744"/>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657925748" sldId="2147483745"/>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467183900" sldId="2147483746"/>
          </pc:sldLayoutMkLst>
        </pc:sldLayoutChg>
        <pc:sldLayoutChg chg="add del">
          <pc:chgData name="Austin Gay" userId="436f17eb806f5125" providerId="LiveId" clId="{0A7CDAA6-D02B-478B-99EE-EF4B5D6783A0}" dt="2022-12-02T19:37:42.137" v="90" actId="26606"/>
          <pc:sldLayoutMkLst>
            <pc:docMk/>
            <pc:sldMasterMk cId="2165126145" sldId="2147483748"/>
            <pc:sldLayoutMk cId="2567377562" sldId="2147483747"/>
          </pc:sldLayoutMkLst>
        </pc:sldLayoutChg>
      </pc:sldMasterChg>
      <pc:sldMasterChg chg="add del addSldLayout delSldLayout">
        <pc:chgData name="Austin Gay" userId="436f17eb806f5125" providerId="LiveId" clId="{0A7CDAA6-D02B-478B-99EE-EF4B5D6783A0}" dt="2022-12-02T19:38:16.578" v="96" actId="26606"/>
        <pc:sldMasterMkLst>
          <pc:docMk/>
          <pc:sldMasterMk cId="4227173449" sldId="2147483748"/>
        </pc:sldMasterMkLst>
        <pc:sldLayoutChg chg="add del">
          <pc:chgData name="Austin Gay" userId="436f17eb806f5125" providerId="LiveId" clId="{0A7CDAA6-D02B-478B-99EE-EF4B5D6783A0}" dt="2022-12-02T19:38:16.578" v="96" actId="26606"/>
          <pc:sldLayoutMkLst>
            <pc:docMk/>
            <pc:sldMasterMk cId="4227173449" sldId="2147483748"/>
            <pc:sldLayoutMk cId="971420893" sldId="2147483737"/>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1594479149" sldId="2147483738"/>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2393791782" sldId="2147483739"/>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2706039377" sldId="2147483740"/>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1175544067" sldId="2147483741"/>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2289311297" sldId="2147483742"/>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2984176062" sldId="2147483743"/>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2230522672" sldId="2147483744"/>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1472869671" sldId="2147483745"/>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2781507379" sldId="2147483746"/>
          </pc:sldLayoutMkLst>
        </pc:sldLayoutChg>
        <pc:sldLayoutChg chg="add del">
          <pc:chgData name="Austin Gay" userId="436f17eb806f5125" providerId="LiveId" clId="{0A7CDAA6-D02B-478B-99EE-EF4B5D6783A0}" dt="2022-12-02T19:38:16.578" v="96" actId="26606"/>
          <pc:sldLayoutMkLst>
            <pc:docMk/>
            <pc:sldMasterMk cId="4227173449" sldId="2147483748"/>
            <pc:sldLayoutMk cId="3621711595" sldId="2147483747"/>
          </pc:sldLayoutMkLst>
        </pc:sldLayoutChg>
      </pc:sldMasterChg>
      <pc:sldMasterChg chg="add del addSldLayout delSldLayout">
        <pc:chgData name="Austin Gay" userId="436f17eb806f5125" providerId="LiveId" clId="{0A7CDAA6-D02B-478B-99EE-EF4B5D6783A0}" dt="2022-12-02T19:37:28.281" v="80" actId="26606"/>
        <pc:sldMasterMkLst>
          <pc:docMk/>
          <pc:sldMasterMk cId="4085104261" sldId="2147483749"/>
        </pc:sldMasterMkLst>
        <pc:sldLayoutChg chg="add del">
          <pc:chgData name="Austin Gay" userId="436f17eb806f5125" providerId="LiveId" clId="{0A7CDAA6-D02B-478B-99EE-EF4B5D6783A0}" dt="2022-12-02T19:37:28.281" v="80" actId="26606"/>
          <pc:sldLayoutMkLst>
            <pc:docMk/>
            <pc:sldMasterMk cId="4085104261" sldId="2147483749"/>
            <pc:sldLayoutMk cId="3218634256" sldId="2147483737"/>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3520101138" sldId="2147483738"/>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2451706161" sldId="2147483739"/>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1954378936" sldId="2147483740"/>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126020209" sldId="2147483741"/>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1479953807" sldId="2147483742"/>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2646113853" sldId="2147483743"/>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3182179442" sldId="2147483744"/>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395927457" sldId="2147483745"/>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2430645478" sldId="2147483746"/>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4137148699" sldId="2147483747"/>
          </pc:sldLayoutMkLst>
        </pc:sldLayoutChg>
        <pc:sldLayoutChg chg="add del">
          <pc:chgData name="Austin Gay" userId="436f17eb806f5125" providerId="LiveId" clId="{0A7CDAA6-D02B-478B-99EE-EF4B5D6783A0}" dt="2022-12-02T19:37:28.281" v="80" actId="26606"/>
          <pc:sldLayoutMkLst>
            <pc:docMk/>
            <pc:sldMasterMk cId="4085104261" sldId="2147483749"/>
            <pc:sldLayoutMk cId="3246173644" sldId="2147483748"/>
          </pc:sldLayoutMkLst>
        </pc:sldLayoutChg>
      </pc:sldMasterChg>
      <pc:sldMasterChg chg="add del addSldLayout delSldLayout">
        <pc:chgData name="Austin Gay" userId="436f17eb806f5125" providerId="LiveId" clId="{0A7CDAA6-D02B-478B-99EE-EF4B5D6783A0}" dt="2022-12-02T19:37:08.550" v="66" actId="26606"/>
        <pc:sldMasterMkLst>
          <pc:docMk/>
          <pc:sldMasterMk cId="4095175500" sldId="2147483755"/>
        </pc:sldMasterMkLst>
        <pc:sldLayoutChg chg="add del">
          <pc:chgData name="Austin Gay" userId="436f17eb806f5125" providerId="LiveId" clId="{0A7CDAA6-D02B-478B-99EE-EF4B5D6783A0}" dt="2022-12-02T19:37:08.550" v="66" actId="26606"/>
          <pc:sldLayoutMkLst>
            <pc:docMk/>
            <pc:sldMasterMk cId="4095175500" sldId="2147483755"/>
            <pc:sldLayoutMk cId="3193423525" sldId="2147483743"/>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3974510474" sldId="2147483744"/>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3960684645" sldId="2147483745"/>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541497188" sldId="2147483746"/>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2853711691" sldId="2147483747"/>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3104921161" sldId="2147483748"/>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597811258" sldId="2147483749"/>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3086956441" sldId="2147483750"/>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3366732509" sldId="2147483751"/>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2321572469" sldId="2147483752"/>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3538649236" sldId="2147483753"/>
          </pc:sldLayoutMkLst>
        </pc:sldLayoutChg>
        <pc:sldLayoutChg chg="add del">
          <pc:chgData name="Austin Gay" userId="436f17eb806f5125" providerId="LiveId" clId="{0A7CDAA6-D02B-478B-99EE-EF4B5D6783A0}" dt="2022-12-02T19:37:08.550" v="66" actId="26606"/>
          <pc:sldLayoutMkLst>
            <pc:docMk/>
            <pc:sldMasterMk cId="4095175500" sldId="2147483755"/>
            <pc:sldLayoutMk cId="1155959149" sldId="2147483754"/>
          </pc:sldLayoutMkLst>
        </pc:sldLayoutChg>
      </pc:sldMasterChg>
      <pc:sldMasterChg chg="add del addSldLayout delSldLayout">
        <pc:chgData name="Austin Gay" userId="436f17eb806f5125" providerId="LiveId" clId="{0A7CDAA6-D02B-478B-99EE-EF4B5D6783A0}" dt="2022-12-02T19:37:45.318" v="94" actId="26606"/>
        <pc:sldMasterMkLst>
          <pc:docMk/>
          <pc:sldMasterMk cId="2953791941" sldId="2147483762"/>
        </pc:sldMasterMkLst>
        <pc:sldLayoutChg chg="add del">
          <pc:chgData name="Austin Gay" userId="436f17eb806f5125" providerId="LiveId" clId="{0A7CDAA6-D02B-478B-99EE-EF4B5D6783A0}" dt="2022-12-02T19:37:45.318" v="94" actId="26606"/>
          <pc:sldLayoutMkLst>
            <pc:docMk/>
            <pc:sldMasterMk cId="2953791941" sldId="2147483762"/>
            <pc:sldLayoutMk cId="576518435" sldId="2147483750"/>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4289735977" sldId="2147483751"/>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1395092445" sldId="2147483752"/>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2353151428" sldId="2147483753"/>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3546590451" sldId="2147483754"/>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3270196244" sldId="2147483755"/>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1496771846" sldId="2147483756"/>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2733778623" sldId="2147483757"/>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17405614" sldId="2147483758"/>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908187209" sldId="2147483759"/>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2669177545" sldId="2147483760"/>
          </pc:sldLayoutMkLst>
        </pc:sldLayoutChg>
        <pc:sldLayoutChg chg="add del">
          <pc:chgData name="Austin Gay" userId="436f17eb806f5125" providerId="LiveId" clId="{0A7CDAA6-D02B-478B-99EE-EF4B5D6783A0}" dt="2022-12-02T19:37:45.318" v="94" actId="26606"/>
          <pc:sldLayoutMkLst>
            <pc:docMk/>
            <pc:sldMasterMk cId="2953791941" sldId="2147483762"/>
            <pc:sldLayoutMk cId="1893333925" sldId="2147483761"/>
          </pc:sldLayoutMkLst>
        </pc:sldLayoutChg>
      </pc:sldMasterChg>
      <pc:sldMasterChg chg="add del addSldLayout delSldLayout">
        <pc:chgData name="Austin Gay" userId="436f17eb806f5125" providerId="LiveId" clId="{0A7CDAA6-D02B-478B-99EE-EF4B5D6783A0}" dt="2022-12-02T19:37:32.963" v="82" actId="26606"/>
        <pc:sldMasterMkLst>
          <pc:docMk/>
          <pc:sldMasterMk cId="3808983530" sldId="2147483762"/>
        </pc:sldMasterMkLst>
        <pc:sldLayoutChg chg="add del">
          <pc:chgData name="Austin Gay" userId="436f17eb806f5125" providerId="LiveId" clId="{0A7CDAA6-D02B-478B-99EE-EF4B5D6783A0}" dt="2022-12-02T19:37:32.963" v="82" actId="26606"/>
          <pc:sldLayoutMkLst>
            <pc:docMk/>
            <pc:sldMasterMk cId="3808983530" sldId="2147483762"/>
            <pc:sldLayoutMk cId="7070209" sldId="2147483751"/>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990205335" sldId="2147483752"/>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1187998121" sldId="2147483753"/>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229968393" sldId="2147483754"/>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2496301159" sldId="2147483755"/>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1311923479" sldId="2147483756"/>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223524869" sldId="2147483757"/>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1683890843" sldId="2147483758"/>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2425953976" sldId="2147483759"/>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727006406" sldId="2147483760"/>
          </pc:sldLayoutMkLst>
        </pc:sldLayoutChg>
        <pc:sldLayoutChg chg="add del">
          <pc:chgData name="Austin Gay" userId="436f17eb806f5125" providerId="LiveId" clId="{0A7CDAA6-D02B-478B-99EE-EF4B5D6783A0}" dt="2022-12-02T19:37:32.963" v="82" actId="26606"/>
          <pc:sldLayoutMkLst>
            <pc:docMk/>
            <pc:sldMasterMk cId="3808983530" sldId="2147483762"/>
            <pc:sldLayoutMk cId="2306280999" sldId="21474837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876120F-4E8E-4A4E-8605-FF378F8193B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8221366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6120F-4E8E-4A4E-8605-FF378F8193B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426422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6120F-4E8E-4A4E-8605-FF378F8193B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201013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6120F-4E8E-4A4E-8605-FF378F8193B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237609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876120F-4E8E-4A4E-8605-FF378F8193B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19789663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76120F-4E8E-4A4E-8605-FF378F8193BB}" type="datetimeFigureOut">
              <a:rPr lang="en-US" smtClean="0"/>
              <a:t>12/4/2022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106885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876120F-4E8E-4A4E-8605-FF378F8193B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DFA00-D071-48F0-B48D-858015EEB5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15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6120F-4E8E-4A4E-8605-FF378F8193BB}"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79153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6120F-4E8E-4A4E-8605-FF378F8193BB}"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335019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876120F-4E8E-4A4E-8605-FF378F8193BB}" type="datetimeFigureOut">
              <a:rPr lang="en-US" smtClean="0"/>
              <a:t>12/4/2022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364170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876120F-4E8E-4A4E-8605-FF378F8193BB}" type="datetimeFigureOut">
              <a:rPr lang="en-US" smtClean="0"/>
              <a:t>12/4/2022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50DFA00-D071-48F0-B48D-858015EEB532}" type="slidenum">
              <a:rPr lang="en-US" smtClean="0"/>
              <a:t>‹#›</a:t>
            </a:fld>
            <a:endParaRPr lang="en-US"/>
          </a:p>
        </p:txBody>
      </p:sp>
    </p:spTree>
    <p:extLst>
      <p:ext uri="{BB962C8B-B14F-4D97-AF65-F5344CB8AC3E}">
        <p14:creationId xmlns:p14="http://schemas.microsoft.com/office/powerpoint/2010/main" val="182333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876120F-4E8E-4A4E-8605-FF378F8193BB}" type="datetimeFigureOut">
              <a:rPr lang="en-US" smtClean="0"/>
              <a:t>12/4/2022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50DFA00-D071-48F0-B48D-858015EEB532}" type="slidenum">
              <a:rPr lang="en-US" smtClean="0"/>
              <a:t>‹#›</a:t>
            </a:fld>
            <a:endParaRPr lang="en-US"/>
          </a:p>
        </p:txBody>
      </p:sp>
    </p:spTree>
    <p:extLst>
      <p:ext uri="{BB962C8B-B14F-4D97-AF65-F5344CB8AC3E}">
        <p14:creationId xmlns:p14="http://schemas.microsoft.com/office/powerpoint/2010/main" val="2115969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70C-9B7C-BB7E-A551-5976C892F268}"/>
              </a:ext>
            </a:extLst>
          </p:cNvPr>
          <p:cNvSpPr>
            <a:spLocks noGrp="1"/>
          </p:cNvSpPr>
          <p:nvPr>
            <p:ph type="ctrTitle"/>
          </p:nvPr>
        </p:nvSpPr>
        <p:spPr/>
        <p:txBody>
          <a:bodyPr/>
          <a:lstStyle/>
          <a:p>
            <a:r>
              <a:rPr lang="en-US"/>
              <a:t>Search and Decoding in SR Final Project</a:t>
            </a:r>
            <a:endParaRPr lang="en-US" dirty="0"/>
          </a:p>
        </p:txBody>
      </p:sp>
      <p:sp>
        <p:nvSpPr>
          <p:cNvPr id="3" name="Subtitle 2">
            <a:extLst>
              <a:ext uri="{FF2B5EF4-FFF2-40B4-BE49-F238E27FC236}">
                <a16:creationId xmlns:a16="http://schemas.microsoft.com/office/drawing/2014/main" id="{16E6164E-79E6-A33B-56FA-DE36CADD4F70}"/>
              </a:ext>
            </a:extLst>
          </p:cNvPr>
          <p:cNvSpPr>
            <a:spLocks noGrp="1"/>
          </p:cNvSpPr>
          <p:nvPr>
            <p:ph type="subTitle" idx="1"/>
          </p:nvPr>
        </p:nvSpPr>
        <p:spPr/>
        <p:txBody>
          <a:bodyPr/>
          <a:lstStyle/>
          <a:p>
            <a:r>
              <a:rPr lang="en-US"/>
              <a:t>William (Austin) Gay</a:t>
            </a:r>
            <a:endParaRPr lang="en-US" dirty="0"/>
          </a:p>
        </p:txBody>
      </p:sp>
    </p:spTree>
    <p:extLst>
      <p:ext uri="{BB962C8B-B14F-4D97-AF65-F5344CB8AC3E}">
        <p14:creationId xmlns:p14="http://schemas.microsoft.com/office/powerpoint/2010/main" val="123580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5F4-71C8-9B88-A533-12F7516B23E0}"/>
              </a:ext>
            </a:extLst>
          </p:cNvPr>
          <p:cNvSpPr>
            <a:spLocks noGrp="1"/>
          </p:cNvSpPr>
          <p:nvPr>
            <p:ph type="title"/>
          </p:nvPr>
        </p:nvSpPr>
        <p:spPr/>
        <p:txBody>
          <a:bodyPr>
            <a:normAutofit/>
          </a:bodyPr>
          <a:lstStyle/>
          <a:p>
            <a:r>
              <a:rPr lang="en-US" dirty="0"/>
              <a:t>Sentence Generation using probabilities</a:t>
            </a:r>
          </a:p>
        </p:txBody>
      </p:sp>
      <p:sp>
        <p:nvSpPr>
          <p:cNvPr id="3" name="Content Placeholder 2">
            <a:extLst>
              <a:ext uri="{FF2B5EF4-FFF2-40B4-BE49-F238E27FC236}">
                <a16:creationId xmlns:a16="http://schemas.microsoft.com/office/drawing/2014/main" id="{CE8542C4-AC5C-6ACC-1016-4E3E5FEAC653}"/>
              </a:ext>
            </a:extLst>
          </p:cNvPr>
          <p:cNvSpPr>
            <a:spLocks noGrp="1"/>
          </p:cNvSpPr>
          <p:nvPr>
            <p:ph idx="1"/>
          </p:nvPr>
        </p:nvSpPr>
        <p:spPr>
          <a:xfrm>
            <a:off x="2231136" y="2638044"/>
            <a:ext cx="7729728" cy="3865393"/>
          </a:xfrm>
        </p:spPr>
        <p:txBody>
          <a:bodyPr/>
          <a:lstStyle/>
          <a:p>
            <a:r>
              <a:rPr lang="en-US" dirty="0"/>
              <a:t>Sentence generated using:</a:t>
            </a:r>
          </a:p>
          <a:p>
            <a:pPr lvl="1"/>
            <a:r>
              <a:rPr lang="en-US" dirty="0"/>
              <a:t>Input = ‘baseball is’</a:t>
            </a:r>
          </a:p>
          <a:p>
            <a:pPr lvl="1"/>
            <a:r>
              <a:rPr lang="en-US" dirty="0"/>
              <a:t>Length = 50</a:t>
            </a:r>
          </a:p>
          <a:p>
            <a:pPr lvl="1"/>
            <a:r>
              <a:rPr lang="en-US" dirty="0"/>
              <a:t>Choosing Quad-gram with highest probability</a:t>
            </a:r>
          </a:p>
          <a:p>
            <a:pPr lvl="1"/>
            <a:endParaRPr lang="en-US" dirty="0"/>
          </a:p>
          <a:p>
            <a:pPr lvl="1"/>
            <a:endParaRPr lang="en-US" dirty="0"/>
          </a:p>
          <a:p>
            <a:pPr lvl="1"/>
            <a:r>
              <a:rPr lang="en-US" dirty="0"/>
              <a:t>Calculated Sentence Probability:</a:t>
            </a:r>
          </a:p>
          <a:p>
            <a:pPr lvl="1"/>
            <a:endParaRPr lang="en-US" dirty="0"/>
          </a:p>
          <a:p>
            <a:pPr lvl="1"/>
            <a:r>
              <a:rPr lang="en-US" dirty="0"/>
              <a:t>Calculated Perplexity</a:t>
            </a:r>
          </a:p>
          <a:p>
            <a:pPr lvl="1"/>
            <a:endParaRPr lang="en-US" dirty="0"/>
          </a:p>
          <a:p>
            <a:pPr lvl="2"/>
            <a:endParaRPr lang="en-US" dirty="0"/>
          </a:p>
          <a:p>
            <a:pPr lvl="1"/>
            <a:endParaRPr lang="en-US" dirty="0"/>
          </a:p>
        </p:txBody>
      </p:sp>
      <p:sp>
        <p:nvSpPr>
          <p:cNvPr id="4" name="Rectangle 1">
            <a:extLst>
              <a:ext uri="{FF2B5EF4-FFF2-40B4-BE49-F238E27FC236}">
                <a16:creationId xmlns:a16="http://schemas.microsoft.com/office/drawing/2014/main" id="{3E4EE384-92F1-25CE-51E8-BF7F5483E528}"/>
              </a:ext>
            </a:extLst>
          </p:cNvPr>
          <p:cNvSpPr>
            <a:spLocks noChangeArrowheads="1"/>
          </p:cNvSpPr>
          <p:nvPr/>
        </p:nvSpPr>
        <p:spPr bwMode="auto">
          <a:xfrm>
            <a:off x="1967163" y="4190310"/>
            <a:ext cx="681589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theoretical computer science and software engineering focuses on the design and implementation of hardware and software EOS BOS BOS BOS the term is used mainly in the scandinavian countries EOS BOS BOS BOS the term is used mainly in the scandinavian countries EOS BOS BOS BOS the term is used mainly in the</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BFFE4C47-5D0F-32E8-B5B7-063684ABCE1E}"/>
              </a:ext>
            </a:extLst>
          </p:cNvPr>
          <p:cNvSpPr>
            <a:spLocks noChangeArrowheads="1"/>
          </p:cNvSpPr>
          <p:nvPr/>
        </p:nvSpPr>
        <p:spPr bwMode="auto">
          <a:xfrm>
            <a:off x="2993135" y="5316140"/>
            <a:ext cx="240792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4.3359066418944166e-09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7FD6099-BB4C-8CA1-EDA2-B5B8362FD349}"/>
              </a:ext>
            </a:extLst>
          </p:cNvPr>
          <p:cNvSpPr>
            <a:spLocks noChangeArrowheads="1"/>
          </p:cNvSpPr>
          <p:nvPr/>
        </p:nvSpPr>
        <p:spPr bwMode="auto">
          <a:xfrm>
            <a:off x="2993135" y="6011084"/>
            <a:ext cx="240792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1.4698005364282294</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28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E42C-6A90-57B9-9AD9-777DFF9579E1}"/>
              </a:ext>
            </a:extLst>
          </p:cNvPr>
          <p:cNvSpPr>
            <a:spLocks noGrp="1"/>
          </p:cNvSpPr>
          <p:nvPr>
            <p:ph type="title"/>
          </p:nvPr>
        </p:nvSpPr>
        <p:spPr/>
        <p:txBody>
          <a:bodyPr/>
          <a:lstStyle/>
          <a:p>
            <a:r>
              <a:rPr lang="en-US" dirty="0"/>
              <a:t>Add One N-gram smoothing</a:t>
            </a:r>
          </a:p>
        </p:txBody>
      </p:sp>
      <p:sp>
        <p:nvSpPr>
          <p:cNvPr id="3" name="Content Placeholder 2">
            <a:extLst>
              <a:ext uri="{FF2B5EF4-FFF2-40B4-BE49-F238E27FC236}">
                <a16:creationId xmlns:a16="http://schemas.microsoft.com/office/drawing/2014/main" id="{73C19508-4400-0623-DCC3-A91B5D59B1D5}"/>
              </a:ext>
            </a:extLst>
          </p:cNvPr>
          <p:cNvSpPr>
            <a:spLocks noGrp="1"/>
          </p:cNvSpPr>
          <p:nvPr>
            <p:ph idx="1"/>
          </p:nvPr>
        </p:nvSpPr>
        <p:spPr/>
        <p:txBody>
          <a:bodyPr>
            <a:normAutofit lnSpcReduction="10000"/>
          </a:bodyPr>
          <a:lstStyle/>
          <a:p>
            <a:r>
              <a:rPr lang="en-US" dirty="0"/>
              <a:t>Add one to each of the counts</a:t>
            </a:r>
          </a:p>
          <a:p>
            <a:r>
              <a:rPr lang="en-US" dirty="0"/>
              <a:t>Input: ‘baseball is’</a:t>
            </a:r>
          </a:p>
          <a:p>
            <a:r>
              <a:rPr lang="en-US" dirty="0"/>
              <a:t>Length = 50</a:t>
            </a:r>
          </a:p>
          <a:p>
            <a:endParaRPr lang="en-US" dirty="0"/>
          </a:p>
          <a:p>
            <a:endParaRPr lang="en-US" dirty="0"/>
          </a:p>
          <a:p>
            <a:r>
              <a:rPr lang="en-US" dirty="0"/>
              <a:t>Calculated Sentence Probability:</a:t>
            </a:r>
          </a:p>
          <a:p>
            <a:endParaRPr lang="en-US" dirty="0"/>
          </a:p>
          <a:p>
            <a:r>
              <a:rPr lang="en-US" dirty="0"/>
              <a:t>Calculated Perplexity:</a:t>
            </a:r>
          </a:p>
          <a:p>
            <a:endParaRPr lang="en-US" dirty="0"/>
          </a:p>
        </p:txBody>
      </p:sp>
      <p:sp>
        <p:nvSpPr>
          <p:cNvPr id="5" name="Rectangle 2">
            <a:extLst>
              <a:ext uri="{FF2B5EF4-FFF2-40B4-BE49-F238E27FC236}">
                <a16:creationId xmlns:a16="http://schemas.microsoft.com/office/drawing/2014/main" id="{F3542DD1-4977-A107-D7FC-D98937F43D71}"/>
              </a:ext>
            </a:extLst>
          </p:cNvPr>
          <p:cNvSpPr>
            <a:spLocks noChangeArrowheads="1"/>
          </p:cNvSpPr>
          <p:nvPr/>
        </p:nvSpPr>
        <p:spPr bwMode="auto">
          <a:xfrm>
            <a:off x="2948474" y="3881258"/>
            <a:ext cx="629505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baseball is 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batandball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sport played between two teams of nine players each taking turns batting and fielding &lt;/s&gt; &lt;s&gt; &lt;s&gt; the first officially recorded baseball game in the united states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canada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teams are divided into the field of play is similarly split in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japan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south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korea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taiwan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&lt;/s&gt;in major</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BC33092-5C02-03D2-8663-C6FB032D3C3E}"/>
              </a:ext>
            </a:extLst>
          </p:cNvPr>
          <p:cNvSpPr>
            <a:spLocks noChangeArrowheads="1"/>
          </p:cNvSpPr>
          <p:nvPr/>
        </p:nvSpPr>
        <p:spPr bwMode="auto">
          <a:xfrm>
            <a:off x="2948474" y="4981443"/>
            <a:ext cx="249127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9.350538498023945e-16</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4BE5BF0-4A25-A39A-C073-A044A379E13E}"/>
              </a:ext>
            </a:extLst>
          </p:cNvPr>
          <p:cNvSpPr>
            <a:spLocks noChangeArrowheads="1"/>
          </p:cNvSpPr>
          <p:nvPr/>
        </p:nvSpPr>
        <p:spPr bwMode="auto">
          <a:xfrm>
            <a:off x="2948475" y="5659177"/>
            <a:ext cx="249127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1.9979437987117061</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054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E42C-6A90-57B9-9AD9-777DFF9579E1}"/>
              </a:ext>
            </a:extLst>
          </p:cNvPr>
          <p:cNvSpPr>
            <a:spLocks noGrp="1"/>
          </p:cNvSpPr>
          <p:nvPr>
            <p:ph type="title"/>
          </p:nvPr>
        </p:nvSpPr>
        <p:spPr/>
        <p:txBody>
          <a:bodyPr/>
          <a:lstStyle/>
          <a:p>
            <a:r>
              <a:rPr lang="en-US" dirty="0"/>
              <a:t>Add One N-gram smoothing</a:t>
            </a:r>
          </a:p>
        </p:txBody>
      </p:sp>
      <p:sp>
        <p:nvSpPr>
          <p:cNvPr id="3" name="Content Placeholder 2">
            <a:extLst>
              <a:ext uri="{FF2B5EF4-FFF2-40B4-BE49-F238E27FC236}">
                <a16:creationId xmlns:a16="http://schemas.microsoft.com/office/drawing/2014/main" id="{73C19508-4400-0623-DCC3-A91B5D59B1D5}"/>
              </a:ext>
            </a:extLst>
          </p:cNvPr>
          <p:cNvSpPr>
            <a:spLocks noGrp="1"/>
          </p:cNvSpPr>
          <p:nvPr>
            <p:ph idx="1"/>
          </p:nvPr>
        </p:nvSpPr>
        <p:spPr/>
        <p:txBody>
          <a:bodyPr>
            <a:normAutofit lnSpcReduction="10000"/>
          </a:bodyPr>
          <a:lstStyle/>
          <a:p>
            <a:r>
              <a:rPr lang="en-US" dirty="0"/>
              <a:t>Add one to each of the counts</a:t>
            </a:r>
          </a:p>
          <a:p>
            <a:r>
              <a:rPr lang="en-US" dirty="0"/>
              <a:t>Input: ‘baseball is’</a:t>
            </a:r>
          </a:p>
          <a:p>
            <a:r>
              <a:rPr lang="en-US" dirty="0"/>
              <a:t>Length = 50</a:t>
            </a:r>
          </a:p>
          <a:p>
            <a:endParaRPr lang="en-US" dirty="0"/>
          </a:p>
          <a:p>
            <a:endParaRPr lang="en-US" dirty="0"/>
          </a:p>
          <a:p>
            <a:r>
              <a:rPr lang="en-US" dirty="0"/>
              <a:t>Calculated Sentence Probability:</a:t>
            </a:r>
          </a:p>
          <a:p>
            <a:endParaRPr lang="en-US" dirty="0"/>
          </a:p>
          <a:p>
            <a:r>
              <a:rPr lang="en-US" dirty="0"/>
              <a:t>Calculated Perplexity:</a:t>
            </a:r>
          </a:p>
          <a:p>
            <a:endParaRPr lang="en-US" dirty="0"/>
          </a:p>
        </p:txBody>
      </p:sp>
      <p:sp>
        <p:nvSpPr>
          <p:cNvPr id="5" name="Rectangle 2">
            <a:extLst>
              <a:ext uri="{FF2B5EF4-FFF2-40B4-BE49-F238E27FC236}">
                <a16:creationId xmlns:a16="http://schemas.microsoft.com/office/drawing/2014/main" id="{F3542DD1-4977-A107-D7FC-D98937F43D71}"/>
              </a:ext>
            </a:extLst>
          </p:cNvPr>
          <p:cNvSpPr>
            <a:spLocks noChangeArrowheads="1"/>
          </p:cNvSpPr>
          <p:nvPr/>
        </p:nvSpPr>
        <p:spPr bwMode="auto">
          <a:xfrm>
            <a:off x="2948474" y="3881258"/>
            <a:ext cx="629505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baseball is 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batandball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sport played between two teams of nine players each taking turns batting and fielding &lt;/s&gt; &lt;s&gt; &lt;s&gt; the first officially recorded baseball game in the united states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canada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teams are divided into the field of play is similarly split in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japan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south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korea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taiwan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&lt;/s&gt;in major</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BC33092-5C02-03D2-8663-C6FB032D3C3E}"/>
              </a:ext>
            </a:extLst>
          </p:cNvPr>
          <p:cNvSpPr>
            <a:spLocks noChangeArrowheads="1"/>
          </p:cNvSpPr>
          <p:nvPr/>
        </p:nvSpPr>
        <p:spPr bwMode="auto">
          <a:xfrm>
            <a:off x="2948474" y="4981443"/>
            <a:ext cx="249127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9.350538498023945e-16</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4BE5BF0-4A25-A39A-C073-A044A379E13E}"/>
              </a:ext>
            </a:extLst>
          </p:cNvPr>
          <p:cNvSpPr>
            <a:spLocks noChangeArrowheads="1"/>
          </p:cNvSpPr>
          <p:nvPr/>
        </p:nvSpPr>
        <p:spPr bwMode="auto">
          <a:xfrm>
            <a:off x="2948475" y="5659177"/>
            <a:ext cx="249127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1.9979437987117061</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06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E42C-6A90-57B9-9AD9-777DFF9579E1}"/>
              </a:ext>
            </a:extLst>
          </p:cNvPr>
          <p:cNvSpPr>
            <a:spLocks noGrp="1"/>
          </p:cNvSpPr>
          <p:nvPr>
            <p:ph type="title"/>
          </p:nvPr>
        </p:nvSpPr>
        <p:spPr/>
        <p:txBody>
          <a:bodyPr/>
          <a:lstStyle/>
          <a:p>
            <a:r>
              <a:rPr lang="en-US" dirty="0"/>
              <a:t>Add One N-gram smoothing</a:t>
            </a:r>
          </a:p>
        </p:txBody>
      </p:sp>
      <p:sp>
        <p:nvSpPr>
          <p:cNvPr id="3" name="Content Placeholder 2">
            <a:extLst>
              <a:ext uri="{FF2B5EF4-FFF2-40B4-BE49-F238E27FC236}">
                <a16:creationId xmlns:a16="http://schemas.microsoft.com/office/drawing/2014/main" id="{73C19508-4400-0623-DCC3-A91B5D59B1D5}"/>
              </a:ext>
            </a:extLst>
          </p:cNvPr>
          <p:cNvSpPr>
            <a:spLocks noGrp="1"/>
          </p:cNvSpPr>
          <p:nvPr>
            <p:ph idx="1"/>
          </p:nvPr>
        </p:nvSpPr>
        <p:spPr/>
        <p:txBody>
          <a:bodyPr>
            <a:normAutofit lnSpcReduction="10000"/>
          </a:bodyPr>
          <a:lstStyle/>
          <a:p>
            <a:r>
              <a:rPr lang="en-US" dirty="0"/>
              <a:t>Add one to each of the counts</a:t>
            </a:r>
          </a:p>
          <a:p>
            <a:r>
              <a:rPr lang="en-US" dirty="0"/>
              <a:t>Input: ‘baseball is’</a:t>
            </a:r>
          </a:p>
          <a:p>
            <a:r>
              <a:rPr lang="en-US" dirty="0"/>
              <a:t>Length = 50</a:t>
            </a:r>
          </a:p>
          <a:p>
            <a:endParaRPr lang="en-US" dirty="0"/>
          </a:p>
          <a:p>
            <a:endParaRPr lang="en-US" dirty="0"/>
          </a:p>
          <a:p>
            <a:r>
              <a:rPr lang="en-US" dirty="0"/>
              <a:t>Calculated Sentence Probability:</a:t>
            </a:r>
          </a:p>
          <a:p>
            <a:endParaRPr lang="en-US" dirty="0"/>
          </a:p>
          <a:p>
            <a:r>
              <a:rPr lang="en-US" dirty="0"/>
              <a:t>Calculated Perplexity:</a:t>
            </a:r>
          </a:p>
          <a:p>
            <a:endParaRPr lang="en-US" dirty="0"/>
          </a:p>
        </p:txBody>
      </p:sp>
      <p:sp>
        <p:nvSpPr>
          <p:cNvPr id="4" name="Rectangle 1">
            <a:extLst>
              <a:ext uri="{FF2B5EF4-FFF2-40B4-BE49-F238E27FC236}">
                <a16:creationId xmlns:a16="http://schemas.microsoft.com/office/drawing/2014/main" id="{E3FB9DE2-4ECE-D6C1-4C16-05F9A8D82290}"/>
              </a:ext>
            </a:extLst>
          </p:cNvPr>
          <p:cNvSpPr>
            <a:spLocks noChangeArrowheads="1"/>
          </p:cNvSpPr>
          <p:nvPr/>
        </p:nvSpPr>
        <p:spPr bwMode="auto">
          <a:xfrm>
            <a:off x="2052026" y="3815879"/>
            <a:ext cx="615952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theory of computation information theory and automation to practical disciplines including the design and implementation of hardware and software EOS BOS BOS BOS the term is used mainly in the scandinavian countries EOS BOS BOS BOS the term is used mainly in the scandinavian countries EOS BOS BOS BOS the term is used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D31EF553-E274-1106-CB2F-3723909479D5}"/>
              </a:ext>
            </a:extLst>
          </p:cNvPr>
          <p:cNvSpPr>
            <a:spLocks noChangeArrowheads="1"/>
          </p:cNvSpPr>
          <p:nvPr/>
        </p:nvSpPr>
        <p:spPr bwMode="auto">
          <a:xfrm>
            <a:off x="2948475" y="4978008"/>
            <a:ext cx="249127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2.7848091489247936e-09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D4F9219-6633-7064-71FC-566AA83C4564}"/>
              </a:ext>
            </a:extLst>
          </p:cNvPr>
          <p:cNvSpPr>
            <a:spLocks noChangeArrowheads="1"/>
          </p:cNvSpPr>
          <p:nvPr/>
        </p:nvSpPr>
        <p:spPr bwMode="auto">
          <a:xfrm>
            <a:off x="2948475" y="5690148"/>
            <a:ext cx="249127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1.4828734561551005</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029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E56F-B65E-7511-97F9-E69FCDFA3CDD}"/>
              </a:ext>
            </a:extLst>
          </p:cNvPr>
          <p:cNvSpPr>
            <a:spLocks noGrp="1"/>
          </p:cNvSpPr>
          <p:nvPr>
            <p:ph type="title"/>
          </p:nvPr>
        </p:nvSpPr>
        <p:spPr/>
        <p:txBody>
          <a:bodyPr/>
          <a:lstStyle/>
          <a:p>
            <a:r>
              <a:rPr lang="en-US" dirty="0"/>
              <a:t>Beam Search</a:t>
            </a:r>
          </a:p>
        </p:txBody>
      </p:sp>
      <p:sp>
        <p:nvSpPr>
          <p:cNvPr id="3" name="Content Placeholder 2">
            <a:extLst>
              <a:ext uri="{FF2B5EF4-FFF2-40B4-BE49-F238E27FC236}">
                <a16:creationId xmlns:a16="http://schemas.microsoft.com/office/drawing/2014/main" id="{2B2C3FE8-8993-DEA3-2197-2A21773FEC39}"/>
              </a:ext>
            </a:extLst>
          </p:cNvPr>
          <p:cNvSpPr>
            <a:spLocks noGrp="1"/>
          </p:cNvSpPr>
          <p:nvPr>
            <p:ph idx="1"/>
          </p:nvPr>
        </p:nvSpPr>
        <p:spPr/>
        <p:txBody>
          <a:bodyPr/>
          <a:lstStyle/>
          <a:p>
            <a:r>
              <a:rPr lang="en-US" dirty="0"/>
              <a:t>Used beam search algorithm to search for most likely sentence given beginning of sentence.</a:t>
            </a:r>
          </a:p>
          <a:p>
            <a:r>
              <a:rPr lang="en-US" dirty="0"/>
              <a:t>Trigram</a:t>
            </a:r>
          </a:p>
          <a:p>
            <a:endParaRPr lang="en-US" dirty="0"/>
          </a:p>
          <a:p>
            <a:endParaRPr lang="en-US" dirty="0"/>
          </a:p>
          <a:p>
            <a:endParaRPr lang="en-US" dirty="0"/>
          </a:p>
          <a:p>
            <a:r>
              <a:rPr lang="en-US" dirty="0" err="1"/>
              <a:t>Quadgram</a:t>
            </a:r>
            <a:endParaRPr lang="en-US" dirty="0"/>
          </a:p>
          <a:p>
            <a:endParaRPr lang="en-US" dirty="0"/>
          </a:p>
        </p:txBody>
      </p:sp>
      <p:pic>
        <p:nvPicPr>
          <p:cNvPr id="5" name="Picture 4">
            <a:extLst>
              <a:ext uri="{FF2B5EF4-FFF2-40B4-BE49-F238E27FC236}">
                <a16:creationId xmlns:a16="http://schemas.microsoft.com/office/drawing/2014/main" id="{055DCE84-9AF4-27F2-3A3D-856297C40074}"/>
              </a:ext>
            </a:extLst>
          </p:cNvPr>
          <p:cNvPicPr>
            <a:picLocks noChangeAspect="1"/>
          </p:cNvPicPr>
          <p:nvPr/>
        </p:nvPicPr>
        <p:blipFill>
          <a:blip r:embed="rId2"/>
          <a:stretch>
            <a:fillRect/>
          </a:stretch>
        </p:blipFill>
        <p:spPr>
          <a:xfrm>
            <a:off x="3626999" y="3358657"/>
            <a:ext cx="7111591" cy="1130045"/>
          </a:xfrm>
          <a:prstGeom prst="rect">
            <a:avLst/>
          </a:prstGeom>
        </p:spPr>
      </p:pic>
      <p:pic>
        <p:nvPicPr>
          <p:cNvPr id="7" name="Picture 6">
            <a:extLst>
              <a:ext uri="{FF2B5EF4-FFF2-40B4-BE49-F238E27FC236}">
                <a16:creationId xmlns:a16="http://schemas.microsoft.com/office/drawing/2014/main" id="{281117C3-74AE-00AD-8C09-FB2033044D42}"/>
              </a:ext>
            </a:extLst>
          </p:cNvPr>
          <p:cNvPicPr>
            <a:picLocks noChangeAspect="1"/>
          </p:cNvPicPr>
          <p:nvPr/>
        </p:nvPicPr>
        <p:blipFill>
          <a:blip r:embed="rId3"/>
          <a:stretch>
            <a:fillRect/>
          </a:stretch>
        </p:blipFill>
        <p:spPr>
          <a:xfrm>
            <a:off x="3626999" y="4731018"/>
            <a:ext cx="7111591" cy="1162290"/>
          </a:xfrm>
          <a:prstGeom prst="rect">
            <a:avLst/>
          </a:prstGeom>
        </p:spPr>
      </p:pic>
    </p:spTree>
    <p:extLst>
      <p:ext uri="{BB962C8B-B14F-4D97-AF65-F5344CB8AC3E}">
        <p14:creationId xmlns:p14="http://schemas.microsoft.com/office/powerpoint/2010/main" val="210721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0E28-365A-DA9C-3AB2-8C0B65137876}"/>
              </a:ext>
            </a:extLst>
          </p:cNvPr>
          <p:cNvSpPr>
            <a:spLocks noGrp="1"/>
          </p:cNvSpPr>
          <p:nvPr>
            <p:ph type="title"/>
          </p:nvPr>
        </p:nvSpPr>
        <p:spPr/>
        <p:txBody>
          <a:bodyPr/>
          <a:lstStyle/>
          <a:p>
            <a:r>
              <a:rPr lang="en-US" dirty="0"/>
              <a:t>User input</a:t>
            </a:r>
          </a:p>
        </p:txBody>
      </p:sp>
      <p:sp>
        <p:nvSpPr>
          <p:cNvPr id="3" name="Content Placeholder 2">
            <a:extLst>
              <a:ext uri="{FF2B5EF4-FFF2-40B4-BE49-F238E27FC236}">
                <a16:creationId xmlns:a16="http://schemas.microsoft.com/office/drawing/2014/main" id="{020ACE1C-CA35-B34C-9E04-17C3C2C97424}"/>
              </a:ext>
            </a:extLst>
          </p:cNvPr>
          <p:cNvSpPr>
            <a:spLocks noGrp="1"/>
          </p:cNvSpPr>
          <p:nvPr>
            <p:ph idx="1"/>
          </p:nvPr>
        </p:nvSpPr>
        <p:spPr/>
        <p:txBody>
          <a:bodyPr/>
          <a:lstStyle/>
          <a:p>
            <a:r>
              <a:rPr lang="en-US" dirty="0"/>
              <a:t>Created function to take in user input and complete sentence</a:t>
            </a:r>
          </a:p>
        </p:txBody>
      </p:sp>
      <p:pic>
        <p:nvPicPr>
          <p:cNvPr id="5" name="Picture 4">
            <a:extLst>
              <a:ext uri="{FF2B5EF4-FFF2-40B4-BE49-F238E27FC236}">
                <a16:creationId xmlns:a16="http://schemas.microsoft.com/office/drawing/2014/main" id="{23C5FA62-397E-FC3B-1789-1620B99C0AD8}"/>
              </a:ext>
            </a:extLst>
          </p:cNvPr>
          <p:cNvPicPr>
            <a:picLocks noChangeAspect="1"/>
          </p:cNvPicPr>
          <p:nvPr/>
        </p:nvPicPr>
        <p:blipFill>
          <a:blip r:embed="rId2"/>
          <a:stretch>
            <a:fillRect/>
          </a:stretch>
        </p:blipFill>
        <p:spPr>
          <a:xfrm>
            <a:off x="1169756" y="3141804"/>
            <a:ext cx="9852487" cy="1319162"/>
          </a:xfrm>
          <a:prstGeom prst="rect">
            <a:avLst/>
          </a:prstGeom>
        </p:spPr>
      </p:pic>
      <p:pic>
        <p:nvPicPr>
          <p:cNvPr id="7" name="Picture 6">
            <a:extLst>
              <a:ext uri="{FF2B5EF4-FFF2-40B4-BE49-F238E27FC236}">
                <a16:creationId xmlns:a16="http://schemas.microsoft.com/office/drawing/2014/main" id="{9C38AACA-0E39-B74E-F047-F3E22748A667}"/>
              </a:ext>
            </a:extLst>
          </p:cNvPr>
          <p:cNvPicPr>
            <a:picLocks noChangeAspect="1"/>
          </p:cNvPicPr>
          <p:nvPr/>
        </p:nvPicPr>
        <p:blipFill>
          <a:blip r:embed="rId3"/>
          <a:stretch>
            <a:fillRect/>
          </a:stretch>
        </p:blipFill>
        <p:spPr>
          <a:xfrm>
            <a:off x="1187874" y="4659883"/>
            <a:ext cx="9834369" cy="1381688"/>
          </a:xfrm>
          <a:prstGeom prst="rect">
            <a:avLst/>
          </a:prstGeom>
        </p:spPr>
      </p:pic>
    </p:spTree>
    <p:extLst>
      <p:ext uri="{BB962C8B-B14F-4D97-AF65-F5344CB8AC3E}">
        <p14:creationId xmlns:p14="http://schemas.microsoft.com/office/powerpoint/2010/main" val="358418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099A-2C51-DDCB-C425-552E7EBE8881}"/>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AC586EEC-D9FF-E1FC-B63C-5D2C972729CB}"/>
              </a:ext>
            </a:extLst>
          </p:cNvPr>
          <p:cNvSpPr>
            <a:spLocks noGrp="1"/>
          </p:cNvSpPr>
          <p:nvPr>
            <p:ph idx="1"/>
          </p:nvPr>
        </p:nvSpPr>
        <p:spPr/>
        <p:txBody>
          <a:bodyPr/>
          <a:lstStyle/>
          <a:p>
            <a:r>
              <a:rPr lang="en-US" dirty="0"/>
              <a:t>Text Pre-Processing</a:t>
            </a:r>
          </a:p>
          <a:p>
            <a:r>
              <a:rPr lang="en-US" dirty="0"/>
              <a:t>Create N-grams model</a:t>
            </a:r>
          </a:p>
          <a:p>
            <a:r>
              <a:rPr lang="en-US" dirty="0"/>
              <a:t>Use N-gram smoothing</a:t>
            </a:r>
          </a:p>
          <a:p>
            <a:r>
              <a:rPr lang="en-US" dirty="0"/>
              <a:t>Apply Beam Search</a:t>
            </a:r>
          </a:p>
          <a:p>
            <a:r>
              <a:rPr lang="en-US" dirty="0"/>
              <a:t>Practical application of N-gram model</a:t>
            </a:r>
          </a:p>
          <a:p>
            <a:r>
              <a:rPr lang="en-US" dirty="0"/>
              <a:t>Using Python</a:t>
            </a:r>
          </a:p>
        </p:txBody>
      </p:sp>
    </p:spTree>
    <p:extLst>
      <p:ext uri="{BB962C8B-B14F-4D97-AF65-F5344CB8AC3E}">
        <p14:creationId xmlns:p14="http://schemas.microsoft.com/office/powerpoint/2010/main" val="7192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CD7C-0857-A82E-0C55-469929CE11C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8CECD93-D411-3D2E-5D84-78357BB93A78}"/>
              </a:ext>
            </a:extLst>
          </p:cNvPr>
          <p:cNvSpPr>
            <a:spLocks noGrp="1"/>
          </p:cNvSpPr>
          <p:nvPr>
            <p:ph idx="1"/>
          </p:nvPr>
        </p:nvSpPr>
        <p:spPr/>
        <p:txBody>
          <a:bodyPr/>
          <a:lstStyle/>
          <a:p>
            <a:r>
              <a:rPr lang="en-US" dirty="0"/>
              <a:t>Text data obtained from Wikipedia articles online</a:t>
            </a:r>
          </a:p>
          <a:p>
            <a:r>
              <a:rPr lang="en-US" dirty="0"/>
              <a:t>Preprocessing</a:t>
            </a:r>
          </a:p>
          <a:p>
            <a:pPr lvl="1"/>
            <a:r>
              <a:rPr lang="en-US" dirty="0"/>
              <a:t>Convert everything to lowercase</a:t>
            </a:r>
          </a:p>
          <a:p>
            <a:pPr lvl="1"/>
            <a:r>
              <a:rPr lang="en-US" dirty="0"/>
              <a:t>Use Regular Expression to remove all character except letters, periods, and spaces</a:t>
            </a:r>
          </a:p>
          <a:p>
            <a:pPr lvl="1"/>
            <a:r>
              <a:rPr lang="en-US" dirty="0"/>
              <a:t>Add &lt;s&gt; (BOS) and &lt;/s&gt; (EOS) markers to sentences</a:t>
            </a:r>
          </a:p>
          <a:p>
            <a:pPr lvl="1"/>
            <a:r>
              <a:rPr lang="en-US" dirty="0"/>
              <a:t>Tokenize text data</a:t>
            </a:r>
          </a:p>
        </p:txBody>
      </p:sp>
    </p:spTree>
    <p:extLst>
      <p:ext uri="{BB962C8B-B14F-4D97-AF65-F5344CB8AC3E}">
        <p14:creationId xmlns:p14="http://schemas.microsoft.com/office/powerpoint/2010/main" val="39103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CD7C-0857-A82E-0C55-469929CE11C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8CECD93-D411-3D2E-5D84-78357BB93A78}"/>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D16ECE5-54ED-5A97-3519-008082290BE8}"/>
              </a:ext>
            </a:extLst>
          </p:cNvPr>
          <p:cNvPicPr>
            <a:picLocks noChangeAspect="1"/>
          </p:cNvPicPr>
          <p:nvPr/>
        </p:nvPicPr>
        <p:blipFill>
          <a:blip r:embed="rId2"/>
          <a:stretch>
            <a:fillRect/>
          </a:stretch>
        </p:blipFill>
        <p:spPr>
          <a:xfrm>
            <a:off x="1862563" y="2775546"/>
            <a:ext cx="7805136" cy="1306907"/>
          </a:xfrm>
          <a:prstGeom prst="rect">
            <a:avLst/>
          </a:prstGeom>
        </p:spPr>
      </p:pic>
    </p:spTree>
    <p:extLst>
      <p:ext uri="{BB962C8B-B14F-4D97-AF65-F5344CB8AC3E}">
        <p14:creationId xmlns:p14="http://schemas.microsoft.com/office/powerpoint/2010/main" val="11650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50C3-6B4A-B498-6EF7-2982AAEEAB7D}"/>
              </a:ext>
            </a:extLst>
          </p:cNvPr>
          <p:cNvSpPr>
            <a:spLocks noGrp="1"/>
          </p:cNvSpPr>
          <p:nvPr>
            <p:ph type="title"/>
          </p:nvPr>
        </p:nvSpPr>
        <p:spPr/>
        <p:txBody>
          <a:bodyPr/>
          <a:lstStyle/>
          <a:p>
            <a:r>
              <a:rPr lang="en-US" dirty="0"/>
              <a:t>N-gram creation</a:t>
            </a:r>
          </a:p>
        </p:txBody>
      </p:sp>
      <p:sp>
        <p:nvSpPr>
          <p:cNvPr id="3" name="Content Placeholder 2">
            <a:extLst>
              <a:ext uri="{FF2B5EF4-FFF2-40B4-BE49-F238E27FC236}">
                <a16:creationId xmlns:a16="http://schemas.microsoft.com/office/drawing/2014/main" id="{DF210FB0-7C02-7BF8-2274-0484D9D5EF17}"/>
              </a:ext>
            </a:extLst>
          </p:cNvPr>
          <p:cNvSpPr>
            <a:spLocks noGrp="1"/>
          </p:cNvSpPr>
          <p:nvPr>
            <p:ph idx="1"/>
          </p:nvPr>
        </p:nvSpPr>
        <p:spPr/>
        <p:txBody>
          <a:bodyPr/>
          <a:lstStyle/>
          <a:p>
            <a:r>
              <a:rPr lang="en-US" dirty="0"/>
              <a:t>Create N-gram</a:t>
            </a:r>
          </a:p>
        </p:txBody>
      </p:sp>
      <p:pic>
        <p:nvPicPr>
          <p:cNvPr id="4" name="Picture 3">
            <a:extLst>
              <a:ext uri="{FF2B5EF4-FFF2-40B4-BE49-F238E27FC236}">
                <a16:creationId xmlns:a16="http://schemas.microsoft.com/office/drawing/2014/main" id="{B8E4BF0C-8EB7-6F37-68A6-35BCAD39550A}"/>
              </a:ext>
            </a:extLst>
          </p:cNvPr>
          <p:cNvPicPr>
            <a:picLocks noChangeAspect="1"/>
          </p:cNvPicPr>
          <p:nvPr/>
        </p:nvPicPr>
        <p:blipFill>
          <a:blip r:embed="rId2"/>
          <a:stretch>
            <a:fillRect/>
          </a:stretch>
        </p:blipFill>
        <p:spPr>
          <a:xfrm>
            <a:off x="4322545" y="2554496"/>
            <a:ext cx="5922467" cy="3895314"/>
          </a:xfrm>
          <a:prstGeom prst="rect">
            <a:avLst/>
          </a:prstGeom>
        </p:spPr>
      </p:pic>
    </p:spTree>
    <p:extLst>
      <p:ext uri="{BB962C8B-B14F-4D97-AF65-F5344CB8AC3E}">
        <p14:creationId xmlns:p14="http://schemas.microsoft.com/office/powerpoint/2010/main" val="164842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44B0-B88C-915A-D92A-10703456F723}"/>
              </a:ext>
            </a:extLst>
          </p:cNvPr>
          <p:cNvSpPr>
            <a:spLocks noGrp="1"/>
          </p:cNvSpPr>
          <p:nvPr>
            <p:ph type="title"/>
          </p:nvPr>
        </p:nvSpPr>
        <p:spPr/>
        <p:txBody>
          <a:bodyPr/>
          <a:lstStyle/>
          <a:p>
            <a:r>
              <a:rPr lang="en-US" dirty="0"/>
              <a:t>Sentence Generation</a:t>
            </a:r>
          </a:p>
        </p:txBody>
      </p:sp>
      <p:sp>
        <p:nvSpPr>
          <p:cNvPr id="3" name="Content Placeholder 2">
            <a:extLst>
              <a:ext uri="{FF2B5EF4-FFF2-40B4-BE49-F238E27FC236}">
                <a16:creationId xmlns:a16="http://schemas.microsoft.com/office/drawing/2014/main" id="{BD252420-6C27-50F7-A293-269A674FC8A0}"/>
              </a:ext>
            </a:extLst>
          </p:cNvPr>
          <p:cNvSpPr>
            <a:spLocks noGrp="1"/>
          </p:cNvSpPr>
          <p:nvPr>
            <p:ph idx="1"/>
          </p:nvPr>
        </p:nvSpPr>
        <p:spPr/>
        <p:txBody>
          <a:bodyPr/>
          <a:lstStyle/>
          <a:p>
            <a:r>
              <a:rPr lang="en-US" dirty="0"/>
              <a:t>Generate a sentence using N-gram, output size, and initial input</a:t>
            </a:r>
          </a:p>
          <a:p>
            <a:r>
              <a:rPr lang="en-US" dirty="0"/>
              <a:t>Uses random function to select random N-gram based on sequence, equivalent to using probabilities</a:t>
            </a:r>
          </a:p>
          <a:p>
            <a:r>
              <a:rPr lang="en-US" dirty="0"/>
              <a:t>Using input ‘baseball is a’ with Trigram model</a:t>
            </a:r>
          </a:p>
          <a:p>
            <a:endParaRPr lang="en-US" dirty="0"/>
          </a:p>
          <a:p>
            <a:endParaRPr lang="en-US" dirty="0"/>
          </a:p>
        </p:txBody>
      </p:sp>
      <p:sp>
        <p:nvSpPr>
          <p:cNvPr id="10" name="Rectangle 3">
            <a:extLst>
              <a:ext uri="{FF2B5EF4-FFF2-40B4-BE49-F238E27FC236}">
                <a16:creationId xmlns:a16="http://schemas.microsoft.com/office/drawing/2014/main" id="{B0E21611-A3F5-F3CD-0F57-06B15A44752E}"/>
              </a:ext>
            </a:extLst>
          </p:cNvPr>
          <p:cNvSpPr>
            <a:spLocks noChangeArrowheads="1"/>
          </p:cNvSpPr>
          <p:nvPr/>
        </p:nvSpPr>
        <p:spPr bwMode="auto">
          <a:xfrm>
            <a:off x="2097024" y="4704589"/>
            <a:ext cx="852220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baseball is 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batandball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sport played between two teams each usually composed of nine players &lt;/s&gt;the number of players on a baseball roster or squad varies by league and by the level of organized play two coaches are stationed on the field to confer with players during a game &lt;/s&gt;any baseball game involves</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433257CF-130A-F108-9526-4B2CB2B188D0}"/>
              </a:ext>
            </a:extLst>
          </p:cNvPr>
          <p:cNvSpPr>
            <a:spLocks noChangeArrowheads="1"/>
          </p:cNvSpPr>
          <p:nvPr/>
        </p:nvSpPr>
        <p:spPr bwMode="auto">
          <a:xfrm>
            <a:off x="2097024" y="5432250"/>
            <a:ext cx="8522208"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computer science departments with a mathematical discipline argue that while empirical sciences observe what presently exists computer science and software engineering is a contentious issue which is further muddied by disputes over what the term computing science to emphasize precisely that difference EOS BOS BOS computer science predate the invention of the</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717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4419-F340-6C4E-96B2-F3E8B97B497D}"/>
              </a:ext>
            </a:extLst>
          </p:cNvPr>
          <p:cNvSpPr>
            <a:spLocks noGrp="1"/>
          </p:cNvSpPr>
          <p:nvPr>
            <p:ph type="title"/>
          </p:nvPr>
        </p:nvSpPr>
        <p:spPr/>
        <p:txBody>
          <a:bodyPr/>
          <a:lstStyle/>
          <a:p>
            <a:r>
              <a:rPr lang="en-US" dirty="0"/>
              <a:t>Increasing N-gram size and generating sentence</a:t>
            </a:r>
          </a:p>
        </p:txBody>
      </p:sp>
      <p:sp>
        <p:nvSpPr>
          <p:cNvPr id="3" name="Content Placeholder 2">
            <a:extLst>
              <a:ext uri="{FF2B5EF4-FFF2-40B4-BE49-F238E27FC236}">
                <a16:creationId xmlns:a16="http://schemas.microsoft.com/office/drawing/2014/main" id="{5EEA83E1-3BF0-EB01-99A7-2ED7FF9B86CF}"/>
              </a:ext>
            </a:extLst>
          </p:cNvPr>
          <p:cNvSpPr>
            <a:spLocks noGrp="1"/>
          </p:cNvSpPr>
          <p:nvPr>
            <p:ph idx="1"/>
          </p:nvPr>
        </p:nvSpPr>
        <p:spPr/>
        <p:txBody>
          <a:bodyPr/>
          <a:lstStyle/>
          <a:p>
            <a:r>
              <a:rPr lang="en-US" dirty="0"/>
              <a:t>Quadrigram</a:t>
            </a:r>
          </a:p>
          <a:p>
            <a:r>
              <a:rPr lang="en-US" dirty="0"/>
              <a:t>Input: ‘baseball is a’</a:t>
            </a:r>
          </a:p>
          <a:p>
            <a:endParaRPr lang="en-US" dirty="0"/>
          </a:p>
          <a:p>
            <a:endParaRPr lang="en-US" dirty="0"/>
          </a:p>
        </p:txBody>
      </p:sp>
      <p:sp>
        <p:nvSpPr>
          <p:cNvPr id="8" name="Rectangle 3">
            <a:extLst>
              <a:ext uri="{FF2B5EF4-FFF2-40B4-BE49-F238E27FC236}">
                <a16:creationId xmlns:a16="http://schemas.microsoft.com/office/drawing/2014/main" id="{442CCDDE-E030-F1C4-7793-B66220287B07}"/>
              </a:ext>
            </a:extLst>
          </p:cNvPr>
          <p:cNvSpPr>
            <a:spLocks noChangeArrowheads="1"/>
          </p:cNvSpPr>
          <p:nvPr/>
        </p:nvSpPr>
        <p:spPr bwMode="auto">
          <a:xfrm>
            <a:off x="1738241" y="3903813"/>
            <a:ext cx="86389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baseball is a mandatory part of the state system of physical education departments at most high schools and colleges in the united states though in modern times is considered less popular than other sports such as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american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football &lt;/s&gt; &lt;s&gt; &lt;s&gt; a player bats at home plate and the outfield boundary is the </a:t>
            </a:r>
            <a:endParaRPr kumimoji="0" lang="en-US" altLang="en-US" sz="600" b="0" i="0" u="none" strike="noStrike" cap="none" normalizeH="0" baseline="0" dirty="0">
              <a:ln>
                <a:noFill/>
              </a:ln>
              <a:solidFill>
                <a:schemeClr val="tx1"/>
              </a:solidFill>
              <a:effectLst/>
            </a:endParaRPr>
          </a:p>
        </p:txBody>
      </p:sp>
      <p:sp>
        <p:nvSpPr>
          <p:cNvPr id="9" name="Rectangle 4">
            <a:extLst>
              <a:ext uri="{FF2B5EF4-FFF2-40B4-BE49-F238E27FC236}">
                <a16:creationId xmlns:a16="http://schemas.microsoft.com/office/drawing/2014/main" id="{7A81625E-C142-B80B-5E4B-0E6100EA435C}"/>
              </a:ext>
            </a:extLst>
          </p:cNvPr>
          <p:cNvSpPr>
            <a:spLocks noChangeArrowheads="1"/>
          </p:cNvSpPr>
          <p:nvPr/>
        </p:nvSpPr>
        <p:spPr bwMode="auto">
          <a:xfrm>
            <a:off x="1604371" y="4606160"/>
            <a:ext cx="839988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computer science departments with a mathematics emphasis and with a numerical orientation consider alignment with computational science EOS BOS BOS BOS but the automation of evaluative and predictive tasks has been increasingly successful as a substitute for human monitoring and intervention in domains of computer application involving complex realworld data EOS computer graphics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42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A4D7-0808-522B-174A-AA93D98DC5C4}"/>
              </a:ext>
            </a:extLst>
          </p:cNvPr>
          <p:cNvSpPr>
            <a:spLocks noGrp="1"/>
          </p:cNvSpPr>
          <p:nvPr>
            <p:ph type="title"/>
          </p:nvPr>
        </p:nvSpPr>
        <p:spPr/>
        <p:txBody>
          <a:bodyPr/>
          <a:lstStyle/>
          <a:p>
            <a:r>
              <a:rPr lang="en-US" dirty="0"/>
              <a:t>Calculating Probabilities</a:t>
            </a:r>
          </a:p>
        </p:txBody>
      </p:sp>
      <p:sp>
        <p:nvSpPr>
          <p:cNvPr id="3" name="Content Placeholder 2">
            <a:extLst>
              <a:ext uri="{FF2B5EF4-FFF2-40B4-BE49-F238E27FC236}">
                <a16:creationId xmlns:a16="http://schemas.microsoft.com/office/drawing/2014/main" id="{374D0663-0515-AF57-5AD5-502A7D4DE83F}"/>
              </a:ext>
            </a:extLst>
          </p:cNvPr>
          <p:cNvSpPr>
            <a:spLocks noGrp="1"/>
          </p:cNvSpPr>
          <p:nvPr>
            <p:ph idx="1"/>
          </p:nvPr>
        </p:nvSpPr>
        <p:spPr/>
        <p:txBody>
          <a:bodyPr/>
          <a:lstStyle/>
          <a:p>
            <a:r>
              <a:rPr lang="en-US" dirty="0"/>
              <a:t>Count occurrences of each N-gram and divide by occurrences of preceding Bi-gram</a:t>
            </a:r>
          </a:p>
          <a:p>
            <a:endParaRPr lang="en-US" dirty="0"/>
          </a:p>
          <a:p>
            <a:endParaRPr lang="en-US" dirty="0"/>
          </a:p>
          <a:p>
            <a:r>
              <a:rPr lang="en-US" dirty="0"/>
              <a:t>Calculate Probabilities for each Trigram</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79663FC5-B387-7B5D-8CF8-076D9F680A40}"/>
              </a:ext>
            </a:extLst>
          </p:cNvPr>
          <p:cNvPicPr>
            <a:picLocks noChangeAspect="1"/>
          </p:cNvPicPr>
          <p:nvPr/>
        </p:nvPicPr>
        <p:blipFill>
          <a:blip r:embed="rId2"/>
          <a:stretch>
            <a:fillRect/>
          </a:stretch>
        </p:blipFill>
        <p:spPr>
          <a:xfrm>
            <a:off x="2703909" y="3296842"/>
            <a:ext cx="6525536" cy="781159"/>
          </a:xfrm>
          <a:prstGeom prst="rect">
            <a:avLst/>
          </a:prstGeom>
        </p:spPr>
      </p:pic>
      <p:pic>
        <p:nvPicPr>
          <p:cNvPr id="7" name="Picture 6">
            <a:extLst>
              <a:ext uri="{FF2B5EF4-FFF2-40B4-BE49-F238E27FC236}">
                <a16:creationId xmlns:a16="http://schemas.microsoft.com/office/drawing/2014/main" id="{91E2A471-C9BE-6E6A-BD19-860E1277EE04}"/>
              </a:ext>
            </a:extLst>
          </p:cNvPr>
          <p:cNvPicPr>
            <a:picLocks noChangeAspect="1"/>
          </p:cNvPicPr>
          <p:nvPr/>
        </p:nvPicPr>
        <p:blipFill>
          <a:blip r:embed="rId3"/>
          <a:stretch>
            <a:fillRect/>
          </a:stretch>
        </p:blipFill>
        <p:spPr>
          <a:xfrm>
            <a:off x="3939656" y="4594222"/>
            <a:ext cx="3708647" cy="1976818"/>
          </a:xfrm>
          <a:prstGeom prst="rect">
            <a:avLst/>
          </a:prstGeom>
        </p:spPr>
      </p:pic>
    </p:spTree>
    <p:extLst>
      <p:ext uri="{BB962C8B-B14F-4D97-AF65-F5344CB8AC3E}">
        <p14:creationId xmlns:p14="http://schemas.microsoft.com/office/powerpoint/2010/main" val="365183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5F4-71C8-9B88-A533-12F7516B23E0}"/>
              </a:ext>
            </a:extLst>
          </p:cNvPr>
          <p:cNvSpPr>
            <a:spLocks noGrp="1"/>
          </p:cNvSpPr>
          <p:nvPr>
            <p:ph type="title"/>
          </p:nvPr>
        </p:nvSpPr>
        <p:spPr/>
        <p:txBody>
          <a:bodyPr>
            <a:normAutofit/>
          </a:bodyPr>
          <a:lstStyle/>
          <a:p>
            <a:r>
              <a:rPr lang="en-US" dirty="0"/>
              <a:t>Sentence Generation using probabilities</a:t>
            </a:r>
          </a:p>
        </p:txBody>
      </p:sp>
      <p:sp>
        <p:nvSpPr>
          <p:cNvPr id="3" name="Content Placeholder 2">
            <a:extLst>
              <a:ext uri="{FF2B5EF4-FFF2-40B4-BE49-F238E27FC236}">
                <a16:creationId xmlns:a16="http://schemas.microsoft.com/office/drawing/2014/main" id="{CE8542C4-AC5C-6ACC-1016-4E3E5FEAC653}"/>
              </a:ext>
            </a:extLst>
          </p:cNvPr>
          <p:cNvSpPr>
            <a:spLocks noGrp="1"/>
          </p:cNvSpPr>
          <p:nvPr>
            <p:ph idx="1"/>
          </p:nvPr>
        </p:nvSpPr>
        <p:spPr>
          <a:xfrm>
            <a:off x="2231136" y="2638044"/>
            <a:ext cx="7729728" cy="3865393"/>
          </a:xfrm>
        </p:spPr>
        <p:txBody>
          <a:bodyPr/>
          <a:lstStyle/>
          <a:p>
            <a:r>
              <a:rPr lang="en-US" dirty="0"/>
              <a:t>Sentence generated using:</a:t>
            </a:r>
          </a:p>
          <a:p>
            <a:pPr lvl="1"/>
            <a:r>
              <a:rPr lang="en-US" dirty="0"/>
              <a:t>Input = ‘baseball is’</a:t>
            </a:r>
          </a:p>
          <a:p>
            <a:pPr lvl="1"/>
            <a:r>
              <a:rPr lang="en-US" dirty="0"/>
              <a:t>Length = 50</a:t>
            </a:r>
          </a:p>
          <a:p>
            <a:pPr lvl="1"/>
            <a:r>
              <a:rPr lang="en-US" dirty="0"/>
              <a:t>Choosing Tri-gram with highest probability</a:t>
            </a:r>
          </a:p>
          <a:p>
            <a:pPr lvl="1"/>
            <a:endParaRPr lang="en-US" dirty="0"/>
          </a:p>
          <a:p>
            <a:pPr lvl="1"/>
            <a:endParaRPr lang="en-US" dirty="0"/>
          </a:p>
          <a:p>
            <a:pPr lvl="1"/>
            <a:r>
              <a:rPr lang="en-US" dirty="0"/>
              <a:t>Calculated Sentence Probability:</a:t>
            </a:r>
          </a:p>
          <a:p>
            <a:pPr lvl="1"/>
            <a:endParaRPr lang="en-US" dirty="0"/>
          </a:p>
          <a:p>
            <a:pPr lvl="1"/>
            <a:r>
              <a:rPr lang="en-US" dirty="0"/>
              <a:t>Calculated Perplexity</a:t>
            </a:r>
          </a:p>
          <a:p>
            <a:pPr lvl="1"/>
            <a:endParaRPr lang="en-US" dirty="0"/>
          </a:p>
          <a:p>
            <a:pPr lvl="2"/>
            <a:endParaRPr lang="en-US" dirty="0"/>
          </a:p>
          <a:p>
            <a:pPr lvl="1"/>
            <a:endParaRPr lang="en-US" dirty="0"/>
          </a:p>
        </p:txBody>
      </p:sp>
      <p:sp>
        <p:nvSpPr>
          <p:cNvPr id="5" name="Rectangle 2">
            <a:extLst>
              <a:ext uri="{FF2B5EF4-FFF2-40B4-BE49-F238E27FC236}">
                <a16:creationId xmlns:a16="http://schemas.microsoft.com/office/drawing/2014/main" id="{1064D9DC-DE3C-6397-28F6-1DEDB1C35DFD}"/>
              </a:ext>
            </a:extLst>
          </p:cNvPr>
          <p:cNvSpPr>
            <a:spLocks noChangeArrowheads="1"/>
          </p:cNvSpPr>
          <p:nvPr/>
        </p:nvSpPr>
        <p:spPr bwMode="auto">
          <a:xfrm>
            <a:off x="2127379" y="4256987"/>
            <a:ext cx="755779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baseball is 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batandball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sport played between two teams of nine players each taking turns batting and fielding &lt;/s&gt; &lt;s&gt; &lt;s&gt; the first officially recorded baseball game in the united states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canada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teams are divided into the field of play is similarly split in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japan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south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korea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taiwan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&lt;/s&gt;in major</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20A719B-FE63-6193-7C6A-9E5D9F2FFAE9}"/>
              </a:ext>
            </a:extLst>
          </p:cNvPr>
          <p:cNvSpPr>
            <a:spLocks noChangeArrowheads="1"/>
          </p:cNvSpPr>
          <p:nvPr/>
        </p:nvSpPr>
        <p:spPr bwMode="auto">
          <a:xfrm>
            <a:off x="3107093" y="5326395"/>
            <a:ext cx="236064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4.255656569198485e-14</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6E16A98-786F-110C-424D-9BCBEA151E76}"/>
              </a:ext>
            </a:extLst>
          </p:cNvPr>
          <p:cNvSpPr>
            <a:spLocks noChangeArrowheads="1"/>
          </p:cNvSpPr>
          <p:nvPr/>
        </p:nvSpPr>
        <p:spPr bwMode="auto">
          <a:xfrm>
            <a:off x="3107093" y="6041859"/>
            <a:ext cx="236064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1.8510607347827526</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71733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1809</TotalTime>
  <Words>845</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Gill Sans MT</vt:lpstr>
      <vt:lpstr>Parcel</vt:lpstr>
      <vt:lpstr>Search and Decoding in SR Final Project</vt:lpstr>
      <vt:lpstr>Project</vt:lpstr>
      <vt:lpstr>Data</vt:lpstr>
      <vt:lpstr>Data</vt:lpstr>
      <vt:lpstr>N-gram creation</vt:lpstr>
      <vt:lpstr>Sentence Generation</vt:lpstr>
      <vt:lpstr>Increasing N-gram size and generating sentence</vt:lpstr>
      <vt:lpstr>Calculating Probabilities</vt:lpstr>
      <vt:lpstr>Sentence Generation using probabilities</vt:lpstr>
      <vt:lpstr>Sentence Generation using probabilities</vt:lpstr>
      <vt:lpstr>Add One N-gram smoothing</vt:lpstr>
      <vt:lpstr>Add One N-gram smoothing</vt:lpstr>
      <vt:lpstr>Add One N-gram smoothing</vt:lpstr>
      <vt:lpstr>Beam Search</vt:lpstr>
      <vt:lpstr>User input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Gay</dc:creator>
  <cp:lastModifiedBy>Austin Gay</cp:lastModifiedBy>
  <cp:revision>2</cp:revision>
  <dcterms:created xsi:type="dcterms:W3CDTF">2022-12-02T19:35:34Z</dcterms:created>
  <dcterms:modified xsi:type="dcterms:W3CDTF">2022-12-06T06:22:58Z</dcterms:modified>
</cp:coreProperties>
</file>