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5d22c01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5d22c01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aed4693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aed4693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ed4693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aed4693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aed4693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aed4693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5d22c01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5d22c01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b573dac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b573dac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ca651a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ca651a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a651a8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a651a8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5d22c01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5d22c01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5d22c01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5d22c01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5d22c01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5d22c01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5123db772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5123db772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aed4693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aed4693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Self-organizing_map" TargetMode="External"/><Relationship Id="rId4" Type="http://schemas.openxmlformats.org/officeDocument/2006/relationships/hyperlink" Target="https://towardsdatascience.com/kohonen-self-organizing-maps-a29040d688da" TargetMode="External"/><Relationship Id="rId5" Type="http://schemas.openxmlformats.org/officeDocument/2006/relationships/hyperlink" Target="https://stackabuse.com/self-organizing-maps-theory-and-implementation-in-python-with-numpy/" TargetMode="External"/><Relationship Id="rId6" Type="http://schemas.openxmlformats.org/officeDocument/2006/relationships/hyperlink" Target="https://en.wikipedia.org/wiki/MNIST_database" TargetMode="External"/><Relationship Id="rId7" Type="http://schemas.openxmlformats.org/officeDocument/2006/relationships/hyperlink" Target="https://iust-projects.ir/post/ann03/" TargetMode="External"/><Relationship Id="rId8" Type="http://schemas.openxmlformats.org/officeDocument/2006/relationships/hyperlink" Target="https://towardsdatascience.com/understanding-self-organising-map-neural-network-with-python-code-7a77f501e98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Unsupervised_learning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Self-Organizing Map using IVC Characters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Gay, Rishitha Mulagolla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x 10 SOM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the 10 x 10 SOM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with similar shapes in same region of SOM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by 10 too large for dataset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475" y="2321250"/>
            <a:ext cx="30861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025" y="2501950"/>
            <a:ext cx="27432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x 8 SOM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condensed from the 10 x 10 Map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825" y="1907325"/>
            <a:ext cx="3467350" cy="2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5 SOM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Clearly defined primary shape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Lighter secondary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contains characteristics of several different IVC characters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650" y="2205400"/>
            <a:ext cx="27241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45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19300" y="987550"/>
            <a:ext cx="8924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https://en.wikipedia.org/wiki/Self-organizing_map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https://towardsdatascience.com/kohonen-self-organizing-maps-a29040d688da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https://stackabuse.com/self-organizing-maps-theory-and-implementation-in-python-with-numpy/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https://en.wikipedia.org/wiki/MNIST_database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https://iust-projects.ir/post/ann03/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https://towardsdatascience.com/understanding-self-organising-map-neural-network-with-python-code-7a77f501e985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19875"/>
            <a:ext cx="8520600" cy="4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What is SOM?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</a:t>
            </a:r>
            <a:r>
              <a:rPr lang="en" sz="1800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" sz="1800">
                <a:solidFill>
                  <a:srgbClr val="292929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unsupervised</a:t>
            </a:r>
            <a:r>
              <a:rPr lang="en" sz="1800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292929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1800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 used to produce a low dimensional representation of a higher dimensional data set while preserving topological information of the data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Self-organizing map also known as kohonen map.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model was first described as an artificial neural network (ANN) by professor Teuvo Kohonen.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SOM is a type of ANN but is trained usi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ng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Competitive learning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rather than the error-correction learning.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150" y="3149825"/>
            <a:ext cx="3611225" cy="19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Organizing Map Method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SOM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Initialize SOM (n, m, # of features) nodes with random variables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our case we initialized with random variables in a </a:t>
            </a:r>
            <a:r>
              <a:rPr lang="en">
                <a:solidFill>
                  <a:srgbClr val="000000"/>
                </a:solidFill>
              </a:rPr>
              <a:t>range of 0 to 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Images are 28 by 28 = 784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 = 10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 = 10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features = 784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SOM: (10, 10, 784)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Fill with random variables ranging from 0 to 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50100"/>
            <a:ext cx="8325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Matching Unit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315300" y="0"/>
            <a:ext cx="39441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6000">
                <a:solidFill>
                  <a:srgbClr val="292929"/>
                </a:solidFill>
                <a:highlight>
                  <a:srgbClr val="FFFFFF"/>
                </a:highlight>
              </a:rPr>
              <a:t>The chosen node, the Best Matching Unit (BMU), is selected according to the similarity, between the current input values and all the nodes in the grid.</a:t>
            </a:r>
            <a:endParaRPr sz="6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6000">
                <a:solidFill>
                  <a:srgbClr val="292929"/>
                </a:solidFill>
                <a:highlight>
                  <a:srgbClr val="FFFFFF"/>
                </a:highlight>
              </a:rPr>
              <a:t>The node with the smallest Euclidean difference between the input vector and all nodes is chosen, along with its neighbouring nodes</a:t>
            </a:r>
            <a:r>
              <a:rPr i="1" lang="en" sz="60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6000">
                <a:solidFill>
                  <a:srgbClr val="292929"/>
                </a:solidFill>
                <a:highlight>
                  <a:srgbClr val="FFFFFF"/>
                </a:highlight>
              </a:rPr>
              <a:t>within a certain radius, to have their position slightly adjusted to match the input vector.By going through all the nodes present on the grid, </a:t>
            </a:r>
            <a:endParaRPr sz="6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6000">
                <a:solidFill>
                  <a:srgbClr val="292929"/>
                </a:solidFill>
                <a:highlight>
                  <a:srgbClr val="FFFFFF"/>
                </a:highlight>
              </a:rPr>
              <a:t>the entire grid eventually matches the complete input dataset, with similar nodes grouped together towards one area, and dissimilar ones separated.</a:t>
            </a:r>
            <a:endParaRPr sz="6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7400"/>
            <a:ext cx="4260824" cy="20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Weight Vectors of SOM Nodes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Update the weight of the BMU and it’s neighboring nodes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Maximum change occurs in the BMU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Impact decreases as you move away from the BMU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t </a:t>
            </a:r>
            <a:r>
              <a:rPr lang="en" sz="1400">
                <a:solidFill>
                  <a:srgbClr val="000000"/>
                </a:solidFill>
              </a:rPr>
              <a:t>is the epoch number  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(g,h)  are the coordinates of BMU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η</a:t>
            </a:r>
            <a:r>
              <a:rPr lang="en" sz="1400">
                <a:solidFill>
                  <a:srgbClr val="000000"/>
                </a:solidFill>
              </a:rPr>
              <a:t>  is the learning rate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σ</a:t>
            </a:r>
            <a:r>
              <a:rPr lang="en" sz="1400">
                <a:solidFill>
                  <a:srgbClr val="000000"/>
                </a:solidFill>
              </a:rPr>
              <a:t>t  is the radius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fij(g,h,σt) is the neighborhood distance function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475" y="1764188"/>
            <a:ext cx="2286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475" y="2238375"/>
            <a:ext cx="3209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25" y="2905125"/>
            <a:ext cx="1830850" cy="1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IVC Characters dataset:</a:t>
            </a:r>
            <a:endParaRPr b="1"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IVC, Indus Valley Civilization, was a civilization located in the Northwestern regions of South Asia between 3300 BCE and 1300 BCE. Selected characters from this dataset are used to train the Self-Organizing Map. Roughly 100 characters were selected.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368750"/>
            <a:ext cx="3000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IVC Characters dataset:</a:t>
            </a:r>
            <a:endParaRPr b="1"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screenshots to a folder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Crop each image to remove the amount of blank space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images to the same size (40 x 50 pixels)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Enhancement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Smoothing Filter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Enhancing Filter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Binarizing (Thresholding)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250" y="2966962"/>
            <a:ext cx="1938025" cy="16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133875" y="3638925"/>
            <a:ext cx="5880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474" y="2966975"/>
            <a:ext cx="1790300" cy="16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250" y="1300850"/>
            <a:ext cx="2524274" cy="13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