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F7726-C9CE-4893-AE9B-A7160C7001EA}" v="8" dt="2022-04-26T06:03:10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Gay" userId="436f17eb806f5125" providerId="LiveId" clId="{3CAF7726-C9CE-4893-AE9B-A7160C7001EA}"/>
    <pc:docChg chg="undo custSel addSld delSld modSld">
      <pc:chgData name="Austin Gay" userId="436f17eb806f5125" providerId="LiveId" clId="{3CAF7726-C9CE-4893-AE9B-A7160C7001EA}" dt="2022-04-26T13:32:05.556" v="4372" actId="20577"/>
      <pc:docMkLst>
        <pc:docMk/>
      </pc:docMkLst>
      <pc:sldChg chg="modSp mod">
        <pc:chgData name="Austin Gay" userId="436f17eb806f5125" providerId="LiveId" clId="{3CAF7726-C9CE-4893-AE9B-A7160C7001EA}" dt="2022-04-25T16:27:59.784" v="47"/>
        <pc:sldMkLst>
          <pc:docMk/>
          <pc:sldMk cId="3221783869" sldId="256"/>
        </pc:sldMkLst>
        <pc:spChg chg="mod">
          <ac:chgData name="Austin Gay" userId="436f17eb806f5125" providerId="LiveId" clId="{3CAF7726-C9CE-4893-AE9B-A7160C7001EA}" dt="2022-04-25T16:27:59.784" v="47"/>
          <ac:spMkLst>
            <pc:docMk/>
            <pc:sldMk cId="3221783869" sldId="256"/>
            <ac:spMk id="2" creationId="{F9E5C944-A2B8-4209-A08B-95B3B68A8EA5}"/>
          </ac:spMkLst>
        </pc:spChg>
        <pc:spChg chg="mod">
          <ac:chgData name="Austin Gay" userId="436f17eb806f5125" providerId="LiveId" clId="{3CAF7726-C9CE-4893-AE9B-A7160C7001EA}" dt="2022-04-25T16:27:59.784" v="47"/>
          <ac:spMkLst>
            <pc:docMk/>
            <pc:sldMk cId="3221783869" sldId="256"/>
            <ac:spMk id="3" creationId="{8D9A36CB-C724-43D9-BC50-6F07A12FE641}"/>
          </ac:spMkLst>
        </pc:spChg>
      </pc:sldChg>
      <pc:sldChg chg="addSp delSp modSp new mod">
        <pc:chgData name="Austin Gay" userId="436f17eb806f5125" providerId="LiveId" clId="{3CAF7726-C9CE-4893-AE9B-A7160C7001EA}" dt="2022-04-26T01:26:14.865" v="2707" actId="313"/>
        <pc:sldMkLst>
          <pc:docMk/>
          <pc:sldMk cId="1215967567" sldId="257"/>
        </pc:sldMkLst>
        <pc:spChg chg="mod">
          <ac:chgData name="Austin Gay" userId="436f17eb806f5125" providerId="LiveId" clId="{3CAF7726-C9CE-4893-AE9B-A7160C7001EA}" dt="2022-04-25T16:28:18.308" v="73" actId="20577"/>
          <ac:spMkLst>
            <pc:docMk/>
            <pc:sldMk cId="1215967567" sldId="257"/>
            <ac:spMk id="2" creationId="{0BF51185-0A2C-4033-89D5-8459497303D0}"/>
          </ac:spMkLst>
        </pc:spChg>
        <pc:spChg chg="add del mod">
          <ac:chgData name="Austin Gay" userId="436f17eb806f5125" providerId="LiveId" clId="{3CAF7726-C9CE-4893-AE9B-A7160C7001EA}" dt="2022-04-26T01:26:14.865" v="2707" actId="313"/>
          <ac:spMkLst>
            <pc:docMk/>
            <pc:sldMk cId="1215967567" sldId="257"/>
            <ac:spMk id="3" creationId="{D8CD54AB-72B4-4973-AF0F-79B990F6E552}"/>
          </ac:spMkLst>
        </pc:spChg>
        <pc:spChg chg="add del mod">
          <ac:chgData name="Austin Gay" userId="436f17eb806f5125" providerId="LiveId" clId="{3CAF7726-C9CE-4893-AE9B-A7160C7001EA}" dt="2022-04-25T16:30:06.872" v="277" actId="478"/>
          <ac:spMkLst>
            <pc:docMk/>
            <pc:sldMk cId="1215967567" sldId="257"/>
            <ac:spMk id="5" creationId="{9043D8D2-EFEF-4996-A1BC-296FE42C52F2}"/>
          </ac:spMkLst>
        </pc:spChg>
      </pc:sldChg>
      <pc:sldChg chg="new del">
        <pc:chgData name="Austin Gay" userId="436f17eb806f5125" providerId="LiveId" clId="{3CAF7726-C9CE-4893-AE9B-A7160C7001EA}" dt="2022-04-25T16:28:08.045" v="56" actId="680"/>
        <pc:sldMkLst>
          <pc:docMk/>
          <pc:sldMk cId="1933870228" sldId="258"/>
        </pc:sldMkLst>
      </pc:sldChg>
      <pc:sldChg chg="addSp modSp new mod">
        <pc:chgData name="Austin Gay" userId="436f17eb806f5125" providerId="LiveId" clId="{3CAF7726-C9CE-4893-AE9B-A7160C7001EA}" dt="2022-04-26T03:28:13.939" v="3734" actId="1076"/>
        <pc:sldMkLst>
          <pc:docMk/>
          <pc:sldMk cId="3059005947" sldId="258"/>
        </pc:sldMkLst>
        <pc:spChg chg="mod">
          <ac:chgData name="Austin Gay" userId="436f17eb806f5125" providerId="LiveId" clId="{3CAF7726-C9CE-4893-AE9B-A7160C7001EA}" dt="2022-04-25T16:31:51.273" v="430" actId="20577"/>
          <ac:spMkLst>
            <pc:docMk/>
            <pc:sldMk cId="3059005947" sldId="258"/>
            <ac:spMk id="2" creationId="{0ABD4511-2CC6-401C-B775-9A95C09026DD}"/>
          </ac:spMkLst>
        </pc:spChg>
        <pc:spChg chg="mod">
          <ac:chgData name="Austin Gay" userId="436f17eb806f5125" providerId="LiveId" clId="{3CAF7726-C9CE-4893-AE9B-A7160C7001EA}" dt="2022-04-26T01:26:41.599" v="2710" actId="20577"/>
          <ac:spMkLst>
            <pc:docMk/>
            <pc:sldMk cId="3059005947" sldId="258"/>
            <ac:spMk id="3" creationId="{672AF9A6-7CA1-4F9E-B1A7-1D1E66D98EB3}"/>
          </ac:spMkLst>
        </pc:spChg>
        <pc:picChg chg="add mod">
          <ac:chgData name="Austin Gay" userId="436f17eb806f5125" providerId="LiveId" clId="{3CAF7726-C9CE-4893-AE9B-A7160C7001EA}" dt="2022-04-26T03:28:13.939" v="3734" actId="1076"/>
          <ac:picMkLst>
            <pc:docMk/>
            <pc:sldMk cId="3059005947" sldId="258"/>
            <ac:picMk id="5" creationId="{58A5BAC4-A01A-49D0-A94A-67E734D22CB7}"/>
          </ac:picMkLst>
        </pc:picChg>
      </pc:sldChg>
      <pc:sldChg chg="new del">
        <pc:chgData name="Austin Gay" userId="436f17eb806f5125" providerId="LiveId" clId="{3CAF7726-C9CE-4893-AE9B-A7160C7001EA}" dt="2022-04-25T16:28:07.433" v="55" actId="680"/>
        <pc:sldMkLst>
          <pc:docMk/>
          <pc:sldMk cId="502367107" sldId="259"/>
        </pc:sldMkLst>
      </pc:sldChg>
      <pc:sldChg chg="modSp new mod">
        <pc:chgData name="Austin Gay" userId="436f17eb806f5125" providerId="LiveId" clId="{3CAF7726-C9CE-4893-AE9B-A7160C7001EA}" dt="2022-04-26T01:27:38.747" v="2796" actId="20577"/>
        <pc:sldMkLst>
          <pc:docMk/>
          <pc:sldMk cId="1613949714" sldId="259"/>
        </pc:sldMkLst>
        <pc:spChg chg="mod">
          <ac:chgData name="Austin Gay" userId="436f17eb806f5125" providerId="LiveId" clId="{3CAF7726-C9CE-4893-AE9B-A7160C7001EA}" dt="2022-04-25T17:21:28.711" v="654" actId="20577"/>
          <ac:spMkLst>
            <pc:docMk/>
            <pc:sldMk cId="1613949714" sldId="259"/>
            <ac:spMk id="2" creationId="{7820B2E3-9CDA-434A-8579-0D945661B3B5}"/>
          </ac:spMkLst>
        </pc:spChg>
        <pc:spChg chg="mod">
          <ac:chgData name="Austin Gay" userId="436f17eb806f5125" providerId="LiveId" clId="{3CAF7726-C9CE-4893-AE9B-A7160C7001EA}" dt="2022-04-26T01:27:38.747" v="2796" actId="20577"/>
          <ac:spMkLst>
            <pc:docMk/>
            <pc:sldMk cId="1613949714" sldId="259"/>
            <ac:spMk id="3" creationId="{253D052E-475A-4252-BB91-34D38C1AF20A}"/>
          </ac:spMkLst>
        </pc:spChg>
      </pc:sldChg>
      <pc:sldChg chg="new del">
        <pc:chgData name="Austin Gay" userId="436f17eb806f5125" providerId="LiveId" clId="{3CAF7726-C9CE-4893-AE9B-A7160C7001EA}" dt="2022-04-25T16:28:07.233" v="54" actId="680"/>
        <pc:sldMkLst>
          <pc:docMk/>
          <pc:sldMk cId="2635424173" sldId="260"/>
        </pc:sldMkLst>
      </pc:sldChg>
      <pc:sldChg chg="modSp new mod">
        <pc:chgData name="Austin Gay" userId="436f17eb806f5125" providerId="LiveId" clId="{3CAF7726-C9CE-4893-AE9B-A7160C7001EA}" dt="2022-04-26T13:32:05.556" v="4372" actId="20577"/>
        <pc:sldMkLst>
          <pc:docMk/>
          <pc:sldMk cId="3401348970" sldId="260"/>
        </pc:sldMkLst>
        <pc:spChg chg="mod">
          <ac:chgData name="Austin Gay" userId="436f17eb806f5125" providerId="LiveId" clId="{3CAF7726-C9CE-4893-AE9B-A7160C7001EA}" dt="2022-04-26T03:29:29.441" v="3739" actId="20577"/>
          <ac:spMkLst>
            <pc:docMk/>
            <pc:sldMk cId="3401348970" sldId="260"/>
            <ac:spMk id="2" creationId="{AECD4944-9473-4DDF-A82E-B9ADDDB90AFD}"/>
          </ac:spMkLst>
        </pc:spChg>
        <pc:spChg chg="mod">
          <ac:chgData name="Austin Gay" userId="436f17eb806f5125" providerId="LiveId" clId="{3CAF7726-C9CE-4893-AE9B-A7160C7001EA}" dt="2022-04-26T13:32:05.556" v="4372" actId="20577"/>
          <ac:spMkLst>
            <pc:docMk/>
            <pc:sldMk cId="3401348970" sldId="260"/>
            <ac:spMk id="3" creationId="{0A3F466D-9B58-4D29-9CD7-DB35CCFDB97F}"/>
          </ac:spMkLst>
        </pc:spChg>
      </pc:sldChg>
      <pc:sldChg chg="addSp delSp modSp new mod">
        <pc:chgData name="Austin Gay" userId="436f17eb806f5125" providerId="LiveId" clId="{3CAF7726-C9CE-4893-AE9B-A7160C7001EA}" dt="2022-04-26T01:10:13.648" v="2240" actId="1076"/>
        <pc:sldMkLst>
          <pc:docMk/>
          <pc:sldMk cId="1068609682" sldId="261"/>
        </pc:sldMkLst>
        <pc:spChg chg="mod">
          <ac:chgData name="Austin Gay" userId="436f17eb806f5125" providerId="LiveId" clId="{3CAF7726-C9CE-4893-AE9B-A7160C7001EA}" dt="2022-04-25T21:04:27.971" v="1345" actId="20577"/>
          <ac:spMkLst>
            <pc:docMk/>
            <pc:sldMk cId="1068609682" sldId="261"/>
            <ac:spMk id="2" creationId="{54F5E266-7DA0-44F2-8894-A462539DD94F}"/>
          </ac:spMkLst>
        </pc:spChg>
        <pc:spChg chg="mod">
          <ac:chgData name="Austin Gay" userId="436f17eb806f5125" providerId="LiveId" clId="{3CAF7726-C9CE-4893-AE9B-A7160C7001EA}" dt="2022-04-25T21:10:46.584" v="1526" actId="20577"/>
          <ac:spMkLst>
            <pc:docMk/>
            <pc:sldMk cId="1068609682" sldId="261"/>
            <ac:spMk id="3" creationId="{4735669D-84CB-423F-BF55-01DB0D6FD4C5}"/>
          </ac:spMkLst>
        </pc:spChg>
        <pc:picChg chg="add del mod">
          <ac:chgData name="Austin Gay" userId="436f17eb806f5125" providerId="LiveId" clId="{3CAF7726-C9CE-4893-AE9B-A7160C7001EA}" dt="2022-04-25T21:18:17.136" v="1645" actId="478"/>
          <ac:picMkLst>
            <pc:docMk/>
            <pc:sldMk cId="1068609682" sldId="261"/>
            <ac:picMk id="5" creationId="{71D46F8F-647C-4E36-89B6-A85F778387C6}"/>
          </ac:picMkLst>
        </pc:picChg>
        <pc:picChg chg="add del mod">
          <ac:chgData name="Austin Gay" userId="436f17eb806f5125" providerId="LiveId" clId="{3CAF7726-C9CE-4893-AE9B-A7160C7001EA}" dt="2022-04-25T21:18:17.560" v="1646" actId="478"/>
          <ac:picMkLst>
            <pc:docMk/>
            <pc:sldMk cId="1068609682" sldId="261"/>
            <ac:picMk id="7" creationId="{036564C6-8969-4587-B48C-00C9036DF1D6}"/>
          </ac:picMkLst>
        </pc:picChg>
        <pc:picChg chg="add del mod">
          <ac:chgData name="Austin Gay" userId="436f17eb806f5125" providerId="LiveId" clId="{3CAF7726-C9CE-4893-AE9B-A7160C7001EA}" dt="2022-04-25T21:18:17.960" v="1647" actId="478"/>
          <ac:picMkLst>
            <pc:docMk/>
            <pc:sldMk cId="1068609682" sldId="261"/>
            <ac:picMk id="9" creationId="{5365570D-194E-460C-82A7-66C9FE7DD82B}"/>
          </ac:picMkLst>
        </pc:picChg>
        <pc:picChg chg="add del mod">
          <ac:chgData name="Austin Gay" userId="436f17eb806f5125" providerId="LiveId" clId="{3CAF7726-C9CE-4893-AE9B-A7160C7001EA}" dt="2022-04-25T21:18:18.280" v="1648" actId="478"/>
          <ac:picMkLst>
            <pc:docMk/>
            <pc:sldMk cId="1068609682" sldId="261"/>
            <ac:picMk id="11" creationId="{E5303DB2-68C7-4288-9E9F-708DB26B1FE6}"/>
          </ac:picMkLst>
        </pc:picChg>
        <pc:picChg chg="add mod">
          <ac:chgData name="Austin Gay" userId="436f17eb806f5125" providerId="LiveId" clId="{3CAF7726-C9CE-4893-AE9B-A7160C7001EA}" dt="2022-04-25T21:18:43.708" v="1652" actId="1076"/>
          <ac:picMkLst>
            <pc:docMk/>
            <pc:sldMk cId="1068609682" sldId="261"/>
            <ac:picMk id="13" creationId="{20224ACD-BB23-4FF0-9CD4-7BFE4626F751}"/>
          </ac:picMkLst>
        </pc:picChg>
        <pc:picChg chg="add mod">
          <ac:chgData name="Austin Gay" userId="436f17eb806f5125" providerId="LiveId" clId="{3CAF7726-C9CE-4893-AE9B-A7160C7001EA}" dt="2022-04-25T21:19:16.346" v="1659" actId="1076"/>
          <ac:picMkLst>
            <pc:docMk/>
            <pc:sldMk cId="1068609682" sldId="261"/>
            <ac:picMk id="15" creationId="{C7DB7950-13F0-4A0A-960A-7540D9D7D4C2}"/>
          </ac:picMkLst>
        </pc:picChg>
        <pc:picChg chg="add del mod">
          <ac:chgData name="Austin Gay" userId="436f17eb806f5125" providerId="LiveId" clId="{3CAF7726-C9CE-4893-AE9B-A7160C7001EA}" dt="2022-04-26T00:39:05.928" v="2213" actId="478"/>
          <ac:picMkLst>
            <pc:docMk/>
            <pc:sldMk cId="1068609682" sldId="261"/>
            <ac:picMk id="17" creationId="{2E9D415B-8371-4B7A-BC2E-73DE3D658291}"/>
          </ac:picMkLst>
        </pc:picChg>
        <pc:picChg chg="add mod">
          <ac:chgData name="Austin Gay" userId="436f17eb806f5125" providerId="LiveId" clId="{3CAF7726-C9CE-4893-AE9B-A7160C7001EA}" dt="2022-04-25T21:22:00.726" v="1670" actId="14100"/>
          <ac:picMkLst>
            <pc:docMk/>
            <pc:sldMk cId="1068609682" sldId="261"/>
            <ac:picMk id="19" creationId="{A1900F61-E172-4CFC-AE9F-07106B89BCBD}"/>
          </ac:picMkLst>
        </pc:picChg>
        <pc:picChg chg="add del mod">
          <ac:chgData name="Austin Gay" userId="436f17eb806f5125" providerId="LiveId" clId="{3CAF7726-C9CE-4893-AE9B-A7160C7001EA}" dt="2022-04-26T01:02:40.329" v="2227" actId="478"/>
          <ac:picMkLst>
            <pc:docMk/>
            <pc:sldMk cId="1068609682" sldId="261"/>
            <ac:picMk id="21" creationId="{A1D055E6-7716-464D-AF56-987FCFF0347E}"/>
          </ac:picMkLst>
        </pc:picChg>
        <pc:picChg chg="add mod">
          <ac:chgData name="Austin Gay" userId="436f17eb806f5125" providerId="LiveId" clId="{3CAF7726-C9CE-4893-AE9B-A7160C7001EA}" dt="2022-04-26T00:39:12.273" v="2216" actId="14100"/>
          <ac:picMkLst>
            <pc:docMk/>
            <pc:sldMk cId="1068609682" sldId="261"/>
            <ac:picMk id="23" creationId="{767104BB-C0CD-41A7-AFA7-20F3973529FA}"/>
          </ac:picMkLst>
        </pc:picChg>
        <pc:picChg chg="add del mod">
          <ac:chgData name="Austin Gay" userId="436f17eb806f5125" providerId="LiveId" clId="{3CAF7726-C9CE-4893-AE9B-A7160C7001EA}" dt="2022-04-26T01:10:03.913" v="2233" actId="478"/>
          <ac:picMkLst>
            <pc:docMk/>
            <pc:sldMk cId="1068609682" sldId="261"/>
            <ac:picMk id="25" creationId="{EEAE4215-958A-4E95-B622-196901EAED68}"/>
          </ac:picMkLst>
        </pc:picChg>
        <pc:picChg chg="add mod">
          <ac:chgData name="Austin Gay" userId="436f17eb806f5125" providerId="LiveId" clId="{3CAF7726-C9CE-4893-AE9B-A7160C7001EA}" dt="2022-04-26T01:10:13.648" v="2240" actId="1076"/>
          <ac:picMkLst>
            <pc:docMk/>
            <pc:sldMk cId="1068609682" sldId="261"/>
            <ac:picMk id="27" creationId="{772FCA5F-1624-4C14-845D-E14D06568687}"/>
          </ac:picMkLst>
        </pc:picChg>
      </pc:sldChg>
      <pc:sldChg chg="new del">
        <pc:chgData name="Austin Gay" userId="436f17eb806f5125" providerId="LiveId" clId="{3CAF7726-C9CE-4893-AE9B-A7160C7001EA}" dt="2022-04-25T16:28:07.032" v="53" actId="680"/>
        <pc:sldMkLst>
          <pc:docMk/>
          <pc:sldMk cId="1510150135" sldId="261"/>
        </pc:sldMkLst>
      </pc:sldChg>
      <pc:sldChg chg="addSp delSp modSp new mod">
        <pc:chgData name="Austin Gay" userId="436f17eb806f5125" providerId="LiveId" clId="{3CAF7726-C9CE-4893-AE9B-A7160C7001EA}" dt="2022-04-26T13:31:39.589" v="4368" actId="20577"/>
        <pc:sldMkLst>
          <pc:docMk/>
          <pc:sldMk cId="1407024603" sldId="262"/>
        </pc:sldMkLst>
        <pc:spChg chg="mod">
          <ac:chgData name="Austin Gay" userId="436f17eb806f5125" providerId="LiveId" clId="{3CAF7726-C9CE-4893-AE9B-A7160C7001EA}" dt="2022-04-26T13:31:39.589" v="4368" actId="20577"/>
          <ac:spMkLst>
            <pc:docMk/>
            <pc:sldMk cId="1407024603" sldId="262"/>
            <ac:spMk id="2" creationId="{202AC60D-D1C6-4376-9BE9-A60FE6BF2E45}"/>
          </ac:spMkLst>
        </pc:spChg>
        <pc:spChg chg="del mod">
          <ac:chgData name="Austin Gay" userId="436f17eb806f5125" providerId="LiveId" clId="{3CAF7726-C9CE-4893-AE9B-A7160C7001EA}" dt="2022-04-26T05:59:31.330" v="3951" actId="22"/>
          <ac:spMkLst>
            <pc:docMk/>
            <pc:sldMk cId="1407024603" sldId="262"/>
            <ac:spMk id="3" creationId="{DD421F0C-95C3-42EF-BD01-76131F8E86CA}"/>
          </ac:spMkLst>
        </pc:spChg>
        <pc:spChg chg="add del mod">
          <ac:chgData name="Austin Gay" userId="436f17eb806f5125" providerId="LiveId" clId="{3CAF7726-C9CE-4893-AE9B-A7160C7001EA}" dt="2022-04-26T05:59:13.595" v="3949" actId="478"/>
          <ac:spMkLst>
            <pc:docMk/>
            <pc:sldMk cId="1407024603" sldId="262"/>
            <ac:spMk id="6" creationId="{10EB0321-6E82-485A-9F9C-C66054B11961}"/>
          </ac:spMkLst>
        </pc:spChg>
        <pc:spChg chg="add del mod">
          <ac:chgData name="Austin Gay" userId="436f17eb806f5125" providerId="LiveId" clId="{3CAF7726-C9CE-4893-AE9B-A7160C7001EA}" dt="2022-04-26T05:59:12.420" v="3948" actId="478"/>
          <ac:spMkLst>
            <pc:docMk/>
            <pc:sldMk cId="1407024603" sldId="262"/>
            <ac:spMk id="7" creationId="{860B7C88-66B5-4C22-96CA-BDCD25524902}"/>
          </ac:spMkLst>
        </pc:spChg>
        <pc:spChg chg="add del mod">
          <ac:chgData name="Austin Gay" userId="436f17eb806f5125" providerId="LiveId" clId="{3CAF7726-C9CE-4893-AE9B-A7160C7001EA}" dt="2022-04-26T05:59:11.420" v="3947" actId="478"/>
          <ac:spMkLst>
            <pc:docMk/>
            <pc:sldMk cId="1407024603" sldId="262"/>
            <ac:spMk id="8" creationId="{CB24E972-4B77-4F39-92F5-A6B9A9A2BFAE}"/>
          </ac:spMkLst>
        </pc:spChg>
        <pc:spChg chg="add del mod">
          <ac:chgData name="Austin Gay" userId="436f17eb806f5125" providerId="LiveId" clId="{3CAF7726-C9CE-4893-AE9B-A7160C7001EA}" dt="2022-04-26T06:02:57.080" v="3984"/>
          <ac:spMkLst>
            <pc:docMk/>
            <pc:sldMk cId="1407024603" sldId="262"/>
            <ac:spMk id="19" creationId="{24194F93-AB81-4343-AE19-CF73521B2FFF}"/>
          </ac:spMkLst>
        </pc:spChg>
        <pc:spChg chg="add mod">
          <ac:chgData name="Austin Gay" userId="436f17eb806f5125" providerId="LiveId" clId="{3CAF7726-C9CE-4893-AE9B-A7160C7001EA}" dt="2022-04-26T06:15:26.681" v="4294" actId="5793"/>
          <ac:spMkLst>
            <pc:docMk/>
            <pc:sldMk cId="1407024603" sldId="262"/>
            <ac:spMk id="20" creationId="{5E60193A-84FE-464D-998C-FE2D19E2D079}"/>
          </ac:spMkLst>
        </pc:spChg>
        <pc:picChg chg="add del mod">
          <ac:chgData name="Austin Gay" userId="436f17eb806f5125" providerId="LiveId" clId="{3CAF7726-C9CE-4893-AE9B-A7160C7001EA}" dt="2022-04-26T05:59:08.899" v="3944" actId="478"/>
          <ac:picMkLst>
            <pc:docMk/>
            <pc:sldMk cId="1407024603" sldId="262"/>
            <ac:picMk id="5" creationId="{F863D473-31FF-4AE4-BE09-4E59EE6A44A6}"/>
          </ac:picMkLst>
        </pc:picChg>
        <pc:picChg chg="add del mod">
          <ac:chgData name="Austin Gay" userId="436f17eb806f5125" providerId="LiveId" clId="{3CAF7726-C9CE-4893-AE9B-A7160C7001EA}" dt="2022-04-26T05:59:09.324" v="3945" actId="478"/>
          <ac:picMkLst>
            <pc:docMk/>
            <pc:sldMk cId="1407024603" sldId="262"/>
            <ac:picMk id="10" creationId="{17568785-1362-41A6-8CF6-20E5757CABB9}"/>
          </ac:picMkLst>
        </pc:picChg>
        <pc:picChg chg="add mod ord">
          <ac:chgData name="Austin Gay" userId="436f17eb806f5125" providerId="LiveId" clId="{3CAF7726-C9CE-4893-AE9B-A7160C7001EA}" dt="2022-04-26T06:15:33.650" v="4296" actId="1076"/>
          <ac:picMkLst>
            <pc:docMk/>
            <pc:sldMk cId="1407024603" sldId="262"/>
            <ac:picMk id="12" creationId="{F498E454-9841-411B-BDB2-B4850B45CB3E}"/>
          </ac:picMkLst>
        </pc:picChg>
        <pc:picChg chg="add mod">
          <ac:chgData name="Austin Gay" userId="436f17eb806f5125" providerId="LiveId" clId="{3CAF7726-C9CE-4893-AE9B-A7160C7001EA}" dt="2022-04-26T06:15:31.270" v="4295" actId="1076"/>
          <ac:picMkLst>
            <pc:docMk/>
            <pc:sldMk cId="1407024603" sldId="262"/>
            <ac:picMk id="14" creationId="{10CA1619-9925-451B-B285-DEFD74EA2D96}"/>
          </ac:picMkLst>
        </pc:picChg>
        <pc:picChg chg="add mod">
          <ac:chgData name="Austin Gay" userId="436f17eb806f5125" providerId="LiveId" clId="{3CAF7726-C9CE-4893-AE9B-A7160C7001EA}" dt="2022-04-26T06:03:46.515" v="4036" actId="14100"/>
          <ac:picMkLst>
            <pc:docMk/>
            <pc:sldMk cId="1407024603" sldId="262"/>
            <ac:picMk id="16" creationId="{81E3F7DD-B288-4FA7-B432-2C8663F8E4B9}"/>
          </ac:picMkLst>
        </pc:picChg>
        <pc:picChg chg="add mod">
          <ac:chgData name="Austin Gay" userId="436f17eb806f5125" providerId="LiveId" clId="{3CAF7726-C9CE-4893-AE9B-A7160C7001EA}" dt="2022-04-26T06:02:36.394" v="3974" actId="1076"/>
          <ac:picMkLst>
            <pc:docMk/>
            <pc:sldMk cId="1407024603" sldId="262"/>
            <ac:picMk id="18" creationId="{AA7F1372-0DDF-41EB-A184-C675EB5D3A26}"/>
          </ac:picMkLst>
        </pc:picChg>
      </pc:sldChg>
      <pc:sldChg chg="new del">
        <pc:chgData name="Austin Gay" userId="436f17eb806f5125" providerId="LiveId" clId="{3CAF7726-C9CE-4893-AE9B-A7160C7001EA}" dt="2022-04-25T22:05:01.124" v="1955" actId="47"/>
        <pc:sldMkLst>
          <pc:docMk/>
          <pc:sldMk cId="1441772584" sldId="263"/>
        </pc:sldMkLst>
      </pc:sldChg>
      <pc:sldChg chg="addSp delSp modSp new mod">
        <pc:chgData name="Austin Gay" userId="436f17eb806f5125" providerId="LiveId" clId="{3CAF7726-C9CE-4893-AE9B-A7160C7001EA}" dt="2022-04-26T06:20:39.547" v="4360" actId="1076"/>
        <pc:sldMkLst>
          <pc:docMk/>
          <pc:sldMk cId="2780008998" sldId="263"/>
        </pc:sldMkLst>
        <pc:spChg chg="mod">
          <ac:chgData name="Austin Gay" userId="436f17eb806f5125" providerId="LiveId" clId="{3CAF7726-C9CE-4893-AE9B-A7160C7001EA}" dt="2022-04-26T00:26:03.573" v="2194" actId="20577"/>
          <ac:spMkLst>
            <pc:docMk/>
            <pc:sldMk cId="2780008998" sldId="263"/>
            <ac:spMk id="2" creationId="{51824B62-5D47-46BB-BADF-DF12EC3241EC}"/>
          </ac:spMkLst>
        </pc:spChg>
        <pc:spChg chg="mod">
          <ac:chgData name="Austin Gay" userId="436f17eb806f5125" providerId="LiveId" clId="{3CAF7726-C9CE-4893-AE9B-A7160C7001EA}" dt="2022-04-26T06:17:29.324" v="4357" actId="20577"/>
          <ac:spMkLst>
            <pc:docMk/>
            <pc:sldMk cId="2780008998" sldId="263"/>
            <ac:spMk id="3" creationId="{F7B71A7B-B68F-4021-8D8B-A8DA9F338490}"/>
          </ac:spMkLst>
        </pc:spChg>
        <pc:picChg chg="add del mod">
          <ac:chgData name="Austin Gay" userId="436f17eb806f5125" providerId="LiveId" clId="{3CAF7726-C9CE-4893-AE9B-A7160C7001EA}" dt="2022-04-26T01:02:17.025" v="2226" actId="478"/>
          <ac:picMkLst>
            <pc:docMk/>
            <pc:sldMk cId="2780008998" sldId="263"/>
            <ac:picMk id="5" creationId="{EA149D95-E7E3-4E61-9CEF-8EF4CBF6CE50}"/>
          </ac:picMkLst>
        </pc:picChg>
        <pc:picChg chg="add del mod">
          <ac:chgData name="Austin Gay" userId="436f17eb806f5125" providerId="LiveId" clId="{3CAF7726-C9CE-4893-AE9B-A7160C7001EA}" dt="2022-04-26T01:10:23.449" v="2241" actId="478"/>
          <ac:picMkLst>
            <pc:docMk/>
            <pc:sldMk cId="2780008998" sldId="263"/>
            <ac:picMk id="7" creationId="{79AE5E87-7D6C-427A-939D-5A6A50A44330}"/>
          </ac:picMkLst>
        </pc:picChg>
        <pc:picChg chg="add mod">
          <ac:chgData name="Austin Gay" userId="436f17eb806f5125" providerId="LiveId" clId="{3CAF7726-C9CE-4893-AE9B-A7160C7001EA}" dt="2022-04-26T01:10:27.807" v="2245" actId="14100"/>
          <ac:picMkLst>
            <pc:docMk/>
            <pc:sldMk cId="2780008998" sldId="263"/>
            <ac:picMk id="9" creationId="{48C1AC25-A1AC-4004-934E-2C10C13937C9}"/>
          </ac:picMkLst>
        </pc:picChg>
        <pc:picChg chg="add mod">
          <ac:chgData name="Austin Gay" userId="436f17eb806f5125" providerId="LiveId" clId="{3CAF7726-C9CE-4893-AE9B-A7160C7001EA}" dt="2022-04-26T01:14:15.030" v="2483" actId="1076"/>
          <ac:picMkLst>
            <pc:docMk/>
            <pc:sldMk cId="2780008998" sldId="263"/>
            <ac:picMk id="11" creationId="{7C81AAD1-9E73-4A9A-8444-14B3804D8576}"/>
          </ac:picMkLst>
        </pc:picChg>
        <pc:picChg chg="add mod">
          <ac:chgData name="Austin Gay" userId="436f17eb806f5125" providerId="LiveId" clId="{3CAF7726-C9CE-4893-AE9B-A7160C7001EA}" dt="2022-04-26T06:20:37.878" v="4359" actId="1076"/>
          <ac:picMkLst>
            <pc:docMk/>
            <pc:sldMk cId="2780008998" sldId="263"/>
            <ac:picMk id="13" creationId="{D1E98186-88BF-4979-B766-9D2688781D0C}"/>
          </ac:picMkLst>
        </pc:picChg>
        <pc:picChg chg="add mod">
          <ac:chgData name="Austin Gay" userId="436f17eb806f5125" providerId="LiveId" clId="{3CAF7726-C9CE-4893-AE9B-A7160C7001EA}" dt="2022-04-26T06:20:39.547" v="4360" actId="1076"/>
          <ac:picMkLst>
            <pc:docMk/>
            <pc:sldMk cId="2780008998" sldId="263"/>
            <ac:picMk id="15" creationId="{6694D28E-D58F-4C73-9E77-F47870CAB3BA}"/>
          </ac:picMkLst>
        </pc:picChg>
      </pc:sldChg>
      <pc:sldChg chg="addSp modSp new mod">
        <pc:chgData name="Austin Gay" userId="436f17eb806f5125" providerId="LiveId" clId="{3CAF7726-C9CE-4893-AE9B-A7160C7001EA}" dt="2022-04-26T01:24:26.789" v="2556" actId="1076"/>
        <pc:sldMkLst>
          <pc:docMk/>
          <pc:sldMk cId="292892470" sldId="264"/>
        </pc:sldMkLst>
        <pc:spChg chg="mod">
          <ac:chgData name="Austin Gay" userId="436f17eb806f5125" providerId="LiveId" clId="{3CAF7726-C9CE-4893-AE9B-A7160C7001EA}" dt="2022-04-26T01:17:10.468" v="2526" actId="20577"/>
          <ac:spMkLst>
            <pc:docMk/>
            <pc:sldMk cId="292892470" sldId="264"/>
            <ac:spMk id="2" creationId="{89CD7586-A929-4255-B52C-BF42F6E91720}"/>
          </ac:spMkLst>
        </pc:spChg>
        <pc:picChg chg="add mod">
          <ac:chgData name="Austin Gay" userId="436f17eb806f5125" providerId="LiveId" clId="{3CAF7726-C9CE-4893-AE9B-A7160C7001EA}" dt="2022-04-26T01:24:26.789" v="2556" actId="1076"/>
          <ac:picMkLst>
            <pc:docMk/>
            <pc:sldMk cId="292892470" sldId="264"/>
            <ac:picMk id="5" creationId="{9E209964-9EAA-4310-80A3-40A090BCE7EA}"/>
          </ac:picMkLst>
        </pc:picChg>
        <pc:picChg chg="add mod">
          <ac:chgData name="Austin Gay" userId="436f17eb806f5125" providerId="LiveId" clId="{3CAF7726-C9CE-4893-AE9B-A7160C7001EA}" dt="2022-04-26T01:24:26.789" v="2556" actId="1076"/>
          <ac:picMkLst>
            <pc:docMk/>
            <pc:sldMk cId="292892470" sldId="264"/>
            <ac:picMk id="7" creationId="{53A3AAAD-E299-4CE5-80FD-E01E2A9EB242}"/>
          </ac:picMkLst>
        </pc:picChg>
        <pc:picChg chg="add mod">
          <ac:chgData name="Austin Gay" userId="436f17eb806f5125" providerId="LiveId" clId="{3CAF7726-C9CE-4893-AE9B-A7160C7001EA}" dt="2022-04-26T01:24:26.789" v="2556" actId="1076"/>
          <ac:picMkLst>
            <pc:docMk/>
            <pc:sldMk cId="292892470" sldId="264"/>
            <ac:picMk id="9" creationId="{658D7512-6446-4C71-A0B1-AE5BA3CBB6D6}"/>
          </ac:picMkLst>
        </pc:picChg>
        <pc:picChg chg="add mod">
          <ac:chgData name="Austin Gay" userId="436f17eb806f5125" providerId="LiveId" clId="{3CAF7726-C9CE-4893-AE9B-A7160C7001EA}" dt="2022-04-26T01:24:26.789" v="2556" actId="1076"/>
          <ac:picMkLst>
            <pc:docMk/>
            <pc:sldMk cId="292892470" sldId="264"/>
            <ac:picMk id="11" creationId="{F53E63EC-E481-4BFE-912C-6FC227BE923D}"/>
          </ac:picMkLst>
        </pc:picChg>
        <pc:picChg chg="add mod">
          <ac:chgData name="Austin Gay" userId="436f17eb806f5125" providerId="LiveId" clId="{3CAF7726-C9CE-4893-AE9B-A7160C7001EA}" dt="2022-04-26T01:24:26.789" v="2556" actId="1076"/>
          <ac:picMkLst>
            <pc:docMk/>
            <pc:sldMk cId="292892470" sldId="264"/>
            <ac:picMk id="13" creationId="{24A8838F-7F8E-4F8E-BB88-D640D37EF6F9}"/>
          </ac:picMkLst>
        </pc:picChg>
        <pc:picChg chg="add mod">
          <ac:chgData name="Austin Gay" userId="436f17eb806f5125" providerId="LiveId" clId="{3CAF7726-C9CE-4893-AE9B-A7160C7001EA}" dt="2022-04-26T01:24:26.789" v="2556" actId="1076"/>
          <ac:picMkLst>
            <pc:docMk/>
            <pc:sldMk cId="292892470" sldId="264"/>
            <ac:picMk id="15" creationId="{1CCF0EF9-EDBA-422C-9300-E5B6F4406A4F}"/>
          </ac:picMkLst>
        </pc:picChg>
      </pc:sldChg>
      <pc:sldChg chg="modSp new mod">
        <pc:chgData name="Austin Gay" userId="436f17eb806f5125" providerId="LiveId" clId="{3CAF7726-C9CE-4893-AE9B-A7160C7001EA}" dt="2022-04-26T04:23:46.299" v="3881" actId="20577"/>
        <pc:sldMkLst>
          <pc:docMk/>
          <pc:sldMk cId="2875235646" sldId="265"/>
        </pc:sldMkLst>
        <pc:spChg chg="mod">
          <ac:chgData name="Austin Gay" userId="436f17eb806f5125" providerId="LiveId" clId="{3CAF7726-C9CE-4893-AE9B-A7160C7001EA}" dt="2022-04-26T01:33:35.824" v="2856" actId="20577"/>
          <ac:spMkLst>
            <pc:docMk/>
            <pc:sldMk cId="2875235646" sldId="265"/>
            <ac:spMk id="2" creationId="{5EBEF76A-C566-4C8A-98D1-BC862C69FDAA}"/>
          </ac:spMkLst>
        </pc:spChg>
        <pc:spChg chg="mod">
          <ac:chgData name="Austin Gay" userId="436f17eb806f5125" providerId="LiveId" clId="{3CAF7726-C9CE-4893-AE9B-A7160C7001EA}" dt="2022-04-26T04:23:46.299" v="3881" actId="20577"/>
          <ac:spMkLst>
            <pc:docMk/>
            <pc:sldMk cId="2875235646" sldId="265"/>
            <ac:spMk id="3" creationId="{7245E1E4-F748-4519-8AA4-1F63EF0015E8}"/>
          </ac:spMkLst>
        </pc:spChg>
      </pc:sldChg>
      <pc:sldChg chg="modSp new mod">
        <pc:chgData name="Austin Gay" userId="436f17eb806f5125" providerId="LiveId" clId="{3CAF7726-C9CE-4893-AE9B-A7160C7001EA}" dt="2022-04-26T04:24:24.890" v="3943" actId="20577"/>
        <pc:sldMkLst>
          <pc:docMk/>
          <pc:sldMk cId="2280978591" sldId="266"/>
        </pc:sldMkLst>
        <pc:spChg chg="mod">
          <ac:chgData name="Austin Gay" userId="436f17eb806f5125" providerId="LiveId" clId="{3CAF7726-C9CE-4893-AE9B-A7160C7001EA}" dt="2022-04-26T02:24:39.674" v="3477" actId="20577"/>
          <ac:spMkLst>
            <pc:docMk/>
            <pc:sldMk cId="2280978591" sldId="266"/>
            <ac:spMk id="2" creationId="{9AEC88B5-F435-4595-89B2-05E9C1C21374}"/>
          </ac:spMkLst>
        </pc:spChg>
        <pc:spChg chg="mod">
          <ac:chgData name="Austin Gay" userId="436f17eb806f5125" providerId="LiveId" clId="{3CAF7726-C9CE-4893-AE9B-A7160C7001EA}" dt="2022-04-26T04:24:24.890" v="3943" actId="20577"/>
          <ac:spMkLst>
            <pc:docMk/>
            <pc:sldMk cId="2280978591" sldId="266"/>
            <ac:spMk id="3" creationId="{B728AB94-0DB6-4C9C-9FAC-A12A8587C7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F9B1-5BB4-44BE-8F31-63BDC818773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2CB-A9B0-43AB-B6EA-D1714645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7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F9B1-5BB4-44BE-8F31-63BDC818773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2CB-A9B0-43AB-B6EA-D1714645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0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F9B1-5BB4-44BE-8F31-63BDC818773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2CB-A9B0-43AB-B6EA-D1714645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F9B1-5BB4-44BE-8F31-63BDC818773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2CB-A9B0-43AB-B6EA-D1714645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F9B1-5BB4-44BE-8F31-63BDC818773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2CB-A9B0-43AB-B6EA-D1714645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F9B1-5BB4-44BE-8F31-63BDC818773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2CB-A9B0-43AB-B6EA-D1714645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F9B1-5BB4-44BE-8F31-63BDC818773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2CB-A9B0-43AB-B6EA-D1714645E1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F9B1-5BB4-44BE-8F31-63BDC818773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2CB-A9B0-43AB-B6EA-D1714645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F9B1-5BB4-44BE-8F31-63BDC818773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2CB-A9B0-43AB-B6EA-D1714645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F9B1-5BB4-44BE-8F31-63BDC818773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2CB-A9B0-43AB-B6EA-D1714645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6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07AF9B1-5BB4-44BE-8F31-63BDC818773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B2CB-A9B0-43AB-B6EA-D1714645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07AF9B1-5BB4-44BE-8F31-63BDC818773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103B2CB-A9B0-43AB-B6EA-D1714645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C944-A2B8-4209-A08B-95B3B68A8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 Recognition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A36CB-C724-43D9-BC50-6F07A12FE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Gay</a:t>
            </a:r>
          </a:p>
        </p:txBody>
      </p:sp>
    </p:spTree>
    <p:extLst>
      <p:ext uri="{BB962C8B-B14F-4D97-AF65-F5344CB8AC3E}">
        <p14:creationId xmlns:p14="http://schemas.microsoft.com/office/powerpoint/2010/main" val="322178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F76A-C566-4C8A-98D1-BC862C69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E1E4-F748-4519-8AA4-1F63EF00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recorded from scratch</a:t>
            </a:r>
          </a:p>
          <a:p>
            <a:r>
              <a:rPr lang="en-US" dirty="0"/>
              <a:t>Program takes a live audio input and classifies the speaker/word</a:t>
            </a:r>
          </a:p>
          <a:p>
            <a:r>
              <a:rPr lang="en-US" dirty="0"/>
              <a:t>Features extracted included zero crossing rate, short time energy, pitch, and MFCC</a:t>
            </a:r>
          </a:p>
          <a:p>
            <a:r>
              <a:rPr lang="en-US" dirty="0"/>
              <a:t>Audio broken into hamming windows where each window is classified to obtain final classification</a:t>
            </a:r>
          </a:p>
          <a:p>
            <a:r>
              <a:rPr lang="en-US" dirty="0"/>
              <a:t>Supervised Models worked the best for classifying words/speakers</a:t>
            </a:r>
          </a:p>
          <a:p>
            <a:r>
              <a:rPr lang="en-US" dirty="0"/>
              <a:t>KNN resulted in the greatest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3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88B5-F435-4595-89B2-05E9C1C2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AB94-0DB6-4C9C-9FAC-A12A8587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more models</a:t>
            </a:r>
          </a:p>
          <a:p>
            <a:pPr lvl="1"/>
            <a:r>
              <a:rPr lang="en-US" dirty="0"/>
              <a:t>Hidden Markov Model</a:t>
            </a:r>
          </a:p>
          <a:p>
            <a:pPr lvl="1"/>
            <a:r>
              <a:rPr lang="en-US" dirty="0"/>
              <a:t>Clustering?</a:t>
            </a:r>
          </a:p>
          <a:p>
            <a:r>
              <a:rPr lang="en-US" dirty="0"/>
              <a:t>More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7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1185-0A2C-4033-89D5-84594973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54AB-72B4-4973-AF0F-79B990F6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Goal: Make a program that recognizes who is speaking</a:t>
            </a:r>
          </a:p>
          <a:p>
            <a:r>
              <a:rPr lang="en-US" dirty="0"/>
              <a:t>Program takes a live input from microphone and classifies the speaker</a:t>
            </a:r>
          </a:p>
          <a:p>
            <a:r>
              <a:rPr lang="en-US" dirty="0"/>
              <a:t>Idea was to have a ‘keyword’ that would have to be said.</a:t>
            </a:r>
          </a:p>
          <a:p>
            <a:pPr lvl="1"/>
            <a:r>
              <a:rPr lang="en-US" dirty="0"/>
              <a:t>Keyword is “Enter”</a:t>
            </a:r>
          </a:p>
          <a:p>
            <a:r>
              <a:rPr lang="en-US" dirty="0"/>
              <a:t>Extended the project to identify different words being said</a:t>
            </a:r>
          </a:p>
          <a:p>
            <a:pPr lvl="1"/>
            <a:r>
              <a:rPr lang="en-US" dirty="0"/>
              <a:t>“Bicycle”</a:t>
            </a:r>
          </a:p>
          <a:p>
            <a:pPr lvl="1"/>
            <a:r>
              <a:rPr lang="en-US" dirty="0"/>
              <a:t>“Guitar”</a:t>
            </a:r>
          </a:p>
          <a:p>
            <a:pPr lvl="1"/>
            <a:r>
              <a:rPr lang="en-US" dirty="0"/>
              <a:t>“Music”</a:t>
            </a:r>
          </a:p>
          <a:p>
            <a:pPr lvl="1"/>
            <a:r>
              <a:rPr lang="en-US" dirty="0"/>
              <a:t>“Water”</a:t>
            </a:r>
          </a:p>
          <a:p>
            <a:pPr lvl="1"/>
            <a:r>
              <a:rPr lang="en-US" dirty="0"/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121596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4511-2CC6-401C-B775-9A95C090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F9A6-7CA1-4F9E-B1A7-1D1E66D9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created my own data with the help of some friends.</a:t>
            </a:r>
          </a:p>
          <a:p>
            <a:r>
              <a:rPr lang="en-US" dirty="0"/>
              <a:t>Each of us recorded ourselves saying the word “Enter” numerous times.</a:t>
            </a:r>
          </a:p>
          <a:p>
            <a:r>
              <a:rPr lang="en-US" dirty="0"/>
              <a:t>All sound was recorded using the same microphone.</a:t>
            </a:r>
          </a:p>
          <a:p>
            <a:r>
              <a:rPr lang="en-US" dirty="0"/>
              <a:t>Data is split into training and testing by an 80 20 split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5BAC4-A01A-49D0-A94A-67E734D2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426" y="4423250"/>
            <a:ext cx="5274682" cy="19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0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B2E3-9CDA-434A-8579-0D945661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052E-475A-4252-BB91-34D38C1A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extracted from the audio include: Zero-Crossing Rate, Short Time Energy, Pitch, and MFCC (Mel-Frequency Cepstral Coefficients)</a:t>
            </a:r>
          </a:p>
          <a:p>
            <a:r>
              <a:rPr lang="en-US" dirty="0"/>
              <a:t>Zero-Crossing Rate and Short Time Energy used to identify the portions of voiced speech</a:t>
            </a:r>
          </a:p>
          <a:p>
            <a:r>
              <a:rPr lang="en-US" dirty="0"/>
              <a:t>Pitch and MFCC are used to train the Models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13 MFCC Coefficients</a:t>
            </a:r>
          </a:p>
          <a:p>
            <a:pPr lvl="1"/>
            <a:r>
              <a:rPr lang="en-US" dirty="0"/>
              <a:t>1 Pitch Value</a:t>
            </a:r>
          </a:p>
        </p:txBody>
      </p:sp>
    </p:spTree>
    <p:extLst>
      <p:ext uri="{BB962C8B-B14F-4D97-AF65-F5344CB8AC3E}">
        <p14:creationId xmlns:p14="http://schemas.microsoft.com/office/powerpoint/2010/main" val="161394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4944-9473-4DDF-A82E-B9ADDDB9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466D-9B58-4D29-9CD7-DB35CCFD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K-Nearest-Neighbor</a:t>
            </a:r>
          </a:p>
          <a:p>
            <a:pPr lvl="1"/>
            <a:r>
              <a:rPr lang="en-US" dirty="0"/>
              <a:t>Euclidean Distance</a:t>
            </a:r>
          </a:p>
          <a:p>
            <a:pPr lvl="1"/>
            <a:r>
              <a:rPr lang="en-US" dirty="0"/>
              <a:t>5 Neighbors</a:t>
            </a:r>
          </a:p>
          <a:p>
            <a:r>
              <a:rPr lang="en-US" dirty="0"/>
              <a:t>Gaussian</a:t>
            </a:r>
          </a:p>
          <a:p>
            <a:r>
              <a:rPr lang="en-US" dirty="0"/>
              <a:t>Naive Bayes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4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E266-7DA0-44F2-8894-A462539D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669D-84CB-423F-BF55-01DB0D6F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Approximately 97% Validation accuracy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224ACD-BB23-4FF0-9CD4-7BFE4626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27" y="3346649"/>
            <a:ext cx="1386541" cy="31019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DB7950-13F0-4A0A-960A-7540D9D7D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739" y="3346649"/>
            <a:ext cx="1304752" cy="3101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900F61-E172-4CFC-AE9F-07106B89B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440" y="3346649"/>
            <a:ext cx="1194796" cy="31019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7104BB-C0CD-41A7-AFA7-20F397352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094" y="3346649"/>
            <a:ext cx="1232438" cy="31019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2FCA5F-1624-4C14-845D-E14D06568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812" y="3193483"/>
            <a:ext cx="5406395" cy="30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0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C60D-D1C6-4376-9BE9-A60FE6BF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Results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498E454-9841-411B-BDB2-B4850B45C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9" y="2402848"/>
            <a:ext cx="1331810" cy="408422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CA1619-9925-451B-B285-DEFD74EA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45" y="2402848"/>
            <a:ext cx="1191941" cy="39753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E3F7DD-B288-4FA7-B432-2C8663F8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627" y="2405001"/>
            <a:ext cx="1212822" cy="39753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7F1372-0DDF-41EB-A184-C675EB5D3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5930" y="2402849"/>
            <a:ext cx="1269563" cy="397751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E60193A-84FE-464D-998C-FE2D19E2D079}"/>
              </a:ext>
            </a:extLst>
          </p:cNvPr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Created a Gaussian Model for each Class</a:t>
            </a:r>
          </a:p>
          <a:p>
            <a:r>
              <a:rPr lang="en-US" dirty="0"/>
              <a:t>Created pdf for each class with input data</a:t>
            </a:r>
          </a:p>
          <a:p>
            <a:r>
              <a:rPr lang="en-US" dirty="0"/>
              <a:t>Obtained result by taking the greatest likelihood </a:t>
            </a:r>
          </a:p>
          <a:p>
            <a:pPr marL="0" indent="0">
              <a:buNone/>
            </a:pPr>
            <a:r>
              <a:rPr lang="en-US" dirty="0"/>
              <a:t>and assigning the class label of the pdf for each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2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4B62-5D47-46BB-BADF-DF12EC32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1A7B-B68F-4021-8D8B-A8DA9F33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C1AC25-A1AC-4004-934E-2C10C1393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678" y="2525157"/>
            <a:ext cx="5484516" cy="4113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81AAD1-9E73-4A9A-8444-14B3804D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1" y="2525157"/>
            <a:ext cx="1421340" cy="3775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E98186-88BF-4979-B766-9D2688781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2600764"/>
            <a:ext cx="1770837" cy="32925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4D28E-D58F-4C73-9E77-F47870CAB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080" y="2542685"/>
            <a:ext cx="1684490" cy="32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0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7586-A929-4255-B52C-BF42F6E9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vs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6D70-4785-417D-8FC0-9E011FE8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09964-9EAA-4310-80A3-40A090BCE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4" y="2638045"/>
            <a:ext cx="1619193" cy="3537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3AAAD-E299-4CE5-80FD-E01E2A9EB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352" y="2638045"/>
            <a:ext cx="1643104" cy="3537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8D7512-6446-4C71-A0B1-AE5BA3CBB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977" y="2638044"/>
            <a:ext cx="1336229" cy="3537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3E63EC-E481-4BFE-912C-6FC227BE9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685" y="2638044"/>
            <a:ext cx="1372169" cy="3537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A8838F-7F8E-4F8E-BB88-D640D37EF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510" y="2638043"/>
            <a:ext cx="1352169" cy="35374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CF0EF9-EDBA-422C-9300-E5B6F4406A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0158" y="2638043"/>
            <a:ext cx="1203781" cy="35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24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1264</TotalTime>
  <Words>311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Speech Recognition Final Project</vt:lpstr>
      <vt:lpstr>The project</vt:lpstr>
      <vt:lpstr>The Data</vt:lpstr>
      <vt:lpstr>Features</vt:lpstr>
      <vt:lpstr>Models Used</vt:lpstr>
      <vt:lpstr>KNN Results</vt:lpstr>
      <vt:lpstr>Gaussian Results</vt:lpstr>
      <vt:lpstr>Naïve Bayes Model</vt:lpstr>
      <vt:lpstr>KNN vs Naïve Bayes</vt:lpstr>
      <vt:lpstr>Summary</vt:lpstr>
      <vt:lpstr>Continuation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Gay</dc:creator>
  <cp:lastModifiedBy>Austin Gay</cp:lastModifiedBy>
  <cp:revision>1</cp:revision>
  <dcterms:created xsi:type="dcterms:W3CDTF">2022-04-25T16:27:07Z</dcterms:created>
  <dcterms:modified xsi:type="dcterms:W3CDTF">2022-04-26T13:32:07Z</dcterms:modified>
</cp:coreProperties>
</file>