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  <p:sldMasterId id="2147483710" r:id="rId2"/>
  </p:sldMasterIdLst>
  <p:sldIdLst>
    <p:sldId id="256" r:id="rId3"/>
    <p:sldId id="264" r:id="rId4"/>
    <p:sldId id="257" r:id="rId5"/>
    <p:sldId id="258" r:id="rId6"/>
    <p:sldId id="259" r:id="rId7"/>
    <p:sldId id="265" r:id="rId8"/>
    <p:sldId id="266" r:id="rId9"/>
    <p:sldId id="270" r:id="rId10"/>
    <p:sldId id="271" r:id="rId11"/>
    <p:sldId id="272" r:id="rId12"/>
    <p:sldId id="274" r:id="rId13"/>
    <p:sldId id="275" r:id="rId14"/>
    <p:sldId id="276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22CAD0-663D-4286-8957-3DD136FE9A56}" v="87" dt="2021-12-02T00:09:45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7" autoAdjust="0"/>
    <p:restoredTop sz="94660"/>
  </p:normalViewPr>
  <p:slideViewPr>
    <p:cSldViewPr snapToGrid="0">
      <p:cViewPr>
        <p:scale>
          <a:sx n="150" d="100"/>
          <a:sy n="150" d="100"/>
        </p:scale>
        <p:origin x="7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stin Gay" userId="436f17eb806f5125" providerId="LiveId" clId="{FE22CAD0-663D-4286-8957-3DD136FE9A56}"/>
    <pc:docChg chg="undo custSel addSld delSld modSld sldOrd addMainMaster delMainMaster">
      <pc:chgData name="Austin Gay" userId="436f17eb806f5125" providerId="LiveId" clId="{FE22CAD0-663D-4286-8957-3DD136FE9A56}" dt="2021-12-02T00:12:56.847" v="3698" actId="20577"/>
      <pc:docMkLst>
        <pc:docMk/>
      </pc:docMkLst>
      <pc:sldChg chg="addSp delSp modSp add del mod setBg modClrScheme setClrOvrMap delDesignElem chgLayout">
        <pc:chgData name="Austin Gay" userId="436f17eb806f5125" providerId="LiveId" clId="{FE22CAD0-663D-4286-8957-3DD136FE9A56}" dt="2021-12-01T20:11:57.130" v="321" actId="20577"/>
        <pc:sldMkLst>
          <pc:docMk/>
          <pc:sldMk cId="2066890011" sldId="256"/>
        </pc:sldMkLst>
        <pc:spChg chg="mod">
          <ac:chgData name="Austin Gay" userId="436f17eb806f5125" providerId="LiveId" clId="{FE22CAD0-663D-4286-8957-3DD136FE9A56}" dt="2021-12-01T20:11:37.119" v="263" actId="20577"/>
          <ac:spMkLst>
            <pc:docMk/>
            <pc:sldMk cId="2066890011" sldId="256"/>
            <ac:spMk id="2" creationId="{D7B2384D-ABBB-4796-B0DC-40B056058050}"/>
          </ac:spMkLst>
        </pc:spChg>
        <pc:spChg chg="mod">
          <ac:chgData name="Austin Gay" userId="436f17eb806f5125" providerId="LiveId" clId="{FE22CAD0-663D-4286-8957-3DD136FE9A56}" dt="2021-12-01T20:11:57.130" v="321" actId="20577"/>
          <ac:spMkLst>
            <pc:docMk/>
            <pc:sldMk cId="2066890011" sldId="256"/>
            <ac:spMk id="3" creationId="{8DC5EA63-4A54-4FE8-8F93-C7FEA95692B5}"/>
          </ac:spMkLst>
        </pc:spChg>
        <pc:spChg chg="add del">
          <ac:chgData name="Austin Gay" userId="436f17eb806f5125" providerId="LiveId" clId="{FE22CAD0-663D-4286-8957-3DD136FE9A56}" dt="2021-12-01T20:10:25.151" v="181"/>
          <ac:spMkLst>
            <pc:docMk/>
            <pc:sldMk cId="2066890011" sldId="256"/>
            <ac:spMk id="5" creationId="{D47766EE-4192-4B2D-A5A0-F60F9A5F743F}"/>
          </ac:spMkLst>
        </pc:spChg>
        <pc:spChg chg="add del">
          <ac:chgData name="Austin Gay" userId="436f17eb806f5125" providerId="LiveId" clId="{FE22CAD0-663D-4286-8957-3DD136FE9A56}" dt="2021-12-01T20:10:25.151" v="181"/>
          <ac:spMkLst>
            <pc:docMk/>
            <pc:sldMk cId="2066890011" sldId="256"/>
            <ac:spMk id="7" creationId="{D6705569-F545-4F47-A260-A9202826EA20}"/>
          </ac:spMkLst>
        </pc:spChg>
        <pc:spChg chg="add del">
          <ac:chgData name="Austin Gay" userId="436f17eb806f5125" providerId="LiveId" clId="{FE22CAD0-663D-4286-8957-3DD136FE9A56}" dt="2021-12-01T20:10:36.492" v="184" actId="26606"/>
          <ac:spMkLst>
            <pc:docMk/>
            <pc:sldMk cId="2066890011" sldId="256"/>
            <ac:spMk id="8" creationId="{736ACF6A-FC06-4E10-819E-2E7BC6978872}"/>
          </ac:spMkLst>
        </pc:spChg>
        <pc:spChg chg="add del">
          <ac:chgData name="Austin Gay" userId="436f17eb806f5125" providerId="LiveId" clId="{FE22CAD0-663D-4286-8957-3DD136FE9A56}" dt="2021-12-01T16:18:44.537" v="15" actId="26606"/>
          <ac:spMkLst>
            <pc:docMk/>
            <pc:sldMk cId="2066890011" sldId="256"/>
            <ac:spMk id="9" creationId="{B6D694DB-A3FC-4F14-A225-17BEBA4416DA}"/>
          </ac:spMkLst>
        </pc:spChg>
        <pc:spChg chg="add del">
          <ac:chgData name="Austin Gay" userId="436f17eb806f5125" providerId="LiveId" clId="{FE22CAD0-663D-4286-8957-3DD136FE9A56}" dt="2021-12-01T20:10:36.492" v="184" actId="26606"/>
          <ac:spMkLst>
            <pc:docMk/>
            <pc:sldMk cId="2066890011" sldId="256"/>
            <ac:spMk id="10" creationId="{0760E4C7-47B8-4356-ABCA-CC9C79E2D2B6}"/>
          </ac:spMkLst>
        </pc:spChg>
        <pc:spChg chg="add del">
          <ac:chgData name="Austin Gay" userId="436f17eb806f5125" providerId="LiveId" clId="{FE22CAD0-663D-4286-8957-3DD136FE9A56}" dt="2021-12-01T20:10:36.492" v="184" actId="26606"/>
          <ac:spMkLst>
            <pc:docMk/>
            <pc:sldMk cId="2066890011" sldId="256"/>
            <ac:spMk id="13" creationId="{5C3A0317-07C5-421D-8353-23737ABDC422}"/>
          </ac:spMkLst>
        </pc:spChg>
        <pc:spChg chg="add del">
          <ac:chgData name="Austin Gay" userId="436f17eb806f5125" providerId="LiveId" clId="{FE22CAD0-663D-4286-8957-3DD136FE9A56}" dt="2021-12-01T20:10:44.467" v="186" actId="26606"/>
          <ac:spMkLst>
            <pc:docMk/>
            <pc:sldMk cId="2066890011" sldId="256"/>
            <ac:spMk id="17" creationId="{55C8C7DF-DF0D-49D4-A004-E08F4885F054}"/>
          </ac:spMkLst>
        </pc:spChg>
        <pc:spChg chg="add del">
          <ac:chgData name="Austin Gay" userId="436f17eb806f5125" providerId="LiveId" clId="{FE22CAD0-663D-4286-8957-3DD136FE9A56}" dt="2021-12-01T20:10:44.467" v="186" actId="26606"/>
          <ac:spMkLst>
            <pc:docMk/>
            <pc:sldMk cId="2066890011" sldId="256"/>
            <ac:spMk id="18" creationId="{32D3518C-77DA-423B-89A9-21ED745611B1}"/>
          </ac:spMkLst>
        </pc:spChg>
        <pc:spChg chg="add del">
          <ac:chgData name="Austin Gay" userId="436f17eb806f5125" providerId="LiveId" clId="{FE22CAD0-663D-4286-8957-3DD136FE9A56}" dt="2021-12-01T20:10:44.467" v="186" actId="26606"/>
          <ac:spMkLst>
            <pc:docMk/>
            <pc:sldMk cId="2066890011" sldId="256"/>
            <ac:spMk id="19" creationId="{B6162FB7-D078-420E-8438-341E536C6A2E}"/>
          </ac:spMkLst>
        </pc:spChg>
        <pc:spChg chg="add del">
          <ac:chgData name="Austin Gay" userId="436f17eb806f5125" providerId="LiveId" clId="{FE22CAD0-663D-4286-8957-3DD136FE9A56}" dt="2021-12-01T20:10:44.467" v="186" actId="26606"/>
          <ac:spMkLst>
            <pc:docMk/>
            <pc:sldMk cId="2066890011" sldId="256"/>
            <ac:spMk id="20" creationId="{A7155384-2366-4E25-947F-A704D6352C71}"/>
          </ac:spMkLst>
        </pc:spChg>
        <pc:spChg chg="add del">
          <ac:chgData name="Austin Gay" userId="436f17eb806f5125" providerId="LiveId" clId="{FE22CAD0-663D-4286-8957-3DD136FE9A56}" dt="2021-12-01T20:10:44.467" v="186" actId="26606"/>
          <ac:spMkLst>
            <pc:docMk/>
            <pc:sldMk cId="2066890011" sldId="256"/>
            <ac:spMk id="21" creationId="{8B102C0E-8F05-4293-A8BE-7ED009624594}"/>
          </ac:spMkLst>
        </pc:spChg>
        <pc:spChg chg="add del">
          <ac:chgData name="Austin Gay" userId="436f17eb806f5125" providerId="LiveId" clId="{FE22CAD0-663D-4286-8957-3DD136FE9A56}" dt="2021-12-01T20:10:44.467" v="186" actId="26606"/>
          <ac:spMkLst>
            <pc:docMk/>
            <pc:sldMk cId="2066890011" sldId="256"/>
            <ac:spMk id="22" creationId="{D69CA3DA-0ACD-445A-B67C-05E1480CD8F2}"/>
          </ac:spMkLst>
        </pc:spChg>
        <pc:spChg chg="add del">
          <ac:chgData name="Austin Gay" userId="436f17eb806f5125" providerId="LiveId" clId="{FE22CAD0-663D-4286-8957-3DD136FE9A56}" dt="2021-12-01T20:10:50.352" v="188" actId="26606"/>
          <ac:spMkLst>
            <pc:docMk/>
            <pc:sldMk cId="2066890011" sldId="256"/>
            <ac:spMk id="28" creationId="{E20BB609-EF92-42DB-836C-0699A590B5CF}"/>
          </ac:spMkLst>
        </pc:spChg>
        <pc:spChg chg="add del">
          <ac:chgData name="Austin Gay" userId="436f17eb806f5125" providerId="LiveId" clId="{FE22CAD0-663D-4286-8957-3DD136FE9A56}" dt="2021-12-01T20:10:50.352" v="188" actId="26606"/>
          <ac:spMkLst>
            <pc:docMk/>
            <pc:sldMk cId="2066890011" sldId="256"/>
            <ac:spMk id="29" creationId="{40FA88D0-E295-4CF3-934C-6423EACEB025}"/>
          </ac:spMkLst>
        </pc:spChg>
        <pc:spChg chg="add del">
          <ac:chgData name="Austin Gay" userId="436f17eb806f5125" providerId="LiveId" clId="{FE22CAD0-663D-4286-8957-3DD136FE9A56}" dt="2021-12-01T20:10:56.923" v="190" actId="26606"/>
          <ac:spMkLst>
            <pc:docMk/>
            <pc:sldMk cId="2066890011" sldId="256"/>
            <ac:spMk id="43" creationId="{13B6DAC6-0186-4D62-AD69-90B9C0411EA3}"/>
          </ac:spMkLst>
        </pc:spChg>
        <pc:spChg chg="add del">
          <ac:chgData name="Austin Gay" userId="436f17eb806f5125" providerId="LiveId" clId="{FE22CAD0-663D-4286-8957-3DD136FE9A56}" dt="2021-12-01T20:10:56.923" v="190" actId="26606"/>
          <ac:spMkLst>
            <pc:docMk/>
            <pc:sldMk cId="2066890011" sldId="256"/>
            <ac:spMk id="44" creationId="{94D786EB-944C-47D5-B631-899F4029B02E}"/>
          </ac:spMkLst>
        </pc:spChg>
        <pc:spChg chg="add del">
          <ac:chgData name="Austin Gay" userId="436f17eb806f5125" providerId="LiveId" clId="{FE22CAD0-663D-4286-8957-3DD136FE9A56}" dt="2021-12-01T20:10:56.923" v="190" actId="26606"/>
          <ac:spMkLst>
            <pc:docMk/>
            <pc:sldMk cId="2066890011" sldId="256"/>
            <ac:spMk id="46" creationId="{BA6285CA-6AFA-4F27-AFB5-1B32CDE09B1A}"/>
          </ac:spMkLst>
        </pc:spChg>
        <pc:spChg chg="add del">
          <ac:chgData name="Austin Gay" userId="436f17eb806f5125" providerId="LiveId" clId="{FE22CAD0-663D-4286-8957-3DD136FE9A56}" dt="2021-12-01T20:11:00.700" v="192" actId="26606"/>
          <ac:spMkLst>
            <pc:docMk/>
            <pc:sldMk cId="2066890011" sldId="256"/>
            <ac:spMk id="65" creationId="{DE1F4381-ECC1-467E-9196-F560213AF3F6}"/>
          </ac:spMkLst>
        </pc:spChg>
        <pc:spChg chg="add del">
          <ac:chgData name="Austin Gay" userId="436f17eb806f5125" providerId="LiveId" clId="{FE22CAD0-663D-4286-8957-3DD136FE9A56}" dt="2021-12-01T20:11:00.700" v="192" actId="26606"/>
          <ac:spMkLst>
            <pc:docMk/>
            <pc:sldMk cId="2066890011" sldId="256"/>
            <ac:spMk id="66" creationId="{19F9BF86-FE94-4517-B97D-026C7515E589}"/>
          </ac:spMkLst>
        </pc:spChg>
        <pc:spChg chg="add del">
          <ac:chgData name="Austin Gay" userId="436f17eb806f5125" providerId="LiveId" clId="{FE22CAD0-663D-4286-8957-3DD136FE9A56}" dt="2021-12-01T20:11:02.206" v="194" actId="26606"/>
          <ac:spMkLst>
            <pc:docMk/>
            <pc:sldMk cId="2066890011" sldId="256"/>
            <ac:spMk id="70" creationId="{4AA13AD3-0A4F-475A-BEBB-DEEFF5C096C3}"/>
          </ac:spMkLst>
        </pc:spChg>
        <pc:spChg chg="add del">
          <ac:chgData name="Austin Gay" userId="436f17eb806f5125" providerId="LiveId" clId="{FE22CAD0-663D-4286-8957-3DD136FE9A56}" dt="2021-12-01T20:11:03.899" v="196" actId="26606"/>
          <ac:spMkLst>
            <pc:docMk/>
            <pc:sldMk cId="2066890011" sldId="256"/>
            <ac:spMk id="73" creationId="{B6D694DB-A3FC-4F14-A225-17BEBA4416DA}"/>
          </ac:spMkLst>
        </pc:spChg>
        <pc:spChg chg="add del">
          <ac:chgData name="Austin Gay" userId="436f17eb806f5125" providerId="LiveId" clId="{FE22CAD0-663D-4286-8957-3DD136FE9A56}" dt="2021-12-01T20:11:04.780" v="198" actId="26606"/>
          <ac:spMkLst>
            <pc:docMk/>
            <pc:sldMk cId="2066890011" sldId="256"/>
            <ac:spMk id="81" creationId="{DE1F4381-ECC1-467E-9196-F560213AF3F6}"/>
          </ac:spMkLst>
        </pc:spChg>
        <pc:spChg chg="add del">
          <ac:chgData name="Austin Gay" userId="436f17eb806f5125" providerId="LiveId" clId="{FE22CAD0-663D-4286-8957-3DD136FE9A56}" dt="2021-12-01T20:11:04.780" v="198" actId="26606"/>
          <ac:spMkLst>
            <pc:docMk/>
            <pc:sldMk cId="2066890011" sldId="256"/>
            <ac:spMk id="82" creationId="{19F9BF86-FE94-4517-B97D-026C7515E589}"/>
          </ac:spMkLst>
        </pc:spChg>
        <pc:spChg chg="add del">
          <ac:chgData name="Austin Gay" userId="436f17eb806f5125" providerId="LiveId" clId="{FE22CAD0-663D-4286-8957-3DD136FE9A56}" dt="2021-12-01T20:11:05.498" v="200" actId="26606"/>
          <ac:spMkLst>
            <pc:docMk/>
            <pc:sldMk cId="2066890011" sldId="256"/>
            <ac:spMk id="86" creationId="{4AA13AD3-0A4F-475A-BEBB-DEEFF5C096C3}"/>
          </ac:spMkLst>
        </pc:spChg>
        <pc:spChg chg="add del">
          <ac:chgData name="Austin Gay" userId="436f17eb806f5125" providerId="LiveId" clId="{FE22CAD0-663D-4286-8957-3DD136FE9A56}" dt="2021-12-01T20:11:05.815" v="202" actId="26606"/>
          <ac:spMkLst>
            <pc:docMk/>
            <pc:sldMk cId="2066890011" sldId="256"/>
            <ac:spMk id="89" creationId="{B6D694DB-A3FC-4F14-A225-17BEBA4416DA}"/>
          </ac:spMkLst>
        </pc:spChg>
        <pc:spChg chg="add">
          <ac:chgData name="Austin Gay" userId="436f17eb806f5125" providerId="LiveId" clId="{FE22CAD0-663D-4286-8957-3DD136FE9A56}" dt="2021-12-01T20:11:05.848" v="203" actId="26606"/>
          <ac:spMkLst>
            <pc:docMk/>
            <pc:sldMk cId="2066890011" sldId="256"/>
            <ac:spMk id="97" creationId="{DE1F4381-ECC1-467E-9196-F560213AF3F6}"/>
          </ac:spMkLst>
        </pc:spChg>
        <pc:spChg chg="add">
          <ac:chgData name="Austin Gay" userId="436f17eb806f5125" providerId="LiveId" clId="{FE22CAD0-663D-4286-8957-3DD136FE9A56}" dt="2021-12-01T20:11:05.848" v="203" actId="26606"/>
          <ac:spMkLst>
            <pc:docMk/>
            <pc:sldMk cId="2066890011" sldId="256"/>
            <ac:spMk id="98" creationId="{19F9BF86-FE94-4517-B97D-026C7515E589}"/>
          </ac:spMkLst>
        </pc:spChg>
        <pc:grpChg chg="add del">
          <ac:chgData name="Austin Gay" userId="436f17eb806f5125" providerId="LiveId" clId="{FE22CAD0-663D-4286-8957-3DD136FE9A56}" dt="2021-12-01T16:18:44.537" v="15" actId="26606"/>
          <ac:grpSpMkLst>
            <pc:docMk/>
            <pc:sldMk cId="2066890011" sldId="256"/>
            <ac:grpSpMk id="11" creationId="{D4433877-8295-4A0D-94F7-BFD8A63360E4}"/>
          </ac:grpSpMkLst>
        </pc:grpChg>
        <pc:grpChg chg="add del">
          <ac:chgData name="Austin Gay" userId="436f17eb806f5125" providerId="LiveId" clId="{FE22CAD0-663D-4286-8957-3DD136FE9A56}" dt="2021-12-01T20:10:56.923" v="190" actId="26606"/>
          <ac:grpSpMkLst>
            <pc:docMk/>
            <pc:sldMk cId="2066890011" sldId="256"/>
            <ac:grpSpMk id="47" creationId="{91108A0F-8C78-4294-B028-9F09581FC0A3}"/>
          </ac:grpSpMkLst>
        </pc:grpChg>
        <pc:grpChg chg="add del">
          <ac:chgData name="Austin Gay" userId="436f17eb806f5125" providerId="LiveId" clId="{FE22CAD0-663D-4286-8957-3DD136FE9A56}" dt="2021-12-01T20:11:03.899" v="196" actId="26606"/>
          <ac:grpSpMkLst>
            <pc:docMk/>
            <pc:sldMk cId="2066890011" sldId="256"/>
            <ac:grpSpMk id="75" creationId="{3A87D413-7BAA-462C-B2E4-D3E7F1B8498D}"/>
          </ac:grpSpMkLst>
        </pc:grpChg>
        <pc:grpChg chg="add del">
          <ac:chgData name="Austin Gay" userId="436f17eb806f5125" providerId="LiveId" clId="{FE22CAD0-663D-4286-8957-3DD136FE9A56}" dt="2021-12-01T20:11:05.815" v="202" actId="26606"/>
          <ac:grpSpMkLst>
            <pc:docMk/>
            <pc:sldMk cId="2066890011" sldId="256"/>
            <ac:grpSpMk id="91" creationId="{3A87D413-7BAA-462C-B2E4-D3E7F1B8498D}"/>
          </ac:grpSpMkLst>
        </pc:grpChg>
        <pc:picChg chg="add del">
          <ac:chgData name="Austin Gay" userId="436f17eb806f5125" providerId="LiveId" clId="{FE22CAD0-663D-4286-8957-3DD136FE9A56}" dt="2021-12-01T16:18:44.537" v="15" actId="26606"/>
          <ac:picMkLst>
            <pc:docMk/>
            <pc:sldMk cId="2066890011" sldId="256"/>
            <ac:picMk id="4" creationId="{404A20C8-698D-4C8F-BD59-3C99EB9A9B6A}"/>
          </ac:picMkLst>
        </pc:picChg>
        <pc:picChg chg="add del mod">
          <ac:chgData name="Austin Gay" userId="436f17eb806f5125" providerId="LiveId" clId="{FE22CAD0-663D-4286-8957-3DD136FE9A56}" dt="2021-12-01T20:10:28.458" v="182" actId="478"/>
          <ac:picMkLst>
            <pc:docMk/>
            <pc:sldMk cId="2066890011" sldId="256"/>
            <ac:picMk id="6" creationId="{AA1EC9FB-873E-440E-AA18-7C9D4D05181E}"/>
          </ac:picMkLst>
        </pc:picChg>
        <pc:picChg chg="add del">
          <ac:chgData name="Austin Gay" userId="436f17eb806f5125" providerId="LiveId" clId="{FE22CAD0-663D-4286-8957-3DD136FE9A56}" dt="2021-12-01T20:10:36.492" v="184" actId="26606"/>
          <ac:picMkLst>
            <pc:docMk/>
            <pc:sldMk cId="2066890011" sldId="256"/>
            <ac:picMk id="12" creationId="{AA85BFF4-1222-457F-8E0B-52A05BC319F3}"/>
          </ac:picMkLst>
        </pc:picChg>
        <pc:picChg chg="add del">
          <ac:chgData name="Austin Gay" userId="436f17eb806f5125" providerId="LiveId" clId="{FE22CAD0-663D-4286-8957-3DD136FE9A56}" dt="2021-12-01T20:10:44.467" v="186" actId="26606"/>
          <ac:picMkLst>
            <pc:docMk/>
            <pc:sldMk cId="2066890011" sldId="256"/>
            <ac:picMk id="23" creationId="{37E521D0-A41B-4904-B918-4D94137E627C}"/>
          </ac:picMkLst>
        </pc:picChg>
        <pc:picChg chg="add del">
          <ac:chgData name="Austin Gay" userId="436f17eb806f5125" providerId="LiveId" clId="{FE22CAD0-663D-4286-8957-3DD136FE9A56}" dt="2021-12-01T20:10:44.467" v="186" actId="26606"/>
          <ac:picMkLst>
            <pc:docMk/>
            <pc:sldMk cId="2066890011" sldId="256"/>
            <ac:picMk id="24" creationId="{E8FC2329-C002-433D-96E8-24849899DA58}"/>
          </ac:picMkLst>
        </pc:picChg>
        <pc:picChg chg="add del">
          <ac:chgData name="Austin Gay" userId="436f17eb806f5125" providerId="LiveId" clId="{FE22CAD0-663D-4286-8957-3DD136FE9A56}" dt="2021-12-01T20:10:44.467" v="186" actId="26606"/>
          <ac:picMkLst>
            <pc:docMk/>
            <pc:sldMk cId="2066890011" sldId="256"/>
            <ac:picMk id="25" creationId="{B2051559-524D-44E7-8198-E924F097A15E}"/>
          </ac:picMkLst>
        </pc:picChg>
        <pc:picChg chg="add del">
          <ac:chgData name="Austin Gay" userId="436f17eb806f5125" providerId="LiveId" clId="{FE22CAD0-663D-4286-8957-3DD136FE9A56}" dt="2021-12-01T20:10:44.467" v="186" actId="26606"/>
          <ac:picMkLst>
            <pc:docMk/>
            <pc:sldMk cId="2066890011" sldId="256"/>
            <ac:picMk id="26" creationId="{030B8BCF-9BF4-43C6-949F-990E747BE093}"/>
          </ac:picMkLst>
        </pc:picChg>
        <pc:picChg chg="add del">
          <ac:chgData name="Austin Gay" userId="436f17eb806f5125" providerId="LiveId" clId="{FE22CAD0-663D-4286-8957-3DD136FE9A56}" dt="2021-12-01T20:10:50.352" v="188" actId="26606"/>
          <ac:picMkLst>
            <pc:docMk/>
            <pc:sldMk cId="2066890011" sldId="256"/>
            <ac:picMk id="30" creationId="{33B4286B-68B3-4311-B5D9-63868FD9061B}"/>
          </ac:picMkLst>
        </pc:picChg>
        <pc:picChg chg="add del">
          <ac:chgData name="Austin Gay" userId="436f17eb806f5125" providerId="LiveId" clId="{FE22CAD0-663D-4286-8957-3DD136FE9A56}" dt="2021-12-01T20:10:56.923" v="190" actId="26606"/>
          <ac:picMkLst>
            <pc:docMk/>
            <pc:sldMk cId="2066890011" sldId="256"/>
            <ac:picMk id="45" creationId="{C395B267-7C18-46CB-9780-84762BBE3558}"/>
          </ac:picMkLst>
        </pc:picChg>
        <pc:picChg chg="add del">
          <ac:chgData name="Austin Gay" userId="436f17eb806f5125" providerId="LiveId" clId="{FE22CAD0-663D-4286-8957-3DD136FE9A56}" dt="2021-12-01T20:11:00.700" v="192" actId="26606"/>
          <ac:picMkLst>
            <pc:docMk/>
            <pc:sldMk cId="2066890011" sldId="256"/>
            <ac:picMk id="67" creationId="{B125696D-FFFD-42CD-9F13-D45A9136B324}"/>
          </ac:picMkLst>
        </pc:picChg>
        <pc:picChg chg="add del">
          <ac:chgData name="Austin Gay" userId="436f17eb806f5125" providerId="LiveId" clId="{FE22CAD0-663D-4286-8957-3DD136FE9A56}" dt="2021-12-01T20:11:02.206" v="194" actId="26606"/>
          <ac:picMkLst>
            <pc:docMk/>
            <pc:sldMk cId="2066890011" sldId="256"/>
            <ac:picMk id="71" creationId="{C016C4A1-E339-448C-A689-36A2A2D5ACB6}"/>
          </ac:picMkLst>
        </pc:picChg>
        <pc:picChg chg="add del">
          <ac:chgData name="Austin Gay" userId="436f17eb806f5125" providerId="LiveId" clId="{FE22CAD0-663D-4286-8957-3DD136FE9A56}" dt="2021-12-01T20:11:03.899" v="196" actId="26606"/>
          <ac:picMkLst>
            <pc:docMk/>
            <pc:sldMk cId="2066890011" sldId="256"/>
            <ac:picMk id="74" creationId="{56172FA6-ECFE-4111-915E-E75A15902491}"/>
          </ac:picMkLst>
        </pc:picChg>
        <pc:picChg chg="add del">
          <ac:chgData name="Austin Gay" userId="436f17eb806f5125" providerId="LiveId" clId="{FE22CAD0-663D-4286-8957-3DD136FE9A56}" dt="2021-12-01T20:11:04.780" v="198" actId="26606"/>
          <ac:picMkLst>
            <pc:docMk/>
            <pc:sldMk cId="2066890011" sldId="256"/>
            <ac:picMk id="83" creationId="{B125696D-FFFD-42CD-9F13-D45A9136B324}"/>
          </ac:picMkLst>
        </pc:picChg>
        <pc:picChg chg="add del">
          <ac:chgData name="Austin Gay" userId="436f17eb806f5125" providerId="LiveId" clId="{FE22CAD0-663D-4286-8957-3DD136FE9A56}" dt="2021-12-01T20:11:05.498" v="200" actId="26606"/>
          <ac:picMkLst>
            <pc:docMk/>
            <pc:sldMk cId="2066890011" sldId="256"/>
            <ac:picMk id="87" creationId="{C016C4A1-E339-448C-A689-36A2A2D5ACB6}"/>
          </ac:picMkLst>
        </pc:picChg>
        <pc:picChg chg="add del">
          <ac:chgData name="Austin Gay" userId="436f17eb806f5125" providerId="LiveId" clId="{FE22CAD0-663D-4286-8957-3DD136FE9A56}" dt="2021-12-01T20:11:05.815" v="202" actId="26606"/>
          <ac:picMkLst>
            <pc:docMk/>
            <pc:sldMk cId="2066890011" sldId="256"/>
            <ac:picMk id="90" creationId="{56172FA6-ECFE-4111-915E-E75A15902491}"/>
          </ac:picMkLst>
        </pc:picChg>
        <pc:picChg chg="add">
          <ac:chgData name="Austin Gay" userId="436f17eb806f5125" providerId="LiveId" clId="{FE22CAD0-663D-4286-8957-3DD136FE9A56}" dt="2021-12-01T20:11:05.848" v="203" actId="26606"/>
          <ac:picMkLst>
            <pc:docMk/>
            <pc:sldMk cId="2066890011" sldId="256"/>
            <ac:picMk id="99" creationId="{B125696D-FFFD-42CD-9F13-D45A9136B324}"/>
          </ac:picMkLst>
        </pc:picChg>
        <pc:cxnChg chg="add del">
          <ac:chgData name="Austin Gay" userId="436f17eb806f5125" providerId="LiveId" clId="{FE22CAD0-663D-4286-8957-3DD136FE9A56}" dt="2021-12-01T20:10:36.492" v="184" actId="26606"/>
          <ac:cxnSpMkLst>
            <pc:docMk/>
            <pc:sldMk cId="2066890011" sldId="256"/>
            <ac:cxnSpMk id="15" creationId="{414C5C93-B9E9-4392-ADCF-ABF21209DD56}"/>
          </ac:cxnSpMkLst>
        </pc:cxnChg>
        <pc:cxnChg chg="add del">
          <ac:chgData name="Austin Gay" userId="436f17eb806f5125" providerId="LiveId" clId="{FE22CAD0-663D-4286-8957-3DD136FE9A56}" dt="2021-12-01T20:10:50.352" v="188" actId="26606"/>
          <ac:cxnSpMkLst>
            <pc:docMk/>
            <pc:sldMk cId="2066890011" sldId="256"/>
            <ac:cxnSpMk id="31" creationId="{8F4E56A8-93D5-4BE3-AE61-84677331AD07}"/>
          </ac:cxnSpMkLst>
        </pc:cxnChg>
        <pc:cxnChg chg="add del">
          <ac:chgData name="Austin Gay" userId="436f17eb806f5125" providerId="LiveId" clId="{FE22CAD0-663D-4286-8957-3DD136FE9A56}" dt="2021-12-01T20:10:50.352" v="188" actId="26606"/>
          <ac:cxnSpMkLst>
            <pc:docMk/>
            <pc:sldMk cId="2066890011" sldId="256"/>
            <ac:cxnSpMk id="32" creationId="{BD492A0C-1773-477B-83B5-C707CB057709}"/>
          </ac:cxnSpMkLst>
        </pc:cxnChg>
        <pc:cxnChg chg="add del">
          <ac:chgData name="Austin Gay" userId="436f17eb806f5125" providerId="LiveId" clId="{FE22CAD0-663D-4286-8957-3DD136FE9A56}" dt="2021-12-01T20:11:00.700" v="192" actId="26606"/>
          <ac:cxnSpMkLst>
            <pc:docMk/>
            <pc:sldMk cId="2066890011" sldId="256"/>
            <ac:cxnSpMk id="68" creationId="{F0CE0765-E93C-4D37-9D5F-D464EFB10FA7}"/>
          </ac:cxnSpMkLst>
        </pc:cxnChg>
        <pc:cxnChg chg="add del">
          <ac:chgData name="Austin Gay" userId="436f17eb806f5125" providerId="LiveId" clId="{FE22CAD0-663D-4286-8957-3DD136FE9A56}" dt="2021-12-01T20:11:04.780" v="198" actId="26606"/>
          <ac:cxnSpMkLst>
            <pc:docMk/>
            <pc:sldMk cId="2066890011" sldId="256"/>
            <ac:cxnSpMk id="84" creationId="{F0CE0765-E93C-4D37-9D5F-D464EFB10FA7}"/>
          </ac:cxnSpMkLst>
        </pc:cxnChg>
        <pc:cxnChg chg="add">
          <ac:chgData name="Austin Gay" userId="436f17eb806f5125" providerId="LiveId" clId="{FE22CAD0-663D-4286-8957-3DD136FE9A56}" dt="2021-12-01T20:11:05.848" v="203" actId="26606"/>
          <ac:cxnSpMkLst>
            <pc:docMk/>
            <pc:sldMk cId="2066890011" sldId="256"/>
            <ac:cxnSpMk id="100" creationId="{F0CE0765-E93C-4D37-9D5F-D464EFB10FA7}"/>
          </ac:cxnSpMkLst>
        </pc:cxnChg>
      </pc:sldChg>
      <pc:sldChg chg="modSp new mod">
        <pc:chgData name="Austin Gay" userId="436f17eb806f5125" providerId="LiveId" clId="{FE22CAD0-663D-4286-8957-3DD136FE9A56}" dt="2021-12-01T20:24:29.814" v="1396" actId="20577"/>
        <pc:sldMkLst>
          <pc:docMk/>
          <pc:sldMk cId="11217671" sldId="257"/>
        </pc:sldMkLst>
        <pc:spChg chg="mod">
          <ac:chgData name="Austin Gay" userId="436f17eb806f5125" providerId="LiveId" clId="{FE22CAD0-663D-4286-8957-3DD136FE9A56}" dt="2021-12-01T20:12:10.408" v="349" actId="20577"/>
          <ac:spMkLst>
            <pc:docMk/>
            <pc:sldMk cId="11217671" sldId="257"/>
            <ac:spMk id="2" creationId="{2DE1EAD8-D3B8-45B7-83C1-2C8C91036828}"/>
          </ac:spMkLst>
        </pc:spChg>
        <pc:spChg chg="mod">
          <ac:chgData name="Austin Gay" userId="436f17eb806f5125" providerId="LiveId" clId="{FE22CAD0-663D-4286-8957-3DD136FE9A56}" dt="2021-12-01T20:24:29.814" v="1396" actId="20577"/>
          <ac:spMkLst>
            <pc:docMk/>
            <pc:sldMk cId="11217671" sldId="257"/>
            <ac:spMk id="3" creationId="{52F2A94F-D048-4145-B1F8-391993FB4596}"/>
          </ac:spMkLst>
        </pc:spChg>
      </pc:sldChg>
      <pc:sldChg chg="new add del">
        <pc:chgData name="Austin Gay" userId="436f17eb806f5125" providerId="LiveId" clId="{FE22CAD0-663D-4286-8957-3DD136FE9A56}" dt="2021-12-01T16:18:44.061" v="14" actId="680"/>
        <pc:sldMkLst>
          <pc:docMk/>
          <pc:sldMk cId="893819569" sldId="257"/>
        </pc:sldMkLst>
      </pc:sldChg>
      <pc:sldChg chg="modSp new add del mod">
        <pc:chgData name="Austin Gay" userId="436f17eb806f5125" providerId="LiveId" clId="{FE22CAD0-663D-4286-8957-3DD136FE9A56}" dt="2021-12-01T20:10:20.183" v="173" actId="47"/>
        <pc:sldMkLst>
          <pc:docMk/>
          <pc:sldMk cId="1506487349" sldId="257"/>
        </pc:sldMkLst>
        <pc:spChg chg="mod">
          <ac:chgData name="Austin Gay" userId="436f17eb806f5125" providerId="LiveId" clId="{FE22CAD0-663D-4286-8957-3DD136FE9A56}" dt="2021-12-01T20:09:51.854" v="141" actId="20577"/>
          <ac:spMkLst>
            <pc:docMk/>
            <pc:sldMk cId="1506487349" sldId="257"/>
            <ac:spMk id="2" creationId="{DB630FC6-0826-45F1-B46D-B76B0440E1A0}"/>
          </ac:spMkLst>
        </pc:spChg>
      </pc:sldChg>
      <pc:sldChg chg="new add del">
        <pc:chgData name="Austin Gay" userId="436f17eb806f5125" providerId="LiveId" clId="{FE22CAD0-663D-4286-8957-3DD136FE9A56}" dt="2021-12-01T16:18:43.876" v="13" actId="680"/>
        <pc:sldMkLst>
          <pc:docMk/>
          <pc:sldMk cId="723949050" sldId="258"/>
        </pc:sldMkLst>
      </pc:sldChg>
      <pc:sldChg chg="new add del">
        <pc:chgData name="Austin Gay" userId="436f17eb806f5125" providerId="LiveId" clId="{FE22CAD0-663D-4286-8957-3DD136FE9A56}" dt="2021-12-01T20:10:20.360" v="174" actId="47"/>
        <pc:sldMkLst>
          <pc:docMk/>
          <pc:sldMk cId="1416283884" sldId="258"/>
        </pc:sldMkLst>
      </pc:sldChg>
      <pc:sldChg chg="addSp delSp modSp new mod">
        <pc:chgData name="Austin Gay" userId="436f17eb806f5125" providerId="LiveId" clId="{FE22CAD0-663D-4286-8957-3DD136FE9A56}" dt="2021-12-01T20:36:27.055" v="2050" actId="20577"/>
        <pc:sldMkLst>
          <pc:docMk/>
          <pc:sldMk cId="3238685856" sldId="258"/>
        </pc:sldMkLst>
        <pc:spChg chg="mod">
          <ac:chgData name="Austin Gay" userId="436f17eb806f5125" providerId="LiveId" clId="{FE22CAD0-663D-4286-8957-3DD136FE9A56}" dt="2021-12-01T20:25:24.746" v="1430" actId="20577"/>
          <ac:spMkLst>
            <pc:docMk/>
            <pc:sldMk cId="3238685856" sldId="258"/>
            <ac:spMk id="2" creationId="{5F16A9DC-BAD8-4B84-82B8-D9B07F92540D}"/>
          </ac:spMkLst>
        </pc:spChg>
        <pc:spChg chg="mod">
          <ac:chgData name="Austin Gay" userId="436f17eb806f5125" providerId="LiveId" clId="{FE22CAD0-663D-4286-8957-3DD136FE9A56}" dt="2021-12-01T20:30:10.945" v="1860" actId="33524"/>
          <ac:spMkLst>
            <pc:docMk/>
            <pc:sldMk cId="3238685856" sldId="258"/>
            <ac:spMk id="3" creationId="{BBFD9D25-DA3A-4393-A20D-C1E4E8333003}"/>
          </ac:spMkLst>
        </pc:spChg>
        <pc:spChg chg="add mod">
          <ac:chgData name="Austin Gay" userId="436f17eb806f5125" providerId="LiveId" clId="{FE22CAD0-663D-4286-8957-3DD136FE9A56}" dt="2021-12-01T20:36:13.844" v="2018" actId="1076"/>
          <ac:spMkLst>
            <pc:docMk/>
            <pc:sldMk cId="3238685856" sldId="258"/>
            <ac:spMk id="13" creationId="{9DC825FA-FBBD-4909-BE28-7CDE47DC7E36}"/>
          </ac:spMkLst>
        </pc:spChg>
        <pc:spChg chg="add mod">
          <ac:chgData name="Austin Gay" userId="436f17eb806f5125" providerId="LiveId" clId="{FE22CAD0-663D-4286-8957-3DD136FE9A56}" dt="2021-12-01T20:36:27.055" v="2050" actId="20577"/>
          <ac:spMkLst>
            <pc:docMk/>
            <pc:sldMk cId="3238685856" sldId="258"/>
            <ac:spMk id="17" creationId="{DB2957A2-90BB-4490-AB42-E8AC6DFA0733}"/>
          </ac:spMkLst>
        </pc:spChg>
        <pc:graphicFrameChg chg="add del">
          <ac:chgData name="Austin Gay" userId="436f17eb806f5125" providerId="LiveId" clId="{FE22CAD0-663D-4286-8957-3DD136FE9A56}" dt="2021-12-01T20:30:20.779" v="1862" actId="3680"/>
          <ac:graphicFrameMkLst>
            <pc:docMk/>
            <pc:sldMk cId="3238685856" sldId="258"/>
            <ac:graphicFrameMk id="4" creationId="{B0FB2A40-CFD8-44E4-8806-99E86333CBA2}"/>
          </ac:graphicFrameMkLst>
        </pc:graphicFrameChg>
        <pc:graphicFrameChg chg="add del mod">
          <ac:chgData name="Austin Gay" userId="436f17eb806f5125" providerId="LiveId" clId="{FE22CAD0-663D-4286-8957-3DD136FE9A56}" dt="2021-12-01T20:30:58.580" v="1865" actId="478"/>
          <ac:graphicFrameMkLst>
            <pc:docMk/>
            <pc:sldMk cId="3238685856" sldId="258"/>
            <ac:graphicFrameMk id="5" creationId="{4CADE0FC-49A4-43B3-9A2B-A4D3BAB2199F}"/>
          </ac:graphicFrameMkLst>
        </pc:graphicFrameChg>
        <pc:graphicFrameChg chg="add mod modGraphic">
          <ac:chgData name="Austin Gay" userId="436f17eb806f5125" providerId="LiveId" clId="{FE22CAD0-663D-4286-8957-3DD136FE9A56}" dt="2021-12-01T20:33:44.906" v="1921" actId="1076"/>
          <ac:graphicFrameMkLst>
            <pc:docMk/>
            <pc:sldMk cId="3238685856" sldId="258"/>
            <ac:graphicFrameMk id="6" creationId="{9F937A10-B80C-4968-AE85-382264817B63}"/>
          </ac:graphicFrameMkLst>
        </pc:graphicFrameChg>
        <pc:graphicFrameChg chg="add del mod">
          <ac:chgData name="Austin Gay" userId="436f17eb806f5125" providerId="LiveId" clId="{FE22CAD0-663D-4286-8957-3DD136FE9A56}" dt="2021-12-01T20:32:14.161" v="1882" actId="478"/>
          <ac:graphicFrameMkLst>
            <pc:docMk/>
            <pc:sldMk cId="3238685856" sldId="258"/>
            <ac:graphicFrameMk id="7" creationId="{CE58139D-8361-4A81-978B-2F0CFE533FA0}"/>
          </ac:graphicFrameMkLst>
        </pc:graphicFrameChg>
        <pc:graphicFrameChg chg="add del mod">
          <ac:chgData name="Austin Gay" userId="436f17eb806f5125" providerId="LiveId" clId="{FE22CAD0-663D-4286-8957-3DD136FE9A56}" dt="2021-12-01T20:31:28.519" v="1871" actId="478"/>
          <ac:graphicFrameMkLst>
            <pc:docMk/>
            <pc:sldMk cId="3238685856" sldId="258"/>
            <ac:graphicFrameMk id="8" creationId="{A305AC34-749E-4E00-A66D-871525E379BC}"/>
          </ac:graphicFrameMkLst>
        </pc:graphicFrameChg>
        <pc:graphicFrameChg chg="add del mod">
          <ac:chgData name="Austin Gay" userId="436f17eb806f5125" providerId="LiveId" clId="{FE22CAD0-663D-4286-8957-3DD136FE9A56}" dt="2021-12-01T20:31:40.802" v="1873" actId="478"/>
          <ac:graphicFrameMkLst>
            <pc:docMk/>
            <pc:sldMk cId="3238685856" sldId="258"/>
            <ac:graphicFrameMk id="9" creationId="{2DE33610-DC8E-400B-87D8-7F325F99CEEE}"/>
          </ac:graphicFrameMkLst>
        </pc:graphicFrameChg>
        <pc:graphicFrameChg chg="add mod">
          <ac:chgData name="Austin Gay" userId="436f17eb806f5125" providerId="LiveId" clId="{FE22CAD0-663D-4286-8957-3DD136FE9A56}" dt="2021-12-01T20:33:47.168" v="1922" actId="1076"/>
          <ac:graphicFrameMkLst>
            <pc:docMk/>
            <pc:sldMk cId="3238685856" sldId="258"/>
            <ac:graphicFrameMk id="10" creationId="{C9B6C4F5-5886-47DE-8737-1A63321EF934}"/>
          </ac:graphicFrameMkLst>
        </pc:graphicFrameChg>
        <pc:cxnChg chg="add mod">
          <ac:chgData name="Austin Gay" userId="436f17eb806f5125" providerId="LiveId" clId="{FE22CAD0-663D-4286-8957-3DD136FE9A56}" dt="2021-12-01T20:34:30.917" v="1924" actId="13822"/>
          <ac:cxnSpMkLst>
            <pc:docMk/>
            <pc:sldMk cId="3238685856" sldId="258"/>
            <ac:cxnSpMk id="12" creationId="{8AB305AF-B0AA-4812-A3C8-281E8F0A1618}"/>
          </ac:cxnSpMkLst>
        </pc:cxnChg>
        <pc:cxnChg chg="add mod">
          <ac:chgData name="Austin Gay" userId="436f17eb806f5125" providerId="LiveId" clId="{FE22CAD0-663D-4286-8957-3DD136FE9A56}" dt="2021-12-01T20:35:30.156" v="1968" actId="14100"/>
          <ac:cxnSpMkLst>
            <pc:docMk/>
            <pc:sldMk cId="3238685856" sldId="258"/>
            <ac:cxnSpMk id="14" creationId="{D7E3BDE6-BA9C-46A7-925E-D84F0AD7D821}"/>
          </ac:cxnSpMkLst>
        </pc:cxnChg>
      </pc:sldChg>
      <pc:sldChg chg="new add del">
        <pc:chgData name="Austin Gay" userId="436f17eb806f5125" providerId="LiveId" clId="{FE22CAD0-663D-4286-8957-3DD136FE9A56}" dt="2021-12-01T20:10:20.680" v="175" actId="47"/>
        <pc:sldMkLst>
          <pc:docMk/>
          <pc:sldMk cId="485288442" sldId="259"/>
        </pc:sldMkLst>
      </pc:sldChg>
      <pc:sldChg chg="modSp new mod">
        <pc:chgData name="Austin Gay" userId="436f17eb806f5125" providerId="LiveId" clId="{FE22CAD0-663D-4286-8957-3DD136FE9A56}" dt="2021-12-01T20:42:34.872" v="2244" actId="20577"/>
        <pc:sldMkLst>
          <pc:docMk/>
          <pc:sldMk cId="1787502311" sldId="259"/>
        </pc:sldMkLst>
        <pc:spChg chg="mod">
          <ac:chgData name="Austin Gay" userId="436f17eb806f5125" providerId="LiveId" clId="{FE22CAD0-663D-4286-8957-3DD136FE9A56}" dt="2021-12-01T20:40:41.566" v="2098" actId="20577"/>
          <ac:spMkLst>
            <pc:docMk/>
            <pc:sldMk cId="1787502311" sldId="259"/>
            <ac:spMk id="2" creationId="{AAACC09E-85E3-4277-A4D7-18E92F4B4529}"/>
          </ac:spMkLst>
        </pc:spChg>
        <pc:spChg chg="mod">
          <ac:chgData name="Austin Gay" userId="436f17eb806f5125" providerId="LiveId" clId="{FE22CAD0-663D-4286-8957-3DD136FE9A56}" dt="2021-12-01T20:42:34.872" v="2244" actId="20577"/>
          <ac:spMkLst>
            <pc:docMk/>
            <pc:sldMk cId="1787502311" sldId="259"/>
            <ac:spMk id="3" creationId="{2F6179A6-EEAB-4A7D-A3A9-A86262E61867}"/>
          </ac:spMkLst>
        </pc:spChg>
      </pc:sldChg>
      <pc:sldChg chg="new add del">
        <pc:chgData name="Austin Gay" userId="436f17eb806f5125" providerId="LiveId" clId="{FE22CAD0-663D-4286-8957-3DD136FE9A56}" dt="2021-12-01T16:18:43.692" v="12" actId="680"/>
        <pc:sldMkLst>
          <pc:docMk/>
          <pc:sldMk cId="3871326588" sldId="259"/>
        </pc:sldMkLst>
      </pc:sldChg>
      <pc:sldChg chg="addSp delSp modSp new del mod">
        <pc:chgData name="Austin Gay" userId="436f17eb806f5125" providerId="LiveId" clId="{FE22CAD0-663D-4286-8957-3DD136FE9A56}" dt="2021-12-01T20:50:50.833" v="2557" actId="47"/>
        <pc:sldMkLst>
          <pc:docMk/>
          <pc:sldMk cId="910149650" sldId="260"/>
        </pc:sldMkLst>
        <pc:spChg chg="mod">
          <ac:chgData name="Austin Gay" userId="436f17eb806f5125" providerId="LiveId" clId="{FE22CAD0-663D-4286-8957-3DD136FE9A56}" dt="2021-12-01T20:42:59.860" v="2264" actId="20577"/>
          <ac:spMkLst>
            <pc:docMk/>
            <pc:sldMk cId="910149650" sldId="260"/>
            <ac:spMk id="2" creationId="{553BC876-AC38-45F6-94B8-2DFAB50D3616}"/>
          </ac:spMkLst>
        </pc:spChg>
        <pc:spChg chg="del">
          <ac:chgData name="Austin Gay" userId="436f17eb806f5125" providerId="LiveId" clId="{FE22CAD0-663D-4286-8957-3DD136FE9A56}" dt="2021-12-01T20:43:43.273" v="2268"/>
          <ac:spMkLst>
            <pc:docMk/>
            <pc:sldMk cId="910149650" sldId="260"/>
            <ac:spMk id="3" creationId="{3A0A2728-E9C4-41D3-AFE8-273DC9BB0404}"/>
          </ac:spMkLst>
        </pc:spChg>
        <pc:spChg chg="add mod">
          <ac:chgData name="Austin Gay" userId="436f17eb806f5125" providerId="LiveId" clId="{FE22CAD0-663D-4286-8957-3DD136FE9A56}" dt="2021-12-01T20:50:47.428" v="2556" actId="14100"/>
          <ac:spMkLst>
            <pc:docMk/>
            <pc:sldMk cId="910149650" sldId="260"/>
            <ac:spMk id="13" creationId="{6C8EC4F9-3B90-4B1A-92CF-70AFBBFE923A}"/>
          </ac:spMkLst>
        </pc:spChg>
        <pc:picChg chg="add del mod">
          <ac:chgData name="Austin Gay" userId="436f17eb806f5125" providerId="LiveId" clId="{FE22CAD0-663D-4286-8957-3DD136FE9A56}" dt="2021-12-01T20:50:35.154" v="2553" actId="478"/>
          <ac:picMkLst>
            <pc:docMk/>
            <pc:sldMk cId="910149650" sldId="260"/>
            <ac:picMk id="5" creationId="{6E764180-7785-42E4-98B6-9B31DA6E07F0}"/>
          </ac:picMkLst>
        </pc:picChg>
        <pc:picChg chg="add del mod">
          <ac:chgData name="Austin Gay" userId="436f17eb806f5125" providerId="LiveId" clId="{FE22CAD0-663D-4286-8957-3DD136FE9A56}" dt="2021-12-01T20:50:37.925" v="2555" actId="478"/>
          <ac:picMkLst>
            <pc:docMk/>
            <pc:sldMk cId="910149650" sldId="260"/>
            <ac:picMk id="7" creationId="{951F76AE-83A0-466E-8D1E-5B0CF9FBF5EF}"/>
          </ac:picMkLst>
        </pc:picChg>
        <pc:picChg chg="add del mod">
          <ac:chgData name="Austin Gay" userId="436f17eb806f5125" providerId="LiveId" clId="{FE22CAD0-663D-4286-8957-3DD136FE9A56}" dt="2021-12-01T20:50:36.900" v="2554" actId="478"/>
          <ac:picMkLst>
            <pc:docMk/>
            <pc:sldMk cId="910149650" sldId="260"/>
            <ac:picMk id="9" creationId="{C0F0D982-F410-4C00-98D6-DE2295EE9E9D}"/>
          </ac:picMkLst>
        </pc:picChg>
        <pc:picChg chg="add del mod">
          <ac:chgData name="Austin Gay" userId="436f17eb806f5125" providerId="LiveId" clId="{FE22CAD0-663D-4286-8957-3DD136FE9A56}" dt="2021-12-01T20:49:00.354" v="2551" actId="478"/>
          <ac:picMkLst>
            <pc:docMk/>
            <pc:sldMk cId="910149650" sldId="260"/>
            <ac:picMk id="11" creationId="{B9F5260C-4959-40A1-9660-62AA787C533C}"/>
          </ac:picMkLst>
        </pc:picChg>
      </pc:sldChg>
      <pc:sldChg chg="new add del">
        <pc:chgData name="Austin Gay" userId="436f17eb806f5125" providerId="LiveId" clId="{FE22CAD0-663D-4286-8957-3DD136FE9A56}" dt="2021-12-01T20:10:20.861" v="176" actId="47"/>
        <pc:sldMkLst>
          <pc:docMk/>
          <pc:sldMk cId="1979256827" sldId="260"/>
        </pc:sldMkLst>
      </pc:sldChg>
      <pc:sldChg chg="new del">
        <pc:chgData name="Austin Gay" userId="436f17eb806f5125" providerId="LiveId" clId="{FE22CAD0-663D-4286-8957-3DD136FE9A56}" dt="2021-12-01T20:50:51.734" v="2558" actId="47"/>
        <pc:sldMkLst>
          <pc:docMk/>
          <pc:sldMk cId="1055427349" sldId="261"/>
        </pc:sldMkLst>
      </pc:sldChg>
      <pc:sldChg chg="new add del">
        <pc:chgData name="Austin Gay" userId="436f17eb806f5125" providerId="LiveId" clId="{FE22CAD0-663D-4286-8957-3DD136FE9A56}" dt="2021-12-01T20:10:21.020" v="177" actId="47"/>
        <pc:sldMkLst>
          <pc:docMk/>
          <pc:sldMk cId="4294907904" sldId="261"/>
        </pc:sldMkLst>
      </pc:sldChg>
      <pc:sldChg chg="new del">
        <pc:chgData name="Austin Gay" userId="436f17eb806f5125" providerId="LiveId" clId="{FE22CAD0-663D-4286-8957-3DD136FE9A56}" dt="2021-12-01T20:50:52.326" v="2559" actId="47"/>
        <pc:sldMkLst>
          <pc:docMk/>
          <pc:sldMk cId="2421101497" sldId="262"/>
        </pc:sldMkLst>
      </pc:sldChg>
      <pc:sldChg chg="new del">
        <pc:chgData name="Austin Gay" userId="436f17eb806f5125" providerId="LiveId" clId="{FE22CAD0-663D-4286-8957-3DD136FE9A56}" dt="2021-12-01T20:50:52.956" v="2560" actId="47"/>
        <pc:sldMkLst>
          <pc:docMk/>
          <pc:sldMk cId="3183202445" sldId="263"/>
        </pc:sldMkLst>
      </pc:sldChg>
      <pc:sldChg chg="modSp new mod ord">
        <pc:chgData name="Austin Gay" userId="436f17eb806f5125" providerId="LiveId" clId="{FE22CAD0-663D-4286-8957-3DD136FE9A56}" dt="2021-12-01T20:47:40.577" v="2522" actId="20577"/>
        <pc:sldMkLst>
          <pc:docMk/>
          <pc:sldMk cId="2803827245" sldId="264"/>
        </pc:sldMkLst>
        <pc:spChg chg="mod">
          <ac:chgData name="Austin Gay" userId="436f17eb806f5125" providerId="LiveId" clId="{FE22CAD0-663D-4286-8957-3DD136FE9A56}" dt="2021-12-01T20:44:01.788" v="2291" actId="20577"/>
          <ac:spMkLst>
            <pc:docMk/>
            <pc:sldMk cId="2803827245" sldId="264"/>
            <ac:spMk id="2" creationId="{DEEA085F-FD00-4E3D-9EF3-684D04FB26ED}"/>
          </ac:spMkLst>
        </pc:spChg>
        <pc:spChg chg="mod">
          <ac:chgData name="Austin Gay" userId="436f17eb806f5125" providerId="LiveId" clId="{FE22CAD0-663D-4286-8957-3DD136FE9A56}" dt="2021-12-01T20:47:40.577" v="2522" actId="20577"/>
          <ac:spMkLst>
            <pc:docMk/>
            <pc:sldMk cId="2803827245" sldId="264"/>
            <ac:spMk id="3" creationId="{A44B05E0-729C-4649-805D-23AE8BBAD1A7}"/>
          </ac:spMkLst>
        </pc:spChg>
      </pc:sldChg>
      <pc:sldChg chg="modSp new mod">
        <pc:chgData name="Austin Gay" userId="436f17eb806f5125" providerId="LiveId" clId="{FE22CAD0-663D-4286-8957-3DD136FE9A56}" dt="2021-12-01T20:51:04.906" v="2589" actId="20577"/>
        <pc:sldMkLst>
          <pc:docMk/>
          <pc:sldMk cId="2855225266" sldId="265"/>
        </pc:sldMkLst>
        <pc:spChg chg="mod">
          <ac:chgData name="Austin Gay" userId="436f17eb806f5125" providerId="LiveId" clId="{FE22CAD0-663D-4286-8957-3DD136FE9A56}" dt="2021-12-01T20:51:04.906" v="2589" actId="20577"/>
          <ac:spMkLst>
            <pc:docMk/>
            <pc:sldMk cId="2855225266" sldId="265"/>
            <ac:spMk id="2" creationId="{1DD0F262-EC1D-49E2-B1CD-27C42488811A}"/>
          </ac:spMkLst>
        </pc:spChg>
      </pc:sldChg>
      <pc:sldChg chg="addSp modSp new mod">
        <pc:chgData name="Austin Gay" userId="436f17eb806f5125" providerId="LiveId" clId="{FE22CAD0-663D-4286-8957-3DD136FE9A56}" dt="2021-12-01T20:51:50.964" v="2634" actId="1076"/>
        <pc:sldMkLst>
          <pc:docMk/>
          <pc:sldMk cId="2603525506" sldId="266"/>
        </pc:sldMkLst>
        <pc:spChg chg="mod">
          <ac:chgData name="Austin Gay" userId="436f17eb806f5125" providerId="LiveId" clId="{FE22CAD0-663D-4286-8957-3DD136FE9A56}" dt="2021-12-01T20:51:31.011" v="2627" actId="20577"/>
          <ac:spMkLst>
            <pc:docMk/>
            <pc:sldMk cId="2603525506" sldId="266"/>
            <ac:spMk id="2" creationId="{C471EA87-AE27-4FAB-A12D-7CCD9A9FA199}"/>
          </ac:spMkLst>
        </pc:spChg>
        <pc:picChg chg="add mod">
          <ac:chgData name="Austin Gay" userId="436f17eb806f5125" providerId="LiveId" clId="{FE22CAD0-663D-4286-8957-3DD136FE9A56}" dt="2021-12-01T20:51:50.964" v="2634" actId="1076"/>
          <ac:picMkLst>
            <pc:docMk/>
            <pc:sldMk cId="2603525506" sldId="266"/>
            <ac:picMk id="4" creationId="{56DABD89-CF33-42F3-AD79-E0ACE400A593}"/>
          </ac:picMkLst>
        </pc:picChg>
      </pc:sldChg>
      <pc:sldChg chg="addSp delSp modSp new del mod">
        <pc:chgData name="Austin Gay" userId="436f17eb806f5125" providerId="LiveId" clId="{FE22CAD0-663D-4286-8957-3DD136FE9A56}" dt="2021-12-01T20:58:14.348" v="2809" actId="47"/>
        <pc:sldMkLst>
          <pc:docMk/>
          <pc:sldMk cId="1272010664" sldId="267"/>
        </pc:sldMkLst>
        <pc:spChg chg="del">
          <ac:chgData name="Austin Gay" userId="436f17eb806f5125" providerId="LiveId" clId="{FE22CAD0-663D-4286-8957-3DD136FE9A56}" dt="2021-12-01T20:52:10.825" v="2637" actId="478"/>
          <ac:spMkLst>
            <pc:docMk/>
            <pc:sldMk cId="1272010664" sldId="267"/>
            <ac:spMk id="2" creationId="{F692EA37-B5C9-40FC-AE31-14963651C3E5}"/>
          </ac:spMkLst>
        </pc:spChg>
        <pc:picChg chg="add mod">
          <ac:chgData name="Austin Gay" userId="436f17eb806f5125" providerId="LiveId" clId="{FE22CAD0-663D-4286-8957-3DD136FE9A56}" dt="2021-12-01T20:57:56.328" v="2805" actId="1076"/>
          <ac:picMkLst>
            <pc:docMk/>
            <pc:sldMk cId="1272010664" sldId="267"/>
            <ac:picMk id="4" creationId="{DB617D82-0253-4ABE-8BB7-C94B49E56565}"/>
          </ac:picMkLst>
        </pc:picChg>
        <pc:picChg chg="add mod">
          <ac:chgData name="Austin Gay" userId="436f17eb806f5125" providerId="LiveId" clId="{FE22CAD0-663D-4286-8957-3DD136FE9A56}" dt="2021-12-01T20:57:58.968" v="2806" actId="1076"/>
          <ac:picMkLst>
            <pc:docMk/>
            <pc:sldMk cId="1272010664" sldId="267"/>
            <ac:picMk id="6" creationId="{00C7D509-8EA9-433F-A9FB-11ED719A75BC}"/>
          </ac:picMkLst>
        </pc:picChg>
        <pc:picChg chg="add del mod">
          <ac:chgData name="Austin Gay" userId="436f17eb806f5125" providerId="LiveId" clId="{FE22CAD0-663D-4286-8957-3DD136FE9A56}" dt="2021-12-01T20:57:52.020" v="2803" actId="478"/>
          <ac:picMkLst>
            <pc:docMk/>
            <pc:sldMk cId="1272010664" sldId="267"/>
            <ac:picMk id="8" creationId="{BC7DD86F-B1A8-4A8A-AA1B-3E926A5625C9}"/>
          </ac:picMkLst>
        </pc:picChg>
        <pc:picChg chg="add del mod">
          <ac:chgData name="Austin Gay" userId="436f17eb806f5125" providerId="LiveId" clId="{FE22CAD0-663D-4286-8957-3DD136FE9A56}" dt="2021-12-01T20:57:52.415" v="2804" actId="478"/>
          <ac:picMkLst>
            <pc:docMk/>
            <pc:sldMk cId="1272010664" sldId="267"/>
            <ac:picMk id="10" creationId="{4D840967-A1A9-48C4-88DB-F780E0C865F5}"/>
          </ac:picMkLst>
        </pc:picChg>
      </pc:sldChg>
      <pc:sldChg chg="addSp delSp modSp new del mod">
        <pc:chgData name="Austin Gay" userId="436f17eb806f5125" providerId="LiveId" clId="{FE22CAD0-663D-4286-8957-3DD136FE9A56}" dt="2021-12-01T21:09:18.223" v="3063" actId="47"/>
        <pc:sldMkLst>
          <pc:docMk/>
          <pc:sldMk cId="2584594360" sldId="268"/>
        </pc:sldMkLst>
        <pc:spChg chg="del">
          <ac:chgData name="Austin Gay" userId="436f17eb806f5125" providerId="LiveId" clId="{FE22CAD0-663D-4286-8957-3DD136FE9A56}" dt="2021-12-01T20:55:42.728" v="2714" actId="478"/>
          <ac:spMkLst>
            <pc:docMk/>
            <pc:sldMk cId="2584594360" sldId="268"/>
            <ac:spMk id="2" creationId="{6960CE5D-6E21-48DE-8F40-60BC849EC2B6}"/>
          </ac:spMkLst>
        </pc:spChg>
        <pc:spChg chg="add mod">
          <ac:chgData name="Austin Gay" userId="436f17eb806f5125" providerId="LiveId" clId="{FE22CAD0-663D-4286-8957-3DD136FE9A56}" dt="2021-12-01T20:56:56.665" v="2793" actId="1076"/>
          <ac:spMkLst>
            <pc:docMk/>
            <pc:sldMk cId="2584594360" sldId="268"/>
            <ac:spMk id="7" creationId="{57A1720D-50BE-403E-B658-22227D8CDE4A}"/>
          </ac:spMkLst>
        </pc:spChg>
        <pc:picChg chg="add mod">
          <ac:chgData name="Austin Gay" userId="436f17eb806f5125" providerId="LiveId" clId="{FE22CAD0-663D-4286-8957-3DD136FE9A56}" dt="2021-12-01T20:55:35.956" v="2713" actId="1076"/>
          <ac:picMkLst>
            <pc:docMk/>
            <pc:sldMk cId="2584594360" sldId="268"/>
            <ac:picMk id="4" creationId="{6B27782E-5465-43F5-972F-48F17A113B55}"/>
          </ac:picMkLst>
        </pc:picChg>
        <pc:picChg chg="add mod">
          <ac:chgData name="Austin Gay" userId="436f17eb806f5125" providerId="LiveId" clId="{FE22CAD0-663D-4286-8957-3DD136FE9A56}" dt="2021-12-01T20:55:33.836" v="2712" actId="962"/>
          <ac:picMkLst>
            <pc:docMk/>
            <pc:sldMk cId="2584594360" sldId="268"/>
            <ac:picMk id="6" creationId="{9C07ADE0-D61E-4F03-B9AA-B411434635C2}"/>
          </ac:picMkLst>
        </pc:picChg>
      </pc:sldChg>
      <pc:sldChg chg="delSp add del mod">
        <pc:chgData name="Austin Gay" userId="436f17eb806f5125" providerId="LiveId" clId="{FE22CAD0-663D-4286-8957-3DD136FE9A56}" dt="2021-12-01T21:03:50.678" v="2984" actId="47"/>
        <pc:sldMkLst>
          <pc:docMk/>
          <pc:sldMk cId="3086638304" sldId="269"/>
        </pc:sldMkLst>
        <pc:picChg chg="del">
          <ac:chgData name="Austin Gay" userId="436f17eb806f5125" providerId="LiveId" clId="{FE22CAD0-663D-4286-8957-3DD136FE9A56}" dt="2021-12-01T20:57:49.658" v="2801" actId="478"/>
          <ac:picMkLst>
            <pc:docMk/>
            <pc:sldMk cId="3086638304" sldId="269"/>
            <ac:picMk id="4" creationId="{DB617D82-0253-4ABE-8BB7-C94B49E56565}"/>
          </ac:picMkLst>
        </pc:picChg>
        <pc:picChg chg="del">
          <ac:chgData name="Austin Gay" userId="436f17eb806f5125" providerId="LiveId" clId="{FE22CAD0-663D-4286-8957-3DD136FE9A56}" dt="2021-12-01T20:57:50.030" v="2802" actId="478"/>
          <ac:picMkLst>
            <pc:docMk/>
            <pc:sldMk cId="3086638304" sldId="269"/>
            <ac:picMk id="6" creationId="{00C7D509-8EA9-433F-A9FB-11ED719A75BC}"/>
          </ac:picMkLst>
        </pc:picChg>
      </pc:sldChg>
      <pc:sldChg chg="new del">
        <pc:chgData name="Austin Gay" userId="436f17eb806f5125" providerId="LiveId" clId="{FE22CAD0-663D-4286-8957-3DD136FE9A56}" dt="2021-12-01T20:57:44.713" v="2799" actId="47"/>
        <pc:sldMkLst>
          <pc:docMk/>
          <pc:sldMk cId="3565990180" sldId="269"/>
        </pc:sldMkLst>
      </pc:sldChg>
      <pc:sldChg chg="addSp delSp modSp new mod">
        <pc:chgData name="Austin Gay" userId="436f17eb806f5125" providerId="LiveId" clId="{FE22CAD0-663D-4286-8957-3DD136FE9A56}" dt="2021-12-01T21:02:25.887" v="2955" actId="1076"/>
        <pc:sldMkLst>
          <pc:docMk/>
          <pc:sldMk cId="1922039521" sldId="270"/>
        </pc:sldMkLst>
        <pc:spChg chg="mod">
          <ac:chgData name="Austin Gay" userId="436f17eb806f5125" providerId="LiveId" clId="{FE22CAD0-663D-4286-8957-3DD136FE9A56}" dt="2021-12-01T20:59:41.156" v="2909" actId="33524"/>
          <ac:spMkLst>
            <pc:docMk/>
            <pc:sldMk cId="1922039521" sldId="270"/>
            <ac:spMk id="2" creationId="{EF0C0F8A-B00C-4477-B24B-FE99455293F7}"/>
          </ac:spMkLst>
        </pc:spChg>
        <pc:spChg chg="add del mod">
          <ac:chgData name="Austin Gay" userId="436f17eb806f5125" providerId="LiveId" clId="{FE22CAD0-663D-4286-8957-3DD136FE9A56}" dt="2021-12-01T20:59:00.460" v="2887"/>
          <ac:spMkLst>
            <pc:docMk/>
            <pc:sldMk cId="1922039521" sldId="270"/>
            <ac:spMk id="5" creationId="{E66E6A15-F2BE-4146-A732-69B54825DA81}"/>
          </ac:spMkLst>
        </pc:spChg>
        <pc:spChg chg="add mod">
          <ac:chgData name="Austin Gay" userId="436f17eb806f5125" providerId="LiveId" clId="{FE22CAD0-663D-4286-8957-3DD136FE9A56}" dt="2021-12-01T21:02:25.887" v="2955" actId="1076"/>
          <ac:spMkLst>
            <pc:docMk/>
            <pc:sldMk cId="1922039521" sldId="270"/>
            <ac:spMk id="6" creationId="{D7A5EE64-1ACF-40F6-BD11-41A4BA8C33E5}"/>
          </ac:spMkLst>
        </pc:spChg>
        <pc:spChg chg="add mod">
          <ac:chgData name="Austin Gay" userId="436f17eb806f5125" providerId="LiveId" clId="{FE22CAD0-663D-4286-8957-3DD136FE9A56}" dt="2021-12-01T21:02:25.887" v="2955" actId="1076"/>
          <ac:spMkLst>
            <pc:docMk/>
            <pc:sldMk cId="1922039521" sldId="270"/>
            <ac:spMk id="7" creationId="{555E00FF-6723-48A9-A5CA-4DE60158878A}"/>
          </ac:spMkLst>
        </pc:spChg>
        <pc:picChg chg="add mod">
          <ac:chgData name="Austin Gay" userId="436f17eb806f5125" providerId="LiveId" clId="{FE22CAD0-663D-4286-8957-3DD136FE9A56}" dt="2021-12-01T21:02:25.887" v="2955" actId="1076"/>
          <ac:picMkLst>
            <pc:docMk/>
            <pc:sldMk cId="1922039521" sldId="270"/>
            <ac:picMk id="3" creationId="{C613775B-040C-4BC6-B428-FBCB7D55A4F3}"/>
          </ac:picMkLst>
        </pc:picChg>
        <pc:picChg chg="add mod">
          <ac:chgData name="Austin Gay" userId="436f17eb806f5125" providerId="LiveId" clId="{FE22CAD0-663D-4286-8957-3DD136FE9A56}" dt="2021-12-01T21:02:25.887" v="2955" actId="1076"/>
          <ac:picMkLst>
            <pc:docMk/>
            <pc:sldMk cId="1922039521" sldId="270"/>
            <ac:picMk id="4" creationId="{94A19464-BA29-4B50-AB16-751A846BC412}"/>
          </ac:picMkLst>
        </pc:picChg>
      </pc:sldChg>
      <pc:sldChg chg="addSp delSp modSp add mod">
        <pc:chgData name="Austin Gay" userId="436f17eb806f5125" providerId="LiveId" clId="{FE22CAD0-663D-4286-8957-3DD136FE9A56}" dt="2021-12-01T21:03:38.575" v="2983" actId="1037"/>
        <pc:sldMkLst>
          <pc:docMk/>
          <pc:sldMk cId="2188517478" sldId="271"/>
        </pc:sldMkLst>
        <pc:spChg chg="mod">
          <ac:chgData name="Austin Gay" userId="436f17eb806f5125" providerId="LiveId" clId="{FE22CAD0-663D-4286-8957-3DD136FE9A56}" dt="2021-12-01T21:02:58.170" v="2964" actId="1076"/>
          <ac:spMkLst>
            <pc:docMk/>
            <pc:sldMk cId="2188517478" sldId="271"/>
            <ac:spMk id="2" creationId="{EF0C0F8A-B00C-4477-B24B-FE99455293F7}"/>
          </ac:spMkLst>
        </pc:spChg>
        <pc:spChg chg="del mod">
          <ac:chgData name="Austin Gay" userId="436f17eb806f5125" providerId="LiveId" clId="{FE22CAD0-663D-4286-8957-3DD136FE9A56}" dt="2021-12-01T21:00:36.247" v="2931" actId="478"/>
          <ac:spMkLst>
            <pc:docMk/>
            <pc:sldMk cId="2188517478" sldId="271"/>
            <ac:spMk id="6" creationId="{D7A5EE64-1ACF-40F6-BD11-41A4BA8C33E5}"/>
          </ac:spMkLst>
        </pc:spChg>
        <pc:spChg chg="del mod">
          <ac:chgData name="Austin Gay" userId="436f17eb806f5125" providerId="LiveId" clId="{FE22CAD0-663D-4286-8957-3DD136FE9A56}" dt="2021-12-01T21:01:09.040" v="2945" actId="478"/>
          <ac:spMkLst>
            <pc:docMk/>
            <pc:sldMk cId="2188517478" sldId="271"/>
            <ac:spMk id="7" creationId="{555E00FF-6723-48A9-A5CA-4DE60158878A}"/>
          </ac:spMkLst>
        </pc:spChg>
        <pc:spChg chg="add mod">
          <ac:chgData name="Austin Gay" userId="436f17eb806f5125" providerId="LiveId" clId="{FE22CAD0-663D-4286-8957-3DD136FE9A56}" dt="2021-12-01T21:03:38.575" v="2983" actId="1037"/>
          <ac:spMkLst>
            <pc:docMk/>
            <pc:sldMk cId="2188517478" sldId="271"/>
            <ac:spMk id="12" creationId="{28F49EE4-2484-4B8B-B15D-95840A9F496E}"/>
          </ac:spMkLst>
        </pc:spChg>
        <pc:spChg chg="add del mod">
          <ac:chgData name="Austin Gay" userId="436f17eb806f5125" providerId="LiveId" clId="{FE22CAD0-663D-4286-8957-3DD136FE9A56}" dt="2021-12-01T21:01:07.793" v="2944" actId="478"/>
          <ac:spMkLst>
            <pc:docMk/>
            <pc:sldMk cId="2188517478" sldId="271"/>
            <ac:spMk id="13" creationId="{85B09386-75C2-4036-9755-4D4A5231D463}"/>
          </ac:spMkLst>
        </pc:spChg>
        <pc:spChg chg="add mod">
          <ac:chgData name="Austin Gay" userId="436f17eb806f5125" providerId="LiveId" clId="{FE22CAD0-663D-4286-8957-3DD136FE9A56}" dt="2021-12-01T21:03:38.575" v="2983" actId="1037"/>
          <ac:spMkLst>
            <pc:docMk/>
            <pc:sldMk cId="2188517478" sldId="271"/>
            <ac:spMk id="14" creationId="{4E787482-4085-4900-9F8D-FEE90A181F32}"/>
          </ac:spMkLst>
        </pc:spChg>
        <pc:picChg chg="del">
          <ac:chgData name="Austin Gay" userId="436f17eb806f5125" providerId="LiveId" clId="{FE22CAD0-663D-4286-8957-3DD136FE9A56}" dt="2021-12-01T20:59:55.338" v="2911" actId="478"/>
          <ac:picMkLst>
            <pc:docMk/>
            <pc:sldMk cId="2188517478" sldId="271"/>
            <ac:picMk id="3" creationId="{C613775B-040C-4BC6-B428-FBCB7D55A4F3}"/>
          </ac:picMkLst>
        </pc:picChg>
        <pc:picChg chg="del">
          <ac:chgData name="Austin Gay" userId="436f17eb806f5125" providerId="LiveId" clId="{FE22CAD0-663D-4286-8957-3DD136FE9A56}" dt="2021-12-01T20:59:55.701" v="2912" actId="478"/>
          <ac:picMkLst>
            <pc:docMk/>
            <pc:sldMk cId="2188517478" sldId="271"/>
            <ac:picMk id="4" creationId="{94A19464-BA29-4B50-AB16-751A846BC412}"/>
          </ac:picMkLst>
        </pc:picChg>
        <pc:picChg chg="add del mod">
          <ac:chgData name="Austin Gay" userId="436f17eb806f5125" providerId="LiveId" clId="{FE22CAD0-663D-4286-8957-3DD136FE9A56}" dt="2021-12-01T21:00:22.265" v="2924"/>
          <ac:picMkLst>
            <pc:docMk/>
            <pc:sldMk cId="2188517478" sldId="271"/>
            <ac:picMk id="8" creationId="{84AA7AF0-CADD-48AC-9AE8-24A3803B8FB8}"/>
          </ac:picMkLst>
        </pc:picChg>
        <pc:picChg chg="add del mod">
          <ac:chgData name="Austin Gay" userId="436f17eb806f5125" providerId="LiveId" clId="{FE22CAD0-663D-4286-8957-3DD136FE9A56}" dt="2021-12-01T21:00:22.265" v="2924"/>
          <ac:picMkLst>
            <pc:docMk/>
            <pc:sldMk cId="2188517478" sldId="271"/>
            <ac:picMk id="9" creationId="{AD77BBFF-15E4-43AE-AB85-FC1EA28EEC7A}"/>
          </ac:picMkLst>
        </pc:picChg>
        <pc:picChg chg="add mod">
          <ac:chgData name="Austin Gay" userId="436f17eb806f5125" providerId="LiveId" clId="{FE22CAD0-663D-4286-8957-3DD136FE9A56}" dt="2021-12-01T21:03:38.575" v="2983" actId="1037"/>
          <ac:picMkLst>
            <pc:docMk/>
            <pc:sldMk cId="2188517478" sldId="271"/>
            <ac:picMk id="10" creationId="{FF3EB45F-6D33-4E3D-9F29-F8B1646097BD}"/>
          </ac:picMkLst>
        </pc:picChg>
        <pc:picChg chg="add mod">
          <ac:chgData name="Austin Gay" userId="436f17eb806f5125" providerId="LiveId" clId="{FE22CAD0-663D-4286-8957-3DD136FE9A56}" dt="2021-12-01T21:03:38.575" v="2983" actId="1037"/>
          <ac:picMkLst>
            <pc:docMk/>
            <pc:sldMk cId="2188517478" sldId="271"/>
            <ac:picMk id="11" creationId="{4D57B0BD-2074-465F-8134-997B8C94063D}"/>
          </ac:picMkLst>
        </pc:picChg>
      </pc:sldChg>
      <pc:sldChg chg="addSp delSp modSp add mod">
        <pc:chgData name="Austin Gay" userId="436f17eb806f5125" providerId="LiveId" clId="{FE22CAD0-663D-4286-8957-3DD136FE9A56}" dt="2021-12-01T21:08:33.208" v="3062" actId="1037"/>
        <pc:sldMkLst>
          <pc:docMk/>
          <pc:sldMk cId="1389276907" sldId="272"/>
        </pc:sldMkLst>
        <pc:spChg chg="add mod">
          <ac:chgData name="Austin Gay" userId="436f17eb806f5125" providerId="LiveId" clId="{FE22CAD0-663D-4286-8957-3DD136FE9A56}" dt="2021-12-01T21:07:26.731" v="3035" actId="1076"/>
          <ac:spMkLst>
            <pc:docMk/>
            <pc:sldMk cId="1389276907" sldId="272"/>
            <ac:spMk id="8" creationId="{9FAC7502-766F-4FDC-A82D-B4A1FD503C65}"/>
          </ac:spMkLst>
        </pc:spChg>
        <pc:spChg chg="del mod">
          <ac:chgData name="Austin Gay" userId="436f17eb806f5125" providerId="LiveId" clId="{FE22CAD0-663D-4286-8957-3DD136FE9A56}" dt="2021-12-01T21:07:11.360" v="3020" actId="478"/>
          <ac:spMkLst>
            <pc:docMk/>
            <pc:sldMk cId="1389276907" sldId="272"/>
            <ac:spMk id="12" creationId="{28F49EE4-2484-4B8B-B15D-95840A9F496E}"/>
          </ac:spMkLst>
        </pc:spChg>
        <pc:spChg chg="del">
          <ac:chgData name="Austin Gay" userId="436f17eb806f5125" providerId="LiveId" clId="{FE22CAD0-663D-4286-8957-3DD136FE9A56}" dt="2021-12-01T21:07:32.307" v="3037" actId="478"/>
          <ac:spMkLst>
            <pc:docMk/>
            <pc:sldMk cId="1389276907" sldId="272"/>
            <ac:spMk id="14" creationId="{4E787482-4085-4900-9F8D-FEE90A181F32}"/>
          </ac:spMkLst>
        </pc:spChg>
        <pc:picChg chg="add mod">
          <ac:chgData name="Austin Gay" userId="436f17eb806f5125" providerId="LiveId" clId="{FE22CAD0-663D-4286-8957-3DD136FE9A56}" dt="2021-12-01T21:06:57.361" v="3017" actId="1038"/>
          <ac:picMkLst>
            <pc:docMk/>
            <pc:sldMk cId="1389276907" sldId="272"/>
            <ac:picMk id="7" creationId="{23DD3E0C-CC03-492D-B325-7C035EB2B88F}"/>
          </ac:picMkLst>
        </pc:picChg>
        <pc:picChg chg="add mod">
          <ac:chgData name="Austin Gay" userId="436f17eb806f5125" providerId="LiveId" clId="{FE22CAD0-663D-4286-8957-3DD136FE9A56}" dt="2021-12-01T21:08:33.208" v="3062" actId="1037"/>
          <ac:picMkLst>
            <pc:docMk/>
            <pc:sldMk cId="1389276907" sldId="272"/>
            <ac:picMk id="9" creationId="{1DC3FFC2-14AE-4257-8EAF-CE9F83967FA3}"/>
          </ac:picMkLst>
        </pc:picChg>
        <pc:picChg chg="del">
          <ac:chgData name="Austin Gay" userId="436f17eb806f5125" providerId="LiveId" clId="{FE22CAD0-663D-4286-8957-3DD136FE9A56}" dt="2021-12-01T21:05:28.101" v="2986" actId="478"/>
          <ac:picMkLst>
            <pc:docMk/>
            <pc:sldMk cId="1389276907" sldId="272"/>
            <ac:picMk id="10" creationId="{FF3EB45F-6D33-4E3D-9F29-F8B1646097BD}"/>
          </ac:picMkLst>
        </pc:picChg>
        <pc:picChg chg="del">
          <ac:chgData name="Austin Gay" userId="436f17eb806f5125" providerId="LiveId" clId="{FE22CAD0-663D-4286-8957-3DD136FE9A56}" dt="2021-12-01T21:07:30.646" v="3036" actId="478"/>
          <ac:picMkLst>
            <pc:docMk/>
            <pc:sldMk cId="1389276907" sldId="272"/>
            <ac:picMk id="11" creationId="{4D57B0BD-2074-465F-8134-997B8C94063D}"/>
          </ac:picMkLst>
        </pc:picChg>
      </pc:sldChg>
      <pc:sldChg chg="modSp new mod">
        <pc:chgData name="Austin Gay" userId="436f17eb806f5125" providerId="LiveId" clId="{FE22CAD0-663D-4286-8957-3DD136FE9A56}" dt="2021-12-02T00:12:56.847" v="3698" actId="20577"/>
        <pc:sldMkLst>
          <pc:docMk/>
          <pc:sldMk cId="1552113329" sldId="273"/>
        </pc:sldMkLst>
        <pc:spChg chg="mod">
          <ac:chgData name="Austin Gay" userId="436f17eb806f5125" providerId="LiveId" clId="{FE22CAD0-663D-4286-8957-3DD136FE9A56}" dt="2021-12-01T21:09:45.122" v="3078" actId="20577"/>
          <ac:spMkLst>
            <pc:docMk/>
            <pc:sldMk cId="1552113329" sldId="273"/>
            <ac:spMk id="2" creationId="{D48396A7-B3D8-4424-A321-D9D2FECE73EC}"/>
          </ac:spMkLst>
        </pc:spChg>
        <pc:spChg chg="mod">
          <ac:chgData name="Austin Gay" userId="436f17eb806f5125" providerId="LiveId" clId="{FE22CAD0-663D-4286-8957-3DD136FE9A56}" dt="2021-12-02T00:12:56.847" v="3698" actId="20577"/>
          <ac:spMkLst>
            <pc:docMk/>
            <pc:sldMk cId="1552113329" sldId="273"/>
            <ac:spMk id="3" creationId="{1BD25ED1-079E-4283-9744-3688C779E856}"/>
          </ac:spMkLst>
        </pc:spChg>
      </pc:sldChg>
      <pc:sldChg chg="new del">
        <pc:chgData name="Austin Gay" userId="436f17eb806f5125" providerId="LiveId" clId="{FE22CAD0-663D-4286-8957-3DD136FE9A56}" dt="2021-12-01T21:09:26.593" v="3065" actId="680"/>
        <pc:sldMkLst>
          <pc:docMk/>
          <pc:sldMk cId="1808019111" sldId="273"/>
        </pc:sldMkLst>
      </pc:sldChg>
      <pc:sldChg chg="addSp modSp new mod">
        <pc:chgData name="Austin Gay" userId="436f17eb806f5125" providerId="LiveId" clId="{FE22CAD0-663D-4286-8957-3DD136FE9A56}" dt="2021-12-02T00:05:49.285" v="3309" actId="1076"/>
        <pc:sldMkLst>
          <pc:docMk/>
          <pc:sldMk cId="3972907454" sldId="274"/>
        </pc:sldMkLst>
        <pc:spChg chg="mod">
          <ac:chgData name="Austin Gay" userId="436f17eb806f5125" providerId="LiveId" clId="{FE22CAD0-663D-4286-8957-3DD136FE9A56}" dt="2021-12-01T21:12:10.928" v="3252" actId="20577"/>
          <ac:spMkLst>
            <pc:docMk/>
            <pc:sldMk cId="3972907454" sldId="274"/>
            <ac:spMk id="2" creationId="{3E5AC28A-378D-4045-95D1-A052F468EEEB}"/>
          </ac:spMkLst>
        </pc:spChg>
        <pc:spChg chg="add mod">
          <ac:chgData name="Austin Gay" userId="436f17eb806f5125" providerId="LiveId" clId="{FE22CAD0-663D-4286-8957-3DD136FE9A56}" dt="2021-12-02T00:05:49.285" v="3309" actId="1076"/>
          <ac:spMkLst>
            <pc:docMk/>
            <pc:sldMk cId="3972907454" sldId="274"/>
            <ac:spMk id="7" creationId="{12D68C71-0085-4B93-AB40-8D4862519A46}"/>
          </ac:spMkLst>
        </pc:spChg>
        <pc:spChg chg="add mod">
          <ac:chgData name="Austin Gay" userId="436f17eb806f5125" providerId="LiveId" clId="{FE22CAD0-663D-4286-8957-3DD136FE9A56}" dt="2021-12-02T00:05:41.861" v="3307" actId="1076"/>
          <ac:spMkLst>
            <pc:docMk/>
            <pc:sldMk cId="3972907454" sldId="274"/>
            <ac:spMk id="8" creationId="{0DA001DE-22E1-440B-A22E-753930BB549F}"/>
          </ac:spMkLst>
        </pc:spChg>
        <pc:picChg chg="add mod">
          <ac:chgData name="Austin Gay" userId="436f17eb806f5125" providerId="LiveId" clId="{FE22CAD0-663D-4286-8957-3DD136FE9A56}" dt="2021-12-02T00:04:52.385" v="3269" actId="1076"/>
          <ac:picMkLst>
            <pc:docMk/>
            <pc:sldMk cId="3972907454" sldId="274"/>
            <ac:picMk id="4" creationId="{D65421AE-7D05-40A9-AAC3-705121A2800E}"/>
          </ac:picMkLst>
        </pc:picChg>
        <pc:picChg chg="add mod">
          <ac:chgData name="Austin Gay" userId="436f17eb806f5125" providerId="LiveId" clId="{FE22CAD0-663D-4286-8957-3DD136FE9A56}" dt="2021-12-02T00:04:50.198" v="3268" actId="1076"/>
          <ac:picMkLst>
            <pc:docMk/>
            <pc:sldMk cId="3972907454" sldId="274"/>
            <ac:picMk id="6" creationId="{66A87E3E-3A9B-4F4A-8862-3EEA77E3818C}"/>
          </ac:picMkLst>
        </pc:picChg>
      </pc:sldChg>
      <pc:sldChg chg="addSp delSp modSp add mod">
        <pc:chgData name="Austin Gay" userId="436f17eb806f5125" providerId="LiveId" clId="{FE22CAD0-663D-4286-8957-3DD136FE9A56}" dt="2021-12-02T00:07:34.032" v="3349" actId="1076"/>
        <pc:sldMkLst>
          <pc:docMk/>
          <pc:sldMk cId="822777724" sldId="275"/>
        </pc:sldMkLst>
        <pc:spChg chg="del">
          <ac:chgData name="Austin Gay" userId="436f17eb806f5125" providerId="LiveId" clId="{FE22CAD0-663D-4286-8957-3DD136FE9A56}" dt="2021-12-02T00:06:23.045" v="3318" actId="478"/>
          <ac:spMkLst>
            <pc:docMk/>
            <pc:sldMk cId="822777724" sldId="275"/>
            <ac:spMk id="7" creationId="{12D68C71-0085-4B93-AB40-8D4862519A46}"/>
          </ac:spMkLst>
        </pc:spChg>
        <pc:spChg chg="del">
          <ac:chgData name="Austin Gay" userId="436f17eb806f5125" providerId="LiveId" clId="{FE22CAD0-663D-4286-8957-3DD136FE9A56}" dt="2021-12-02T00:06:56.837" v="3331" actId="478"/>
          <ac:spMkLst>
            <pc:docMk/>
            <pc:sldMk cId="822777724" sldId="275"/>
            <ac:spMk id="8" creationId="{0DA001DE-22E1-440B-A22E-753930BB549F}"/>
          </ac:spMkLst>
        </pc:spChg>
        <pc:spChg chg="add mod">
          <ac:chgData name="Austin Gay" userId="436f17eb806f5125" providerId="LiveId" clId="{FE22CAD0-663D-4286-8957-3DD136FE9A56}" dt="2021-12-02T00:06:52.932" v="3329" actId="20577"/>
          <ac:spMkLst>
            <pc:docMk/>
            <pc:sldMk cId="822777724" sldId="275"/>
            <ac:spMk id="9" creationId="{D8C1D00E-1F34-4E25-BCF4-AC7DC67FD467}"/>
          </ac:spMkLst>
        </pc:spChg>
        <pc:spChg chg="add mod">
          <ac:chgData name="Austin Gay" userId="436f17eb806f5125" providerId="LiveId" clId="{FE22CAD0-663D-4286-8957-3DD136FE9A56}" dt="2021-12-02T00:07:34.032" v="3349" actId="1076"/>
          <ac:spMkLst>
            <pc:docMk/>
            <pc:sldMk cId="822777724" sldId="275"/>
            <ac:spMk id="12" creationId="{D33B63C3-6139-41A1-8369-BB92BD4DFC9E}"/>
          </ac:spMkLst>
        </pc:spChg>
        <pc:picChg chg="del">
          <ac:chgData name="Austin Gay" userId="436f17eb806f5125" providerId="LiveId" clId="{FE22CAD0-663D-4286-8957-3DD136FE9A56}" dt="2021-12-02T00:06:21.156" v="3317" actId="478"/>
          <ac:picMkLst>
            <pc:docMk/>
            <pc:sldMk cId="822777724" sldId="275"/>
            <ac:picMk id="4" creationId="{D65421AE-7D05-40A9-AAC3-705121A2800E}"/>
          </ac:picMkLst>
        </pc:picChg>
        <pc:picChg chg="add mod">
          <ac:chgData name="Austin Gay" userId="436f17eb806f5125" providerId="LiveId" clId="{FE22CAD0-663D-4286-8957-3DD136FE9A56}" dt="2021-12-02T00:06:40.414" v="3323" actId="1076"/>
          <ac:picMkLst>
            <pc:docMk/>
            <pc:sldMk cId="822777724" sldId="275"/>
            <ac:picMk id="5" creationId="{5AE8F18A-3AB5-48F1-8CE0-162F2882C588}"/>
          </ac:picMkLst>
        </pc:picChg>
        <pc:picChg chg="del">
          <ac:chgData name="Austin Gay" userId="436f17eb806f5125" providerId="LiveId" clId="{FE22CAD0-663D-4286-8957-3DD136FE9A56}" dt="2021-12-02T00:06:55.366" v="3330" actId="478"/>
          <ac:picMkLst>
            <pc:docMk/>
            <pc:sldMk cId="822777724" sldId="275"/>
            <ac:picMk id="6" creationId="{66A87E3E-3A9B-4F4A-8862-3EEA77E3818C}"/>
          </ac:picMkLst>
        </pc:picChg>
        <pc:picChg chg="add mod">
          <ac:chgData name="Austin Gay" userId="436f17eb806f5125" providerId="LiveId" clId="{FE22CAD0-663D-4286-8957-3DD136FE9A56}" dt="2021-12-02T00:07:22.313" v="3339" actId="1076"/>
          <ac:picMkLst>
            <pc:docMk/>
            <pc:sldMk cId="822777724" sldId="275"/>
            <ac:picMk id="11" creationId="{B4319C76-10FE-4396-91CA-2574ED1EDAD4}"/>
          </ac:picMkLst>
        </pc:picChg>
      </pc:sldChg>
      <pc:sldChg chg="addSp delSp modSp add mod">
        <pc:chgData name="Austin Gay" userId="436f17eb806f5125" providerId="LiveId" clId="{FE22CAD0-663D-4286-8957-3DD136FE9A56}" dt="2021-12-02T00:10:47.533" v="3417" actId="1076"/>
        <pc:sldMkLst>
          <pc:docMk/>
          <pc:sldMk cId="1790118632" sldId="276"/>
        </pc:sldMkLst>
        <pc:spChg chg="del mod">
          <ac:chgData name="Austin Gay" userId="436f17eb806f5125" providerId="LiveId" clId="{FE22CAD0-663D-4286-8957-3DD136FE9A56}" dt="2021-12-02T00:08:22.683" v="3365" actId="478"/>
          <ac:spMkLst>
            <pc:docMk/>
            <pc:sldMk cId="1790118632" sldId="276"/>
            <ac:spMk id="9" creationId="{D8C1D00E-1F34-4E25-BCF4-AC7DC67FD467}"/>
          </ac:spMkLst>
        </pc:spChg>
        <pc:spChg chg="add mod">
          <ac:chgData name="Austin Gay" userId="436f17eb806f5125" providerId="LiveId" clId="{FE22CAD0-663D-4286-8957-3DD136FE9A56}" dt="2021-12-02T00:10:43.481" v="3416" actId="1076"/>
          <ac:spMkLst>
            <pc:docMk/>
            <pc:sldMk cId="1790118632" sldId="276"/>
            <ac:spMk id="10" creationId="{3D134186-A3A2-4595-AAB3-CC044260A635}"/>
          </ac:spMkLst>
        </pc:spChg>
        <pc:spChg chg="del">
          <ac:chgData name="Austin Gay" userId="436f17eb806f5125" providerId="LiveId" clId="{FE22CAD0-663D-4286-8957-3DD136FE9A56}" dt="2021-12-02T00:08:40.730" v="3372" actId="478"/>
          <ac:spMkLst>
            <pc:docMk/>
            <pc:sldMk cId="1790118632" sldId="276"/>
            <ac:spMk id="12" creationId="{D33B63C3-6139-41A1-8369-BB92BD4DFC9E}"/>
          </ac:spMkLst>
        </pc:spChg>
        <pc:spChg chg="add mod">
          <ac:chgData name="Austin Gay" userId="436f17eb806f5125" providerId="LiveId" clId="{FE22CAD0-663D-4286-8957-3DD136FE9A56}" dt="2021-12-02T00:10:47.533" v="3417" actId="1076"/>
          <ac:spMkLst>
            <pc:docMk/>
            <pc:sldMk cId="1790118632" sldId="276"/>
            <ac:spMk id="13" creationId="{55C20C3C-DBA2-423E-B8B7-B08DE3A2661C}"/>
          </ac:spMkLst>
        </pc:spChg>
        <pc:picChg chg="add mod">
          <ac:chgData name="Austin Gay" userId="436f17eb806f5125" providerId="LiveId" clId="{FE22CAD0-663D-4286-8957-3DD136FE9A56}" dt="2021-12-02T00:10:25.621" v="3412" actId="1076"/>
          <ac:picMkLst>
            <pc:docMk/>
            <pc:sldMk cId="1790118632" sldId="276"/>
            <ac:picMk id="4" creationId="{D5A3BE25-E690-4BEB-83F6-646D27C6779D}"/>
          </ac:picMkLst>
        </pc:picChg>
        <pc:picChg chg="del">
          <ac:chgData name="Austin Gay" userId="436f17eb806f5125" providerId="LiveId" clId="{FE22CAD0-663D-4286-8957-3DD136FE9A56}" dt="2021-12-02T00:08:03.170" v="3351" actId="478"/>
          <ac:picMkLst>
            <pc:docMk/>
            <pc:sldMk cId="1790118632" sldId="276"/>
            <ac:picMk id="5" creationId="{5AE8F18A-3AB5-48F1-8CE0-162F2882C588}"/>
          </ac:picMkLst>
        </pc:picChg>
        <pc:picChg chg="add mod">
          <ac:chgData name="Austin Gay" userId="436f17eb806f5125" providerId="LiveId" clId="{FE22CAD0-663D-4286-8957-3DD136FE9A56}" dt="2021-12-02T00:10:39.475" v="3415" actId="1076"/>
          <ac:picMkLst>
            <pc:docMk/>
            <pc:sldMk cId="1790118632" sldId="276"/>
            <ac:picMk id="7" creationId="{B57B2D1C-F9C5-4FED-9626-2117685E59E1}"/>
          </ac:picMkLst>
        </pc:picChg>
        <pc:picChg chg="del">
          <ac:chgData name="Austin Gay" userId="436f17eb806f5125" providerId="LiveId" clId="{FE22CAD0-663D-4286-8957-3DD136FE9A56}" dt="2021-12-02T00:08:28.781" v="3369" actId="478"/>
          <ac:picMkLst>
            <pc:docMk/>
            <pc:sldMk cId="1790118632" sldId="276"/>
            <ac:picMk id="11" creationId="{B4319C76-10FE-4396-91CA-2574ED1EDAD4}"/>
          </ac:picMkLst>
        </pc:picChg>
        <pc:picChg chg="add mod">
          <ac:chgData name="Austin Gay" userId="436f17eb806f5125" providerId="LiveId" clId="{FE22CAD0-663D-4286-8957-3DD136FE9A56}" dt="2021-12-02T00:10:13.455" v="3408" actId="1076"/>
          <ac:picMkLst>
            <pc:docMk/>
            <pc:sldMk cId="1790118632" sldId="276"/>
            <ac:picMk id="14" creationId="{C64C9756-AB60-40DD-9EA7-1FFE5F0A6714}"/>
          </ac:picMkLst>
        </pc:picChg>
      </pc:sldChg>
      <pc:sldMasterChg chg="add del addSldLayout delSldLayout">
        <pc:chgData name="Austin Gay" userId="436f17eb806f5125" providerId="LiveId" clId="{FE22CAD0-663D-4286-8957-3DD136FE9A56}" dt="2021-12-01T16:19:26.114" v="16" actId="26606"/>
        <pc:sldMasterMkLst>
          <pc:docMk/>
          <pc:sldMasterMk cId="1190407474" sldId="2147483648"/>
        </pc:sldMasterMkLst>
        <pc:sldLayoutChg chg="add del">
          <pc:chgData name="Austin Gay" userId="436f17eb806f5125" providerId="LiveId" clId="{FE22CAD0-663D-4286-8957-3DD136FE9A56}" dt="2021-12-01T16:19:26.114" v="16" actId="26606"/>
          <pc:sldLayoutMkLst>
            <pc:docMk/>
            <pc:sldMasterMk cId="1190407474" sldId="2147483648"/>
            <pc:sldLayoutMk cId="4175700083" sldId="2147483649"/>
          </pc:sldLayoutMkLst>
        </pc:sldLayoutChg>
        <pc:sldLayoutChg chg="add del">
          <pc:chgData name="Austin Gay" userId="436f17eb806f5125" providerId="LiveId" clId="{FE22CAD0-663D-4286-8957-3DD136FE9A56}" dt="2021-12-01T16:19:26.114" v="16" actId="26606"/>
          <pc:sldLayoutMkLst>
            <pc:docMk/>
            <pc:sldMasterMk cId="1190407474" sldId="2147483648"/>
            <pc:sldLayoutMk cId="2401737764" sldId="2147483650"/>
          </pc:sldLayoutMkLst>
        </pc:sldLayoutChg>
        <pc:sldLayoutChg chg="add del">
          <pc:chgData name="Austin Gay" userId="436f17eb806f5125" providerId="LiveId" clId="{FE22CAD0-663D-4286-8957-3DD136FE9A56}" dt="2021-12-01T16:19:26.114" v="16" actId="26606"/>
          <pc:sldLayoutMkLst>
            <pc:docMk/>
            <pc:sldMasterMk cId="1190407474" sldId="2147483648"/>
            <pc:sldLayoutMk cId="715281646" sldId="2147483651"/>
          </pc:sldLayoutMkLst>
        </pc:sldLayoutChg>
        <pc:sldLayoutChg chg="add del">
          <pc:chgData name="Austin Gay" userId="436f17eb806f5125" providerId="LiveId" clId="{FE22CAD0-663D-4286-8957-3DD136FE9A56}" dt="2021-12-01T16:19:26.114" v="16" actId="26606"/>
          <pc:sldLayoutMkLst>
            <pc:docMk/>
            <pc:sldMasterMk cId="1190407474" sldId="2147483648"/>
            <pc:sldLayoutMk cId="2194227882" sldId="2147483652"/>
          </pc:sldLayoutMkLst>
        </pc:sldLayoutChg>
        <pc:sldLayoutChg chg="add del">
          <pc:chgData name="Austin Gay" userId="436f17eb806f5125" providerId="LiveId" clId="{FE22CAD0-663D-4286-8957-3DD136FE9A56}" dt="2021-12-01T16:19:26.114" v="16" actId="26606"/>
          <pc:sldLayoutMkLst>
            <pc:docMk/>
            <pc:sldMasterMk cId="1190407474" sldId="2147483648"/>
            <pc:sldLayoutMk cId="190733723" sldId="2147483653"/>
          </pc:sldLayoutMkLst>
        </pc:sldLayoutChg>
        <pc:sldLayoutChg chg="add del">
          <pc:chgData name="Austin Gay" userId="436f17eb806f5125" providerId="LiveId" clId="{FE22CAD0-663D-4286-8957-3DD136FE9A56}" dt="2021-12-01T16:19:26.114" v="16" actId="26606"/>
          <pc:sldLayoutMkLst>
            <pc:docMk/>
            <pc:sldMasterMk cId="1190407474" sldId="2147483648"/>
            <pc:sldLayoutMk cId="2320208284" sldId="2147483654"/>
          </pc:sldLayoutMkLst>
        </pc:sldLayoutChg>
        <pc:sldLayoutChg chg="add del">
          <pc:chgData name="Austin Gay" userId="436f17eb806f5125" providerId="LiveId" clId="{FE22CAD0-663D-4286-8957-3DD136FE9A56}" dt="2021-12-01T16:19:26.114" v="16" actId="26606"/>
          <pc:sldLayoutMkLst>
            <pc:docMk/>
            <pc:sldMasterMk cId="1190407474" sldId="2147483648"/>
            <pc:sldLayoutMk cId="1636167372" sldId="2147483655"/>
          </pc:sldLayoutMkLst>
        </pc:sldLayoutChg>
        <pc:sldLayoutChg chg="add del">
          <pc:chgData name="Austin Gay" userId="436f17eb806f5125" providerId="LiveId" clId="{FE22CAD0-663D-4286-8957-3DD136FE9A56}" dt="2021-12-01T16:19:26.114" v="16" actId="26606"/>
          <pc:sldLayoutMkLst>
            <pc:docMk/>
            <pc:sldMasterMk cId="1190407474" sldId="2147483648"/>
            <pc:sldLayoutMk cId="3094584726" sldId="2147483656"/>
          </pc:sldLayoutMkLst>
        </pc:sldLayoutChg>
        <pc:sldLayoutChg chg="add del">
          <pc:chgData name="Austin Gay" userId="436f17eb806f5125" providerId="LiveId" clId="{FE22CAD0-663D-4286-8957-3DD136FE9A56}" dt="2021-12-01T16:19:26.114" v="16" actId="26606"/>
          <pc:sldLayoutMkLst>
            <pc:docMk/>
            <pc:sldMasterMk cId="1190407474" sldId="2147483648"/>
            <pc:sldLayoutMk cId="828257579" sldId="2147483657"/>
          </pc:sldLayoutMkLst>
        </pc:sldLayoutChg>
        <pc:sldLayoutChg chg="add del">
          <pc:chgData name="Austin Gay" userId="436f17eb806f5125" providerId="LiveId" clId="{FE22CAD0-663D-4286-8957-3DD136FE9A56}" dt="2021-12-01T16:19:26.114" v="16" actId="26606"/>
          <pc:sldLayoutMkLst>
            <pc:docMk/>
            <pc:sldMasterMk cId="1190407474" sldId="2147483648"/>
            <pc:sldLayoutMk cId="943945052" sldId="2147483658"/>
          </pc:sldLayoutMkLst>
        </pc:sldLayoutChg>
        <pc:sldLayoutChg chg="add del">
          <pc:chgData name="Austin Gay" userId="436f17eb806f5125" providerId="LiveId" clId="{FE22CAD0-663D-4286-8957-3DD136FE9A56}" dt="2021-12-01T16:19:26.114" v="16" actId="26606"/>
          <pc:sldLayoutMkLst>
            <pc:docMk/>
            <pc:sldMasterMk cId="1190407474" sldId="2147483648"/>
            <pc:sldLayoutMk cId="3422177915" sldId="2147483659"/>
          </pc:sldLayoutMkLst>
        </pc:sldLayoutChg>
      </pc:sldMasterChg>
      <pc:sldMasterChg chg="add addSldLayout">
        <pc:chgData name="Austin Gay" userId="436f17eb806f5125" providerId="LiveId" clId="{FE22CAD0-663D-4286-8957-3DD136FE9A56}" dt="2021-12-01T16:19:26.114" v="16" actId="26606"/>
        <pc:sldMasterMkLst>
          <pc:docMk/>
          <pc:sldMasterMk cId="824963754" sldId="2147483710"/>
        </pc:sldMasterMkLst>
        <pc:sldLayoutChg chg="add">
          <pc:chgData name="Austin Gay" userId="436f17eb806f5125" providerId="LiveId" clId="{FE22CAD0-663D-4286-8957-3DD136FE9A56}" dt="2021-12-01T16:19:26.114" v="16" actId="26606"/>
          <pc:sldLayoutMkLst>
            <pc:docMk/>
            <pc:sldMasterMk cId="824963754" sldId="2147483710"/>
            <pc:sldLayoutMk cId="2441767661" sldId="2147483698"/>
          </pc:sldLayoutMkLst>
        </pc:sldLayoutChg>
        <pc:sldLayoutChg chg="add">
          <pc:chgData name="Austin Gay" userId="436f17eb806f5125" providerId="LiveId" clId="{FE22CAD0-663D-4286-8957-3DD136FE9A56}" dt="2021-12-01T16:19:26.114" v="16" actId="26606"/>
          <pc:sldLayoutMkLst>
            <pc:docMk/>
            <pc:sldMasterMk cId="824963754" sldId="2147483710"/>
            <pc:sldLayoutMk cId="375987501" sldId="2147483699"/>
          </pc:sldLayoutMkLst>
        </pc:sldLayoutChg>
        <pc:sldLayoutChg chg="add">
          <pc:chgData name="Austin Gay" userId="436f17eb806f5125" providerId="LiveId" clId="{FE22CAD0-663D-4286-8957-3DD136FE9A56}" dt="2021-12-01T16:19:26.114" v="16" actId="26606"/>
          <pc:sldLayoutMkLst>
            <pc:docMk/>
            <pc:sldMasterMk cId="824963754" sldId="2147483710"/>
            <pc:sldLayoutMk cId="3567700382" sldId="2147483700"/>
          </pc:sldLayoutMkLst>
        </pc:sldLayoutChg>
        <pc:sldLayoutChg chg="add">
          <pc:chgData name="Austin Gay" userId="436f17eb806f5125" providerId="LiveId" clId="{FE22CAD0-663D-4286-8957-3DD136FE9A56}" dt="2021-12-01T16:19:26.114" v="16" actId="26606"/>
          <pc:sldLayoutMkLst>
            <pc:docMk/>
            <pc:sldMasterMk cId="824963754" sldId="2147483710"/>
            <pc:sldLayoutMk cId="2665849496" sldId="2147483701"/>
          </pc:sldLayoutMkLst>
        </pc:sldLayoutChg>
        <pc:sldLayoutChg chg="add">
          <pc:chgData name="Austin Gay" userId="436f17eb806f5125" providerId="LiveId" clId="{FE22CAD0-663D-4286-8957-3DD136FE9A56}" dt="2021-12-01T16:19:26.114" v="16" actId="26606"/>
          <pc:sldLayoutMkLst>
            <pc:docMk/>
            <pc:sldMasterMk cId="824963754" sldId="2147483710"/>
            <pc:sldLayoutMk cId="2427809981" sldId="2147483702"/>
          </pc:sldLayoutMkLst>
        </pc:sldLayoutChg>
        <pc:sldLayoutChg chg="add">
          <pc:chgData name="Austin Gay" userId="436f17eb806f5125" providerId="LiveId" clId="{FE22CAD0-663D-4286-8957-3DD136FE9A56}" dt="2021-12-01T16:19:26.114" v="16" actId="26606"/>
          <pc:sldLayoutMkLst>
            <pc:docMk/>
            <pc:sldMasterMk cId="824963754" sldId="2147483710"/>
            <pc:sldLayoutMk cId="316720670" sldId="2147483703"/>
          </pc:sldLayoutMkLst>
        </pc:sldLayoutChg>
        <pc:sldLayoutChg chg="add">
          <pc:chgData name="Austin Gay" userId="436f17eb806f5125" providerId="LiveId" clId="{FE22CAD0-663D-4286-8957-3DD136FE9A56}" dt="2021-12-01T16:19:26.114" v="16" actId="26606"/>
          <pc:sldLayoutMkLst>
            <pc:docMk/>
            <pc:sldMasterMk cId="824963754" sldId="2147483710"/>
            <pc:sldLayoutMk cId="1747593357" sldId="2147483704"/>
          </pc:sldLayoutMkLst>
        </pc:sldLayoutChg>
        <pc:sldLayoutChg chg="add">
          <pc:chgData name="Austin Gay" userId="436f17eb806f5125" providerId="LiveId" clId="{FE22CAD0-663D-4286-8957-3DD136FE9A56}" dt="2021-12-01T16:19:26.114" v="16" actId="26606"/>
          <pc:sldLayoutMkLst>
            <pc:docMk/>
            <pc:sldMasterMk cId="824963754" sldId="2147483710"/>
            <pc:sldLayoutMk cId="1232191517" sldId="2147483705"/>
          </pc:sldLayoutMkLst>
        </pc:sldLayoutChg>
        <pc:sldLayoutChg chg="add">
          <pc:chgData name="Austin Gay" userId="436f17eb806f5125" providerId="LiveId" clId="{FE22CAD0-663D-4286-8957-3DD136FE9A56}" dt="2021-12-01T16:19:26.114" v="16" actId="26606"/>
          <pc:sldLayoutMkLst>
            <pc:docMk/>
            <pc:sldMasterMk cId="824963754" sldId="2147483710"/>
            <pc:sldLayoutMk cId="2841440280" sldId="2147483706"/>
          </pc:sldLayoutMkLst>
        </pc:sldLayoutChg>
        <pc:sldLayoutChg chg="add">
          <pc:chgData name="Austin Gay" userId="436f17eb806f5125" providerId="LiveId" clId="{FE22CAD0-663D-4286-8957-3DD136FE9A56}" dt="2021-12-01T16:19:26.114" v="16" actId="26606"/>
          <pc:sldLayoutMkLst>
            <pc:docMk/>
            <pc:sldMasterMk cId="824963754" sldId="2147483710"/>
            <pc:sldLayoutMk cId="3245399300" sldId="2147483707"/>
          </pc:sldLayoutMkLst>
        </pc:sldLayoutChg>
        <pc:sldLayoutChg chg="add">
          <pc:chgData name="Austin Gay" userId="436f17eb806f5125" providerId="LiveId" clId="{FE22CAD0-663D-4286-8957-3DD136FE9A56}" dt="2021-12-01T16:19:26.114" v="16" actId="26606"/>
          <pc:sldLayoutMkLst>
            <pc:docMk/>
            <pc:sldMasterMk cId="824963754" sldId="2147483710"/>
            <pc:sldLayoutMk cId="3293098720" sldId="2147483708"/>
          </pc:sldLayoutMkLst>
        </pc:sldLayoutChg>
        <pc:sldLayoutChg chg="add">
          <pc:chgData name="Austin Gay" userId="436f17eb806f5125" providerId="LiveId" clId="{FE22CAD0-663D-4286-8957-3DD136FE9A56}" dt="2021-12-01T16:19:26.114" v="16" actId="26606"/>
          <pc:sldLayoutMkLst>
            <pc:docMk/>
            <pc:sldMasterMk cId="824963754" sldId="2147483710"/>
            <pc:sldLayoutMk cId="851690885" sldId="2147483709"/>
          </pc:sldLayoutMkLst>
        </pc:sldLayoutChg>
      </pc:sldMasterChg>
      <pc:sldMasterChg chg="add del addSldLayout delSldLayout">
        <pc:chgData name="Austin Gay" userId="436f17eb806f5125" providerId="LiveId" clId="{FE22CAD0-663D-4286-8957-3DD136FE9A56}" dt="2021-12-01T20:11:05.848" v="203" actId="26606"/>
        <pc:sldMasterMkLst>
          <pc:docMk/>
          <pc:sldMasterMk cId="1047198436" sldId="2147483711"/>
        </pc:sldMasterMkLst>
        <pc:sldLayoutChg chg="add del">
          <pc:chgData name="Austin Gay" userId="436f17eb806f5125" providerId="LiveId" clId="{FE22CAD0-663D-4286-8957-3DD136FE9A56}" dt="2021-12-01T20:11:05.848" v="203" actId="26606"/>
          <pc:sldLayoutMkLst>
            <pc:docMk/>
            <pc:sldMasterMk cId="1047198436" sldId="2147483711"/>
            <pc:sldLayoutMk cId="3177961749" sldId="2147483712"/>
          </pc:sldLayoutMkLst>
        </pc:sldLayoutChg>
        <pc:sldLayoutChg chg="add del">
          <pc:chgData name="Austin Gay" userId="436f17eb806f5125" providerId="LiveId" clId="{FE22CAD0-663D-4286-8957-3DD136FE9A56}" dt="2021-12-01T20:11:05.848" v="203" actId="26606"/>
          <pc:sldLayoutMkLst>
            <pc:docMk/>
            <pc:sldMasterMk cId="1047198436" sldId="2147483711"/>
            <pc:sldLayoutMk cId="2401605240" sldId="2147483713"/>
          </pc:sldLayoutMkLst>
        </pc:sldLayoutChg>
        <pc:sldLayoutChg chg="add del">
          <pc:chgData name="Austin Gay" userId="436f17eb806f5125" providerId="LiveId" clId="{FE22CAD0-663D-4286-8957-3DD136FE9A56}" dt="2021-12-01T20:11:05.848" v="203" actId="26606"/>
          <pc:sldLayoutMkLst>
            <pc:docMk/>
            <pc:sldMasterMk cId="1047198436" sldId="2147483711"/>
            <pc:sldLayoutMk cId="1156369151" sldId="2147483714"/>
          </pc:sldLayoutMkLst>
        </pc:sldLayoutChg>
        <pc:sldLayoutChg chg="add del">
          <pc:chgData name="Austin Gay" userId="436f17eb806f5125" providerId="LiveId" clId="{FE22CAD0-663D-4286-8957-3DD136FE9A56}" dt="2021-12-01T20:11:05.848" v="203" actId="26606"/>
          <pc:sldLayoutMkLst>
            <pc:docMk/>
            <pc:sldMasterMk cId="1047198436" sldId="2147483711"/>
            <pc:sldLayoutMk cId="529876676" sldId="2147483715"/>
          </pc:sldLayoutMkLst>
        </pc:sldLayoutChg>
        <pc:sldLayoutChg chg="add del">
          <pc:chgData name="Austin Gay" userId="436f17eb806f5125" providerId="LiveId" clId="{FE22CAD0-663D-4286-8957-3DD136FE9A56}" dt="2021-12-01T20:11:05.848" v="203" actId="26606"/>
          <pc:sldLayoutMkLst>
            <pc:docMk/>
            <pc:sldMasterMk cId="1047198436" sldId="2147483711"/>
            <pc:sldLayoutMk cId="3382309358" sldId="2147483716"/>
          </pc:sldLayoutMkLst>
        </pc:sldLayoutChg>
        <pc:sldLayoutChg chg="add del">
          <pc:chgData name="Austin Gay" userId="436f17eb806f5125" providerId="LiveId" clId="{FE22CAD0-663D-4286-8957-3DD136FE9A56}" dt="2021-12-01T20:11:05.848" v="203" actId="26606"/>
          <pc:sldLayoutMkLst>
            <pc:docMk/>
            <pc:sldMasterMk cId="1047198436" sldId="2147483711"/>
            <pc:sldLayoutMk cId="1129136693" sldId="2147483717"/>
          </pc:sldLayoutMkLst>
        </pc:sldLayoutChg>
        <pc:sldLayoutChg chg="add del">
          <pc:chgData name="Austin Gay" userId="436f17eb806f5125" providerId="LiveId" clId="{FE22CAD0-663D-4286-8957-3DD136FE9A56}" dt="2021-12-01T20:11:05.848" v="203" actId="26606"/>
          <pc:sldLayoutMkLst>
            <pc:docMk/>
            <pc:sldMasterMk cId="1047198436" sldId="2147483711"/>
            <pc:sldLayoutMk cId="1980192487" sldId="2147483718"/>
          </pc:sldLayoutMkLst>
        </pc:sldLayoutChg>
        <pc:sldLayoutChg chg="add del">
          <pc:chgData name="Austin Gay" userId="436f17eb806f5125" providerId="LiveId" clId="{FE22CAD0-663D-4286-8957-3DD136FE9A56}" dt="2021-12-01T20:11:05.848" v="203" actId="26606"/>
          <pc:sldLayoutMkLst>
            <pc:docMk/>
            <pc:sldMasterMk cId="1047198436" sldId="2147483711"/>
            <pc:sldLayoutMk cId="757450492" sldId="2147483719"/>
          </pc:sldLayoutMkLst>
        </pc:sldLayoutChg>
        <pc:sldLayoutChg chg="add del">
          <pc:chgData name="Austin Gay" userId="436f17eb806f5125" providerId="LiveId" clId="{FE22CAD0-663D-4286-8957-3DD136FE9A56}" dt="2021-12-01T20:11:05.848" v="203" actId="26606"/>
          <pc:sldLayoutMkLst>
            <pc:docMk/>
            <pc:sldMasterMk cId="1047198436" sldId="2147483711"/>
            <pc:sldLayoutMk cId="3047908788" sldId="2147483720"/>
          </pc:sldLayoutMkLst>
        </pc:sldLayoutChg>
        <pc:sldLayoutChg chg="add del">
          <pc:chgData name="Austin Gay" userId="436f17eb806f5125" providerId="LiveId" clId="{FE22CAD0-663D-4286-8957-3DD136FE9A56}" dt="2021-12-01T20:11:05.848" v="203" actId="26606"/>
          <pc:sldLayoutMkLst>
            <pc:docMk/>
            <pc:sldMasterMk cId="1047198436" sldId="2147483711"/>
            <pc:sldLayoutMk cId="955482597" sldId="2147483721"/>
          </pc:sldLayoutMkLst>
        </pc:sldLayoutChg>
        <pc:sldLayoutChg chg="add del">
          <pc:chgData name="Austin Gay" userId="436f17eb806f5125" providerId="LiveId" clId="{FE22CAD0-663D-4286-8957-3DD136FE9A56}" dt="2021-12-01T20:11:05.848" v="203" actId="26606"/>
          <pc:sldLayoutMkLst>
            <pc:docMk/>
            <pc:sldMasterMk cId="1047198436" sldId="2147483711"/>
            <pc:sldLayoutMk cId="3717074208" sldId="2147483722"/>
          </pc:sldLayoutMkLst>
        </pc:sldLayoutChg>
      </pc:sldMasterChg>
      <pc:sldMasterChg chg="add del addSldLayout delSldLayout">
        <pc:chgData name="Austin Gay" userId="436f17eb806f5125" providerId="LiveId" clId="{FE22CAD0-663D-4286-8957-3DD136FE9A56}" dt="2021-12-01T16:18:44.537" v="15" actId="26606"/>
        <pc:sldMasterMkLst>
          <pc:docMk/>
          <pc:sldMasterMk cId="1965239861" sldId="2147483722"/>
        </pc:sldMasterMkLst>
        <pc:sldLayoutChg chg="add del">
          <pc:chgData name="Austin Gay" userId="436f17eb806f5125" providerId="LiveId" clId="{FE22CAD0-663D-4286-8957-3DD136FE9A56}" dt="2021-12-01T16:18:44.537" v="15" actId="26606"/>
          <pc:sldLayoutMkLst>
            <pc:docMk/>
            <pc:sldMasterMk cId="1965239861" sldId="2147483722"/>
            <pc:sldLayoutMk cId="179594064" sldId="2147483711"/>
          </pc:sldLayoutMkLst>
        </pc:sldLayoutChg>
        <pc:sldLayoutChg chg="add del">
          <pc:chgData name="Austin Gay" userId="436f17eb806f5125" providerId="LiveId" clId="{FE22CAD0-663D-4286-8957-3DD136FE9A56}" dt="2021-12-01T16:18:44.537" v="15" actId="26606"/>
          <pc:sldLayoutMkLst>
            <pc:docMk/>
            <pc:sldMasterMk cId="1965239861" sldId="2147483722"/>
            <pc:sldLayoutMk cId="3834635775" sldId="2147483712"/>
          </pc:sldLayoutMkLst>
        </pc:sldLayoutChg>
        <pc:sldLayoutChg chg="add del">
          <pc:chgData name="Austin Gay" userId="436f17eb806f5125" providerId="LiveId" clId="{FE22CAD0-663D-4286-8957-3DD136FE9A56}" dt="2021-12-01T16:18:44.537" v="15" actId="26606"/>
          <pc:sldLayoutMkLst>
            <pc:docMk/>
            <pc:sldMasterMk cId="1965239861" sldId="2147483722"/>
            <pc:sldLayoutMk cId="2103402417" sldId="2147483713"/>
          </pc:sldLayoutMkLst>
        </pc:sldLayoutChg>
        <pc:sldLayoutChg chg="add del">
          <pc:chgData name="Austin Gay" userId="436f17eb806f5125" providerId="LiveId" clId="{FE22CAD0-663D-4286-8957-3DD136FE9A56}" dt="2021-12-01T16:18:44.537" v="15" actId="26606"/>
          <pc:sldLayoutMkLst>
            <pc:docMk/>
            <pc:sldMasterMk cId="1965239861" sldId="2147483722"/>
            <pc:sldLayoutMk cId="3554216797" sldId="2147483714"/>
          </pc:sldLayoutMkLst>
        </pc:sldLayoutChg>
        <pc:sldLayoutChg chg="add del">
          <pc:chgData name="Austin Gay" userId="436f17eb806f5125" providerId="LiveId" clId="{FE22CAD0-663D-4286-8957-3DD136FE9A56}" dt="2021-12-01T16:18:44.537" v="15" actId="26606"/>
          <pc:sldLayoutMkLst>
            <pc:docMk/>
            <pc:sldMasterMk cId="1965239861" sldId="2147483722"/>
            <pc:sldLayoutMk cId="126688995" sldId="2147483715"/>
          </pc:sldLayoutMkLst>
        </pc:sldLayoutChg>
        <pc:sldLayoutChg chg="add del">
          <pc:chgData name="Austin Gay" userId="436f17eb806f5125" providerId="LiveId" clId="{FE22CAD0-663D-4286-8957-3DD136FE9A56}" dt="2021-12-01T16:18:44.537" v="15" actId="26606"/>
          <pc:sldLayoutMkLst>
            <pc:docMk/>
            <pc:sldMasterMk cId="1965239861" sldId="2147483722"/>
            <pc:sldLayoutMk cId="3030755311" sldId="2147483716"/>
          </pc:sldLayoutMkLst>
        </pc:sldLayoutChg>
        <pc:sldLayoutChg chg="add del">
          <pc:chgData name="Austin Gay" userId="436f17eb806f5125" providerId="LiveId" clId="{FE22CAD0-663D-4286-8957-3DD136FE9A56}" dt="2021-12-01T16:18:44.537" v="15" actId="26606"/>
          <pc:sldLayoutMkLst>
            <pc:docMk/>
            <pc:sldMasterMk cId="1965239861" sldId="2147483722"/>
            <pc:sldLayoutMk cId="905577374" sldId="2147483717"/>
          </pc:sldLayoutMkLst>
        </pc:sldLayoutChg>
        <pc:sldLayoutChg chg="add del">
          <pc:chgData name="Austin Gay" userId="436f17eb806f5125" providerId="LiveId" clId="{FE22CAD0-663D-4286-8957-3DD136FE9A56}" dt="2021-12-01T16:18:44.537" v="15" actId="26606"/>
          <pc:sldLayoutMkLst>
            <pc:docMk/>
            <pc:sldMasterMk cId="1965239861" sldId="2147483722"/>
            <pc:sldLayoutMk cId="1237907085" sldId="2147483718"/>
          </pc:sldLayoutMkLst>
        </pc:sldLayoutChg>
        <pc:sldLayoutChg chg="add del">
          <pc:chgData name="Austin Gay" userId="436f17eb806f5125" providerId="LiveId" clId="{FE22CAD0-663D-4286-8957-3DD136FE9A56}" dt="2021-12-01T16:18:44.537" v="15" actId="26606"/>
          <pc:sldLayoutMkLst>
            <pc:docMk/>
            <pc:sldMasterMk cId="1965239861" sldId="2147483722"/>
            <pc:sldLayoutMk cId="1998000904" sldId="2147483719"/>
          </pc:sldLayoutMkLst>
        </pc:sldLayoutChg>
        <pc:sldLayoutChg chg="add del">
          <pc:chgData name="Austin Gay" userId="436f17eb806f5125" providerId="LiveId" clId="{FE22CAD0-663D-4286-8957-3DD136FE9A56}" dt="2021-12-01T16:18:44.537" v="15" actId="26606"/>
          <pc:sldLayoutMkLst>
            <pc:docMk/>
            <pc:sldMasterMk cId="1965239861" sldId="2147483722"/>
            <pc:sldLayoutMk cId="1362882307" sldId="2147483720"/>
          </pc:sldLayoutMkLst>
        </pc:sldLayoutChg>
        <pc:sldLayoutChg chg="add del">
          <pc:chgData name="Austin Gay" userId="436f17eb806f5125" providerId="LiveId" clId="{FE22CAD0-663D-4286-8957-3DD136FE9A56}" dt="2021-12-01T16:18:44.537" v="15" actId="26606"/>
          <pc:sldLayoutMkLst>
            <pc:docMk/>
            <pc:sldMasterMk cId="1965239861" sldId="2147483722"/>
            <pc:sldLayoutMk cId="1016706151" sldId="2147483721"/>
          </pc:sldLayoutMkLst>
        </pc:sldLayoutChg>
      </pc:sldMasterChg>
      <pc:sldMasterChg chg="add del addSldLayout delSldLayout">
        <pc:chgData name="Austin Gay" userId="436f17eb806f5125" providerId="LiveId" clId="{FE22CAD0-663D-4286-8957-3DD136FE9A56}" dt="2021-12-01T20:10:56.923" v="190" actId="26606"/>
        <pc:sldMasterMkLst>
          <pc:docMk/>
          <pc:sldMasterMk cId="390288256" sldId="2147483759"/>
        </pc:sldMasterMkLst>
        <pc:sldLayoutChg chg="add del">
          <pc:chgData name="Austin Gay" userId="436f17eb806f5125" providerId="LiveId" clId="{FE22CAD0-663D-4286-8957-3DD136FE9A56}" dt="2021-12-01T20:10:56.923" v="190" actId="26606"/>
          <pc:sldLayoutMkLst>
            <pc:docMk/>
            <pc:sldMasterMk cId="390288256" sldId="2147483759"/>
            <pc:sldLayoutMk cId="2418297228" sldId="2147483748"/>
          </pc:sldLayoutMkLst>
        </pc:sldLayoutChg>
        <pc:sldLayoutChg chg="add del">
          <pc:chgData name="Austin Gay" userId="436f17eb806f5125" providerId="LiveId" clId="{FE22CAD0-663D-4286-8957-3DD136FE9A56}" dt="2021-12-01T20:10:56.923" v="190" actId="26606"/>
          <pc:sldLayoutMkLst>
            <pc:docMk/>
            <pc:sldMasterMk cId="390288256" sldId="2147483759"/>
            <pc:sldLayoutMk cId="3794301917" sldId="2147483749"/>
          </pc:sldLayoutMkLst>
        </pc:sldLayoutChg>
        <pc:sldLayoutChg chg="add del">
          <pc:chgData name="Austin Gay" userId="436f17eb806f5125" providerId="LiveId" clId="{FE22CAD0-663D-4286-8957-3DD136FE9A56}" dt="2021-12-01T20:10:56.923" v="190" actId="26606"/>
          <pc:sldLayoutMkLst>
            <pc:docMk/>
            <pc:sldMasterMk cId="390288256" sldId="2147483759"/>
            <pc:sldLayoutMk cId="1901273048" sldId="2147483750"/>
          </pc:sldLayoutMkLst>
        </pc:sldLayoutChg>
        <pc:sldLayoutChg chg="add del">
          <pc:chgData name="Austin Gay" userId="436f17eb806f5125" providerId="LiveId" clId="{FE22CAD0-663D-4286-8957-3DD136FE9A56}" dt="2021-12-01T20:10:56.923" v="190" actId="26606"/>
          <pc:sldLayoutMkLst>
            <pc:docMk/>
            <pc:sldMasterMk cId="390288256" sldId="2147483759"/>
            <pc:sldLayoutMk cId="908999046" sldId="2147483751"/>
          </pc:sldLayoutMkLst>
        </pc:sldLayoutChg>
        <pc:sldLayoutChg chg="add del">
          <pc:chgData name="Austin Gay" userId="436f17eb806f5125" providerId="LiveId" clId="{FE22CAD0-663D-4286-8957-3DD136FE9A56}" dt="2021-12-01T20:10:56.923" v="190" actId="26606"/>
          <pc:sldLayoutMkLst>
            <pc:docMk/>
            <pc:sldMasterMk cId="390288256" sldId="2147483759"/>
            <pc:sldLayoutMk cId="3418640989" sldId="2147483752"/>
          </pc:sldLayoutMkLst>
        </pc:sldLayoutChg>
        <pc:sldLayoutChg chg="add del">
          <pc:chgData name="Austin Gay" userId="436f17eb806f5125" providerId="LiveId" clId="{FE22CAD0-663D-4286-8957-3DD136FE9A56}" dt="2021-12-01T20:10:56.923" v="190" actId="26606"/>
          <pc:sldLayoutMkLst>
            <pc:docMk/>
            <pc:sldMasterMk cId="390288256" sldId="2147483759"/>
            <pc:sldLayoutMk cId="2131874739" sldId="2147483753"/>
          </pc:sldLayoutMkLst>
        </pc:sldLayoutChg>
        <pc:sldLayoutChg chg="add del">
          <pc:chgData name="Austin Gay" userId="436f17eb806f5125" providerId="LiveId" clId="{FE22CAD0-663D-4286-8957-3DD136FE9A56}" dt="2021-12-01T20:10:56.923" v="190" actId="26606"/>
          <pc:sldLayoutMkLst>
            <pc:docMk/>
            <pc:sldMasterMk cId="390288256" sldId="2147483759"/>
            <pc:sldLayoutMk cId="3633772998" sldId="2147483754"/>
          </pc:sldLayoutMkLst>
        </pc:sldLayoutChg>
        <pc:sldLayoutChg chg="add del">
          <pc:chgData name="Austin Gay" userId="436f17eb806f5125" providerId="LiveId" clId="{FE22CAD0-663D-4286-8957-3DD136FE9A56}" dt="2021-12-01T20:10:56.923" v="190" actId="26606"/>
          <pc:sldLayoutMkLst>
            <pc:docMk/>
            <pc:sldMasterMk cId="390288256" sldId="2147483759"/>
            <pc:sldLayoutMk cId="44149582" sldId="2147483755"/>
          </pc:sldLayoutMkLst>
        </pc:sldLayoutChg>
        <pc:sldLayoutChg chg="add del">
          <pc:chgData name="Austin Gay" userId="436f17eb806f5125" providerId="LiveId" clId="{FE22CAD0-663D-4286-8957-3DD136FE9A56}" dt="2021-12-01T20:10:56.923" v="190" actId="26606"/>
          <pc:sldLayoutMkLst>
            <pc:docMk/>
            <pc:sldMasterMk cId="390288256" sldId="2147483759"/>
            <pc:sldLayoutMk cId="3570944967" sldId="2147483756"/>
          </pc:sldLayoutMkLst>
        </pc:sldLayoutChg>
        <pc:sldLayoutChg chg="add del">
          <pc:chgData name="Austin Gay" userId="436f17eb806f5125" providerId="LiveId" clId="{FE22CAD0-663D-4286-8957-3DD136FE9A56}" dt="2021-12-01T20:10:56.923" v="190" actId="26606"/>
          <pc:sldLayoutMkLst>
            <pc:docMk/>
            <pc:sldMasterMk cId="390288256" sldId="2147483759"/>
            <pc:sldLayoutMk cId="2664321329" sldId="2147483757"/>
          </pc:sldLayoutMkLst>
        </pc:sldLayoutChg>
        <pc:sldLayoutChg chg="add del">
          <pc:chgData name="Austin Gay" userId="436f17eb806f5125" providerId="LiveId" clId="{FE22CAD0-663D-4286-8957-3DD136FE9A56}" dt="2021-12-01T20:10:56.923" v="190" actId="26606"/>
          <pc:sldLayoutMkLst>
            <pc:docMk/>
            <pc:sldMasterMk cId="390288256" sldId="2147483759"/>
            <pc:sldLayoutMk cId="4047674901" sldId="2147483758"/>
          </pc:sldLayoutMkLst>
        </pc:sldLayoutChg>
      </pc:sldMasterChg>
      <pc:sldMasterChg chg="add del addSldLayout delSldLayout">
        <pc:chgData name="Austin Gay" userId="436f17eb806f5125" providerId="LiveId" clId="{FE22CAD0-663D-4286-8957-3DD136FE9A56}" dt="2021-12-01T20:10:44.467" v="186" actId="26606"/>
        <pc:sldMasterMkLst>
          <pc:docMk/>
          <pc:sldMasterMk cId="2476472770" sldId="2147483759"/>
        </pc:sldMasterMkLst>
        <pc:sldLayoutChg chg="add del">
          <pc:chgData name="Austin Gay" userId="436f17eb806f5125" providerId="LiveId" clId="{FE22CAD0-663D-4286-8957-3DD136FE9A56}" dt="2021-12-01T20:10:44.467" v="186" actId="26606"/>
          <pc:sldLayoutMkLst>
            <pc:docMk/>
            <pc:sldMasterMk cId="2476472770" sldId="2147483759"/>
            <pc:sldLayoutMk cId="978875591" sldId="2147483748"/>
          </pc:sldLayoutMkLst>
        </pc:sldLayoutChg>
        <pc:sldLayoutChg chg="add del">
          <pc:chgData name="Austin Gay" userId="436f17eb806f5125" providerId="LiveId" clId="{FE22CAD0-663D-4286-8957-3DD136FE9A56}" dt="2021-12-01T20:10:44.467" v="186" actId="26606"/>
          <pc:sldLayoutMkLst>
            <pc:docMk/>
            <pc:sldMasterMk cId="2476472770" sldId="2147483759"/>
            <pc:sldLayoutMk cId="4198039639" sldId="2147483749"/>
          </pc:sldLayoutMkLst>
        </pc:sldLayoutChg>
        <pc:sldLayoutChg chg="add del">
          <pc:chgData name="Austin Gay" userId="436f17eb806f5125" providerId="LiveId" clId="{FE22CAD0-663D-4286-8957-3DD136FE9A56}" dt="2021-12-01T20:10:44.467" v="186" actId="26606"/>
          <pc:sldLayoutMkLst>
            <pc:docMk/>
            <pc:sldMasterMk cId="2476472770" sldId="2147483759"/>
            <pc:sldLayoutMk cId="2012547237" sldId="2147483750"/>
          </pc:sldLayoutMkLst>
        </pc:sldLayoutChg>
        <pc:sldLayoutChg chg="add del">
          <pc:chgData name="Austin Gay" userId="436f17eb806f5125" providerId="LiveId" clId="{FE22CAD0-663D-4286-8957-3DD136FE9A56}" dt="2021-12-01T20:10:44.467" v="186" actId="26606"/>
          <pc:sldLayoutMkLst>
            <pc:docMk/>
            <pc:sldMasterMk cId="2476472770" sldId="2147483759"/>
            <pc:sldLayoutMk cId="2649993231" sldId="2147483751"/>
          </pc:sldLayoutMkLst>
        </pc:sldLayoutChg>
        <pc:sldLayoutChg chg="add del">
          <pc:chgData name="Austin Gay" userId="436f17eb806f5125" providerId="LiveId" clId="{FE22CAD0-663D-4286-8957-3DD136FE9A56}" dt="2021-12-01T20:10:44.467" v="186" actId="26606"/>
          <pc:sldLayoutMkLst>
            <pc:docMk/>
            <pc:sldMasterMk cId="2476472770" sldId="2147483759"/>
            <pc:sldLayoutMk cId="1918981265" sldId="2147483752"/>
          </pc:sldLayoutMkLst>
        </pc:sldLayoutChg>
        <pc:sldLayoutChg chg="add del">
          <pc:chgData name="Austin Gay" userId="436f17eb806f5125" providerId="LiveId" clId="{FE22CAD0-663D-4286-8957-3DD136FE9A56}" dt="2021-12-01T20:10:44.467" v="186" actId="26606"/>
          <pc:sldLayoutMkLst>
            <pc:docMk/>
            <pc:sldMasterMk cId="2476472770" sldId="2147483759"/>
            <pc:sldLayoutMk cId="4264755477" sldId="2147483753"/>
          </pc:sldLayoutMkLst>
        </pc:sldLayoutChg>
        <pc:sldLayoutChg chg="add del">
          <pc:chgData name="Austin Gay" userId="436f17eb806f5125" providerId="LiveId" clId="{FE22CAD0-663D-4286-8957-3DD136FE9A56}" dt="2021-12-01T20:10:44.467" v="186" actId="26606"/>
          <pc:sldLayoutMkLst>
            <pc:docMk/>
            <pc:sldMasterMk cId="2476472770" sldId="2147483759"/>
            <pc:sldLayoutMk cId="1127730638" sldId="2147483754"/>
          </pc:sldLayoutMkLst>
        </pc:sldLayoutChg>
        <pc:sldLayoutChg chg="add del">
          <pc:chgData name="Austin Gay" userId="436f17eb806f5125" providerId="LiveId" clId="{FE22CAD0-663D-4286-8957-3DD136FE9A56}" dt="2021-12-01T20:10:44.467" v="186" actId="26606"/>
          <pc:sldLayoutMkLst>
            <pc:docMk/>
            <pc:sldMasterMk cId="2476472770" sldId="2147483759"/>
            <pc:sldLayoutMk cId="282392521" sldId="2147483755"/>
          </pc:sldLayoutMkLst>
        </pc:sldLayoutChg>
        <pc:sldLayoutChg chg="add del">
          <pc:chgData name="Austin Gay" userId="436f17eb806f5125" providerId="LiveId" clId="{FE22CAD0-663D-4286-8957-3DD136FE9A56}" dt="2021-12-01T20:10:44.467" v="186" actId="26606"/>
          <pc:sldLayoutMkLst>
            <pc:docMk/>
            <pc:sldMasterMk cId="2476472770" sldId="2147483759"/>
            <pc:sldLayoutMk cId="2427722330" sldId="2147483756"/>
          </pc:sldLayoutMkLst>
        </pc:sldLayoutChg>
        <pc:sldLayoutChg chg="add del">
          <pc:chgData name="Austin Gay" userId="436f17eb806f5125" providerId="LiveId" clId="{FE22CAD0-663D-4286-8957-3DD136FE9A56}" dt="2021-12-01T20:10:44.467" v="186" actId="26606"/>
          <pc:sldLayoutMkLst>
            <pc:docMk/>
            <pc:sldMasterMk cId="2476472770" sldId="2147483759"/>
            <pc:sldLayoutMk cId="1649114878" sldId="2147483757"/>
          </pc:sldLayoutMkLst>
        </pc:sldLayoutChg>
        <pc:sldLayoutChg chg="add del">
          <pc:chgData name="Austin Gay" userId="436f17eb806f5125" providerId="LiveId" clId="{FE22CAD0-663D-4286-8957-3DD136FE9A56}" dt="2021-12-01T20:10:44.467" v="186" actId="26606"/>
          <pc:sldLayoutMkLst>
            <pc:docMk/>
            <pc:sldMasterMk cId="2476472770" sldId="2147483759"/>
            <pc:sldLayoutMk cId="3367167250" sldId="2147483758"/>
          </pc:sldLayoutMkLst>
        </pc:sldLayoutChg>
      </pc:sldMasterChg>
      <pc:sldMasterChg chg="add del addSldLayout delSldLayout">
        <pc:chgData name="Austin Gay" userId="436f17eb806f5125" providerId="LiveId" clId="{FE22CAD0-663D-4286-8957-3DD136FE9A56}" dt="2021-12-01T20:10:36.492" v="184" actId="26606"/>
        <pc:sldMasterMkLst>
          <pc:docMk/>
          <pc:sldMasterMk cId="2795957865" sldId="2147483772"/>
        </pc:sldMasterMkLst>
        <pc:sldLayoutChg chg="add del">
          <pc:chgData name="Austin Gay" userId="436f17eb806f5125" providerId="LiveId" clId="{FE22CAD0-663D-4286-8957-3DD136FE9A56}" dt="2021-12-01T20:10:36.492" v="184" actId="26606"/>
          <pc:sldLayoutMkLst>
            <pc:docMk/>
            <pc:sldMasterMk cId="2795957865" sldId="2147483772"/>
            <pc:sldLayoutMk cId="2876878391" sldId="2147483761"/>
          </pc:sldLayoutMkLst>
        </pc:sldLayoutChg>
        <pc:sldLayoutChg chg="add del">
          <pc:chgData name="Austin Gay" userId="436f17eb806f5125" providerId="LiveId" clId="{FE22CAD0-663D-4286-8957-3DD136FE9A56}" dt="2021-12-01T20:10:36.492" v="184" actId="26606"/>
          <pc:sldLayoutMkLst>
            <pc:docMk/>
            <pc:sldMasterMk cId="2795957865" sldId="2147483772"/>
            <pc:sldLayoutMk cId="4177421321" sldId="2147483762"/>
          </pc:sldLayoutMkLst>
        </pc:sldLayoutChg>
        <pc:sldLayoutChg chg="add del">
          <pc:chgData name="Austin Gay" userId="436f17eb806f5125" providerId="LiveId" clId="{FE22CAD0-663D-4286-8957-3DD136FE9A56}" dt="2021-12-01T20:10:36.492" v="184" actId="26606"/>
          <pc:sldLayoutMkLst>
            <pc:docMk/>
            <pc:sldMasterMk cId="2795957865" sldId="2147483772"/>
            <pc:sldLayoutMk cId="825220190" sldId="2147483763"/>
          </pc:sldLayoutMkLst>
        </pc:sldLayoutChg>
        <pc:sldLayoutChg chg="add del">
          <pc:chgData name="Austin Gay" userId="436f17eb806f5125" providerId="LiveId" clId="{FE22CAD0-663D-4286-8957-3DD136FE9A56}" dt="2021-12-01T20:10:36.492" v="184" actId="26606"/>
          <pc:sldLayoutMkLst>
            <pc:docMk/>
            <pc:sldMasterMk cId="2795957865" sldId="2147483772"/>
            <pc:sldLayoutMk cId="2437309741" sldId="2147483764"/>
          </pc:sldLayoutMkLst>
        </pc:sldLayoutChg>
        <pc:sldLayoutChg chg="add del">
          <pc:chgData name="Austin Gay" userId="436f17eb806f5125" providerId="LiveId" clId="{FE22CAD0-663D-4286-8957-3DD136FE9A56}" dt="2021-12-01T20:10:36.492" v="184" actId="26606"/>
          <pc:sldLayoutMkLst>
            <pc:docMk/>
            <pc:sldMasterMk cId="2795957865" sldId="2147483772"/>
            <pc:sldLayoutMk cId="869011064" sldId="2147483765"/>
          </pc:sldLayoutMkLst>
        </pc:sldLayoutChg>
        <pc:sldLayoutChg chg="add del">
          <pc:chgData name="Austin Gay" userId="436f17eb806f5125" providerId="LiveId" clId="{FE22CAD0-663D-4286-8957-3DD136FE9A56}" dt="2021-12-01T20:10:36.492" v="184" actId="26606"/>
          <pc:sldLayoutMkLst>
            <pc:docMk/>
            <pc:sldMasterMk cId="2795957865" sldId="2147483772"/>
            <pc:sldLayoutMk cId="3031890891" sldId="2147483766"/>
          </pc:sldLayoutMkLst>
        </pc:sldLayoutChg>
        <pc:sldLayoutChg chg="add del">
          <pc:chgData name="Austin Gay" userId="436f17eb806f5125" providerId="LiveId" clId="{FE22CAD0-663D-4286-8957-3DD136FE9A56}" dt="2021-12-01T20:10:36.492" v="184" actId="26606"/>
          <pc:sldLayoutMkLst>
            <pc:docMk/>
            <pc:sldMasterMk cId="2795957865" sldId="2147483772"/>
            <pc:sldLayoutMk cId="3137820099" sldId="2147483767"/>
          </pc:sldLayoutMkLst>
        </pc:sldLayoutChg>
        <pc:sldLayoutChg chg="add del">
          <pc:chgData name="Austin Gay" userId="436f17eb806f5125" providerId="LiveId" clId="{FE22CAD0-663D-4286-8957-3DD136FE9A56}" dt="2021-12-01T20:10:36.492" v="184" actId="26606"/>
          <pc:sldLayoutMkLst>
            <pc:docMk/>
            <pc:sldMasterMk cId="2795957865" sldId="2147483772"/>
            <pc:sldLayoutMk cId="3926586236" sldId="2147483768"/>
          </pc:sldLayoutMkLst>
        </pc:sldLayoutChg>
        <pc:sldLayoutChg chg="add del">
          <pc:chgData name="Austin Gay" userId="436f17eb806f5125" providerId="LiveId" clId="{FE22CAD0-663D-4286-8957-3DD136FE9A56}" dt="2021-12-01T20:10:36.492" v="184" actId="26606"/>
          <pc:sldLayoutMkLst>
            <pc:docMk/>
            <pc:sldMasterMk cId="2795957865" sldId="2147483772"/>
            <pc:sldLayoutMk cId="2600823342" sldId="2147483769"/>
          </pc:sldLayoutMkLst>
        </pc:sldLayoutChg>
        <pc:sldLayoutChg chg="add del">
          <pc:chgData name="Austin Gay" userId="436f17eb806f5125" providerId="LiveId" clId="{FE22CAD0-663D-4286-8957-3DD136FE9A56}" dt="2021-12-01T20:10:36.492" v="184" actId="26606"/>
          <pc:sldLayoutMkLst>
            <pc:docMk/>
            <pc:sldMasterMk cId="2795957865" sldId="2147483772"/>
            <pc:sldLayoutMk cId="2410143491" sldId="2147483770"/>
          </pc:sldLayoutMkLst>
        </pc:sldLayoutChg>
        <pc:sldLayoutChg chg="add del">
          <pc:chgData name="Austin Gay" userId="436f17eb806f5125" providerId="LiveId" clId="{FE22CAD0-663D-4286-8957-3DD136FE9A56}" dt="2021-12-01T20:10:36.492" v="184" actId="26606"/>
          <pc:sldLayoutMkLst>
            <pc:docMk/>
            <pc:sldMasterMk cId="2795957865" sldId="2147483772"/>
            <pc:sldLayoutMk cId="2498314852" sldId="2147483771"/>
          </pc:sldLayoutMkLst>
        </pc:sldLayoutChg>
      </pc:sldMasterChg>
      <pc:sldMasterChg chg="add del addSldLayout delSldLayout">
        <pc:chgData name="Austin Gay" userId="436f17eb806f5125" providerId="LiveId" clId="{FE22CAD0-663D-4286-8957-3DD136FE9A56}" dt="2021-12-01T20:10:50.352" v="188" actId="26606"/>
        <pc:sldMasterMkLst>
          <pc:docMk/>
          <pc:sldMasterMk cId="1855797242" sldId="2147483785"/>
        </pc:sldMasterMkLst>
        <pc:sldLayoutChg chg="add del">
          <pc:chgData name="Austin Gay" userId="436f17eb806f5125" providerId="LiveId" clId="{FE22CAD0-663D-4286-8957-3DD136FE9A56}" dt="2021-12-01T20:10:50.352" v="188" actId="26606"/>
          <pc:sldLayoutMkLst>
            <pc:docMk/>
            <pc:sldMasterMk cId="1855797242" sldId="2147483785"/>
            <pc:sldLayoutMk cId="3742424683" sldId="2147483774"/>
          </pc:sldLayoutMkLst>
        </pc:sldLayoutChg>
        <pc:sldLayoutChg chg="add del">
          <pc:chgData name="Austin Gay" userId="436f17eb806f5125" providerId="LiveId" clId="{FE22CAD0-663D-4286-8957-3DD136FE9A56}" dt="2021-12-01T20:10:50.352" v="188" actId="26606"/>
          <pc:sldLayoutMkLst>
            <pc:docMk/>
            <pc:sldMasterMk cId="1855797242" sldId="2147483785"/>
            <pc:sldLayoutMk cId="2105619761" sldId="2147483775"/>
          </pc:sldLayoutMkLst>
        </pc:sldLayoutChg>
        <pc:sldLayoutChg chg="add del">
          <pc:chgData name="Austin Gay" userId="436f17eb806f5125" providerId="LiveId" clId="{FE22CAD0-663D-4286-8957-3DD136FE9A56}" dt="2021-12-01T20:10:50.352" v="188" actId="26606"/>
          <pc:sldLayoutMkLst>
            <pc:docMk/>
            <pc:sldMasterMk cId="1855797242" sldId="2147483785"/>
            <pc:sldLayoutMk cId="1844602366" sldId="2147483776"/>
          </pc:sldLayoutMkLst>
        </pc:sldLayoutChg>
        <pc:sldLayoutChg chg="add del">
          <pc:chgData name="Austin Gay" userId="436f17eb806f5125" providerId="LiveId" clId="{FE22CAD0-663D-4286-8957-3DD136FE9A56}" dt="2021-12-01T20:10:50.352" v="188" actId="26606"/>
          <pc:sldLayoutMkLst>
            <pc:docMk/>
            <pc:sldMasterMk cId="1855797242" sldId="2147483785"/>
            <pc:sldLayoutMk cId="2830564952" sldId="2147483777"/>
          </pc:sldLayoutMkLst>
        </pc:sldLayoutChg>
        <pc:sldLayoutChg chg="add del">
          <pc:chgData name="Austin Gay" userId="436f17eb806f5125" providerId="LiveId" clId="{FE22CAD0-663D-4286-8957-3DD136FE9A56}" dt="2021-12-01T20:10:50.352" v="188" actId="26606"/>
          <pc:sldLayoutMkLst>
            <pc:docMk/>
            <pc:sldMasterMk cId="1855797242" sldId="2147483785"/>
            <pc:sldLayoutMk cId="1728659156" sldId="2147483778"/>
          </pc:sldLayoutMkLst>
        </pc:sldLayoutChg>
        <pc:sldLayoutChg chg="add del">
          <pc:chgData name="Austin Gay" userId="436f17eb806f5125" providerId="LiveId" clId="{FE22CAD0-663D-4286-8957-3DD136FE9A56}" dt="2021-12-01T20:10:50.352" v="188" actId="26606"/>
          <pc:sldLayoutMkLst>
            <pc:docMk/>
            <pc:sldMasterMk cId="1855797242" sldId="2147483785"/>
            <pc:sldLayoutMk cId="3149547524" sldId="2147483779"/>
          </pc:sldLayoutMkLst>
        </pc:sldLayoutChg>
        <pc:sldLayoutChg chg="add del">
          <pc:chgData name="Austin Gay" userId="436f17eb806f5125" providerId="LiveId" clId="{FE22CAD0-663D-4286-8957-3DD136FE9A56}" dt="2021-12-01T20:10:50.352" v="188" actId="26606"/>
          <pc:sldLayoutMkLst>
            <pc:docMk/>
            <pc:sldMasterMk cId="1855797242" sldId="2147483785"/>
            <pc:sldLayoutMk cId="836273229" sldId="2147483780"/>
          </pc:sldLayoutMkLst>
        </pc:sldLayoutChg>
        <pc:sldLayoutChg chg="add del">
          <pc:chgData name="Austin Gay" userId="436f17eb806f5125" providerId="LiveId" clId="{FE22CAD0-663D-4286-8957-3DD136FE9A56}" dt="2021-12-01T20:10:50.352" v="188" actId="26606"/>
          <pc:sldLayoutMkLst>
            <pc:docMk/>
            <pc:sldMasterMk cId="1855797242" sldId="2147483785"/>
            <pc:sldLayoutMk cId="125662337" sldId="2147483781"/>
          </pc:sldLayoutMkLst>
        </pc:sldLayoutChg>
        <pc:sldLayoutChg chg="add del">
          <pc:chgData name="Austin Gay" userId="436f17eb806f5125" providerId="LiveId" clId="{FE22CAD0-663D-4286-8957-3DD136FE9A56}" dt="2021-12-01T20:10:50.352" v="188" actId="26606"/>
          <pc:sldLayoutMkLst>
            <pc:docMk/>
            <pc:sldMasterMk cId="1855797242" sldId="2147483785"/>
            <pc:sldLayoutMk cId="4151054663" sldId="2147483782"/>
          </pc:sldLayoutMkLst>
        </pc:sldLayoutChg>
        <pc:sldLayoutChg chg="add del">
          <pc:chgData name="Austin Gay" userId="436f17eb806f5125" providerId="LiveId" clId="{FE22CAD0-663D-4286-8957-3DD136FE9A56}" dt="2021-12-01T20:10:50.352" v="188" actId="26606"/>
          <pc:sldLayoutMkLst>
            <pc:docMk/>
            <pc:sldMasterMk cId="1855797242" sldId="2147483785"/>
            <pc:sldLayoutMk cId="3166454041" sldId="2147483783"/>
          </pc:sldLayoutMkLst>
        </pc:sldLayoutChg>
        <pc:sldLayoutChg chg="add del">
          <pc:chgData name="Austin Gay" userId="436f17eb806f5125" providerId="LiveId" clId="{FE22CAD0-663D-4286-8957-3DD136FE9A56}" dt="2021-12-01T20:10:50.352" v="188" actId="26606"/>
          <pc:sldLayoutMkLst>
            <pc:docMk/>
            <pc:sldMasterMk cId="1855797242" sldId="2147483785"/>
            <pc:sldLayoutMk cId="3396436562" sldId="2147483784"/>
          </pc:sldLayoutMkLst>
        </pc:sldLayoutChg>
      </pc:sldMasterChg>
      <pc:sldMasterChg chg="add del addSldLayout delSldLayout">
        <pc:chgData name="Austin Gay" userId="436f17eb806f5125" providerId="LiveId" clId="{FE22CAD0-663D-4286-8957-3DD136FE9A56}" dt="2021-12-01T20:11:05.848" v="203" actId="26606"/>
        <pc:sldMasterMkLst>
          <pc:docMk/>
          <pc:sldMasterMk cId="3172618797" sldId="2147483785"/>
        </pc:sldMasterMkLst>
        <pc:sldLayoutChg chg="add del">
          <pc:chgData name="Austin Gay" userId="436f17eb806f5125" providerId="LiveId" clId="{FE22CAD0-663D-4286-8957-3DD136FE9A56}" dt="2021-12-01T20:11:05.848" v="203" actId="26606"/>
          <pc:sldLayoutMkLst>
            <pc:docMk/>
            <pc:sldMasterMk cId="3172618797" sldId="2147483785"/>
            <pc:sldLayoutMk cId="2534457941" sldId="2147483774"/>
          </pc:sldLayoutMkLst>
        </pc:sldLayoutChg>
        <pc:sldLayoutChg chg="add del">
          <pc:chgData name="Austin Gay" userId="436f17eb806f5125" providerId="LiveId" clId="{FE22CAD0-663D-4286-8957-3DD136FE9A56}" dt="2021-12-01T20:11:05.848" v="203" actId="26606"/>
          <pc:sldLayoutMkLst>
            <pc:docMk/>
            <pc:sldMasterMk cId="3172618797" sldId="2147483785"/>
            <pc:sldLayoutMk cId="3496255467" sldId="2147483775"/>
          </pc:sldLayoutMkLst>
        </pc:sldLayoutChg>
        <pc:sldLayoutChg chg="add del">
          <pc:chgData name="Austin Gay" userId="436f17eb806f5125" providerId="LiveId" clId="{FE22CAD0-663D-4286-8957-3DD136FE9A56}" dt="2021-12-01T20:11:05.848" v="203" actId="26606"/>
          <pc:sldLayoutMkLst>
            <pc:docMk/>
            <pc:sldMasterMk cId="3172618797" sldId="2147483785"/>
            <pc:sldLayoutMk cId="2278986803" sldId="2147483776"/>
          </pc:sldLayoutMkLst>
        </pc:sldLayoutChg>
        <pc:sldLayoutChg chg="add del">
          <pc:chgData name="Austin Gay" userId="436f17eb806f5125" providerId="LiveId" clId="{FE22CAD0-663D-4286-8957-3DD136FE9A56}" dt="2021-12-01T20:11:05.848" v="203" actId="26606"/>
          <pc:sldLayoutMkLst>
            <pc:docMk/>
            <pc:sldMasterMk cId="3172618797" sldId="2147483785"/>
            <pc:sldLayoutMk cId="2109491373" sldId="2147483777"/>
          </pc:sldLayoutMkLst>
        </pc:sldLayoutChg>
        <pc:sldLayoutChg chg="add del">
          <pc:chgData name="Austin Gay" userId="436f17eb806f5125" providerId="LiveId" clId="{FE22CAD0-663D-4286-8957-3DD136FE9A56}" dt="2021-12-01T20:11:05.848" v="203" actId="26606"/>
          <pc:sldLayoutMkLst>
            <pc:docMk/>
            <pc:sldMasterMk cId="3172618797" sldId="2147483785"/>
            <pc:sldLayoutMk cId="2220685675" sldId="2147483778"/>
          </pc:sldLayoutMkLst>
        </pc:sldLayoutChg>
        <pc:sldLayoutChg chg="add del">
          <pc:chgData name="Austin Gay" userId="436f17eb806f5125" providerId="LiveId" clId="{FE22CAD0-663D-4286-8957-3DD136FE9A56}" dt="2021-12-01T20:11:05.848" v="203" actId="26606"/>
          <pc:sldLayoutMkLst>
            <pc:docMk/>
            <pc:sldMasterMk cId="3172618797" sldId="2147483785"/>
            <pc:sldLayoutMk cId="2719798126" sldId="2147483779"/>
          </pc:sldLayoutMkLst>
        </pc:sldLayoutChg>
        <pc:sldLayoutChg chg="add del">
          <pc:chgData name="Austin Gay" userId="436f17eb806f5125" providerId="LiveId" clId="{FE22CAD0-663D-4286-8957-3DD136FE9A56}" dt="2021-12-01T20:11:05.848" v="203" actId="26606"/>
          <pc:sldLayoutMkLst>
            <pc:docMk/>
            <pc:sldMasterMk cId="3172618797" sldId="2147483785"/>
            <pc:sldLayoutMk cId="944728396" sldId="2147483780"/>
          </pc:sldLayoutMkLst>
        </pc:sldLayoutChg>
        <pc:sldLayoutChg chg="add del">
          <pc:chgData name="Austin Gay" userId="436f17eb806f5125" providerId="LiveId" clId="{FE22CAD0-663D-4286-8957-3DD136FE9A56}" dt="2021-12-01T20:11:05.848" v="203" actId="26606"/>
          <pc:sldLayoutMkLst>
            <pc:docMk/>
            <pc:sldMasterMk cId="3172618797" sldId="2147483785"/>
            <pc:sldLayoutMk cId="4030093444" sldId="2147483781"/>
          </pc:sldLayoutMkLst>
        </pc:sldLayoutChg>
        <pc:sldLayoutChg chg="add del">
          <pc:chgData name="Austin Gay" userId="436f17eb806f5125" providerId="LiveId" clId="{FE22CAD0-663D-4286-8957-3DD136FE9A56}" dt="2021-12-01T20:11:05.848" v="203" actId="26606"/>
          <pc:sldLayoutMkLst>
            <pc:docMk/>
            <pc:sldMasterMk cId="3172618797" sldId="2147483785"/>
            <pc:sldLayoutMk cId="3315293747" sldId="2147483782"/>
          </pc:sldLayoutMkLst>
        </pc:sldLayoutChg>
        <pc:sldLayoutChg chg="add del">
          <pc:chgData name="Austin Gay" userId="436f17eb806f5125" providerId="LiveId" clId="{FE22CAD0-663D-4286-8957-3DD136FE9A56}" dt="2021-12-01T20:11:05.848" v="203" actId="26606"/>
          <pc:sldLayoutMkLst>
            <pc:docMk/>
            <pc:sldMasterMk cId="3172618797" sldId="2147483785"/>
            <pc:sldLayoutMk cId="872589115" sldId="2147483783"/>
          </pc:sldLayoutMkLst>
        </pc:sldLayoutChg>
        <pc:sldLayoutChg chg="add del">
          <pc:chgData name="Austin Gay" userId="436f17eb806f5125" providerId="LiveId" clId="{FE22CAD0-663D-4286-8957-3DD136FE9A56}" dt="2021-12-01T20:11:05.848" v="203" actId="26606"/>
          <pc:sldLayoutMkLst>
            <pc:docMk/>
            <pc:sldMasterMk cId="3172618797" sldId="2147483785"/>
            <pc:sldLayoutMk cId="1158208139" sldId="2147483784"/>
          </pc:sldLayoutMkLst>
        </pc:sldLayoutChg>
      </pc:sldMasterChg>
      <pc:sldMasterChg chg="add del addSldLayout delSldLayout">
        <pc:chgData name="Austin Gay" userId="436f17eb806f5125" providerId="LiveId" clId="{FE22CAD0-663D-4286-8957-3DD136FE9A56}" dt="2021-12-01T20:11:05.815" v="202" actId="26606"/>
        <pc:sldMasterMkLst>
          <pc:docMk/>
          <pc:sldMasterMk cId="4065330297" sldId="2147483798"/>
        </pc:sldMasterMkLst>
        <pc:sldLayoutChg chg="add del">
          <pc:chgData name="Austin Gay" userId="436f17eb806f5125" providerId="LiveId" clId="{FE22CAD0-663D-4286-8957-3DD136FE9A56}" dt="2021-12-01T20:11:05.815" v="202" actId="26606"/>
          <pc:sldLayoutMkLst>
            <pc:docMk/>
            <pc:sldMasterMk cId="4065330297" sldId="2147483798"/>
            <pc:sldLayoutMk cId="2160039898" sldId="2147483787"/>
          </pc:sldLayoutMkLst>
        </pc:sldLayoutChg>
        <pc:sldLayoutChg chg="add del">
          <pc:chgData name="Austin Gay" userId="436f17eb806f5125" providerId="LiveId" clId="{FE22CAD0-663D-4286-8957-3DD136FE9A56}" dt="2021-12-01T20:11:05.815" v="202" actId="26606"/>
          <pc:sldLayoutMkLst>
            <pc:docMk/>
            <pc:sldMasterMk cId="4065330297" sldId="2147483798"/>
            <pc:sldLayoutMk cId="240317360" sldId="2147483788"/>
          </pc:sldLayoutMkLst>
        </pc:sldLayoutChg>
        <pc:sldLayoutChg chg="add del">
          <pc:chgData name="Austin Gay" userId="436f17eb806f5125" providerId="LiveId" clId="{FE22CAD0-663D-4286-8957-3DD136FE9A56}" dt="2021-12-01T20:11:05.815" v="202" actId="26606"/>
          <pc:sldLayoutMkLst>
            <pc:docMk/>
            <pc:sldMasterMk cId="4065330297" sldId="2147483798"/>
            <pc:sldLayoutMk cId="2908920242" sldId="2147483789"/>
          </pc:sldLayoutMkLst>
        </pc:sldLayoutChg>
        <pc:sldLayoutChg chg="add del">
          <pc:chgData name="Austin Gay" userId="436f17eb806f5125" providerId="LiveId" clId="{FE22CAD0-663D-4286-8957-3DD136FE9A56}" dt="2021-12-01T20:11:05.815" v="202" actId="26606"/>
          <pc:sldLayoutMkLst>
            <pc:docMk/>
            <pc:sldMasterMk cId="4065330297" sldId="2147483798"/>
            <pc:sldLayoutMk cId="3508932748" sldId="2147483790"/>
          </pc:sldLayoutMkLst>
        </pc:sldLayoutChg>
        <pc:sldLayoutChg chg="add del">
          <pc:chgData name="Austin Gay" userId="436f17eb806f5125" providerId="LiveId" clId="{FE22CAD0-663D-4286-8957-3DD136FE9A56}" dt="2021-12-01T20:11:05.815" v="202" actId="26606"/>
          <pc:sldLayoutMkLst>
            <pc:docMk/>
            <pc:sldMasterMk cId="4065330297" sldId="2147483798"/>
            <pc:sldLayoutMk cId="1725961291" sldId="2147483791"/>
          </pc:sldLayoutMkLst>
        </pc:sldLayoutChg>
        <pc:sldLayoutChg chg="add del">
          <pc:chgData name="Austin Gay" userId="436f17eb806f5125" providerId="LiveId" clId="{FE22CAD0-663D-4286-8957-3DD136FE9A56}" dt="2021-12-01T20:11:05.815" v="202" actId="26606"/>
          <pc:sldLayoutMkLst>
            <pc:docMk/>
            <pc:sldMasterMk cId="4065330297" sldId="2147483798"/>
            <pc:sldLayoutMk cId="2311906649" sldId="2147483792"/>
          </pc:sldLayoutMkLst>
        </pc:sldLayoutChg>
        <pc:sldLayoutChg chg="add del">
          <pc:chgData name="Austin Gay" userId="436f17eb806f5125" providerId="LiveId" clId="{FE22CAD0-663D-4286-8957-3DD136FE9A56}" dt="2021-12-01T20:11:05.815" v="202" actId="26606"/>
          <pc:sldLayoutMkLst>
            <pc:docMk/>
            <pc:sldMasterMk cId="4065330297" sldId="2147483798"/>
            <pc:sldLayoutMk cId="3661741111" sldId="2147483793"/>
          </pc:sldLayoutMkLst>
        </pc:sldLayoutChg>
        <pc:sldLayoutChg chg="add del">
          <pc:chgData name="Austin Gay" userId="436f17eb806f5125" providerId="LiveId" clId="{FE22CAD0-663D-4286-8957-3DD136FE9A56}" dt="2021-12-01T20:11:05.815" v="202" actId="26606"/>
          <pc:sldLayoutMkLst>
            <pc:docMk/>
            <pc:sldMasterMk cId="4065330297" sldId="2147483798"/>
            <pc:sldLayoutMk cId="2091999401" sldId="2147483794"/>
          </pc:sldLayoutMkLst>
        </pc:sldLayoutChg>
        <pc:sldLayoutChg chg="add del">
          <pc:chgData name="Austin Gay" userId="436f17eb806f5125" providerId="LiveId" clId="{FE22CAD0-663D-4286-8957-3DD136FE9A56}" dt="2021-12-01T20:11:05.815" v="202" actId="26606"/>
          <pc:sldLayoutMkLst>
            <pc:docMk/>
            <pc:sldMasterMk cId="4065330297" sldId="2147483798"/>
            <pc:sldLayoutMk cId="1398166173" sldId="2147483795"/>
          </pc:sldLayoutMkLst>
        </pc:sldLayoutChg>
        <pc:sldLayoutChg chg="add del">
          <pc:chgData name="Austin Gay" userId="436f17eb806f5125" providerId="LiveId" clId="{FE22CAD0-663D-4286-8957-3DD136FE9A56}" dt="2021-12-01T20:11:05.815" v="202" actId="26606"/>
          <pc:sldLayoutMkLst>
            <pc:docMk/>
            <pc:sldMasterMk cId="4065330297" sldId="2147483798"/>
            <pc:sldLayoutMk cId="905424087" sldId="2147483796"/>
          </pc:sldLayoutMkLst>
        </pc:sldLayoutChg>
        <pc:sldLayoutChg chg="add del">
          <pc:chgData name="Austin Gay" userId="436f17eb806f5125" providerId="LiveId" clId="{FE22CAD0-663D-4286-8957-3DD136FE9A56}" dt="2021-12-01T20:11:05.815" v="202" actId="26606"/>
          <pc:sldLayoutMkLst>
            <pc:docMk/>
            <pc:sldMasterMk cId="4065330297" sldId="2147483798"/>
            <pc:sldLayoutMk cId="197194206" sldId="2147483797"/>
          </pc:sldLayoutMkLst>
        </pc:sldLayoutChg>
      </pc:sldMasterChg>
      <pc:sldMasterChg chg="add del addSldLayout delSldLayout">
        <pc:chgData name="Austin Gay" userId="436f17eb806f5125" providerId="LiveId" clId="{FE22CAD0-663D-4286-8957-3DD136FE9A56}" dt="2021-12-01T20:11:05.498" v="200" actId="26606"/>
        <pc:sldMasterMkLst>
          <pc:docMk/>
          <pc:sldMasterMk cId="1678296674" sldId="2147483811"/>
        </pc:sldMasterMkLst>
        <pc:sldLayoutChg chg="add del">
          <pc:chgData name="Austin Gay" userId="436f17eb806f5125" providerId="LiveId" clId="{FE22CAD0-663D-4286-8957-3DD136FE9A56}" dt="2021-12-01T20:11:05.498" v="200" actId="26606"/>
          <pc:sldLayoutMkLst>
            <pc:docMk/>
            <pc:sldMasterMk cId="1678296674" sldId="2147483811"/>
            <pc:sldLayoutMk cId="2161631296" sldId="2147483800"/>
          </pc:sldLayoutMkLst>
        </pc:sldLayoutChg>
        <pc:sldLayoutChg chg="add del">
          <pc:chgData name="Austin Gay" userId="436f17eb806f5125" providerId="LiveId" clId="{FE22CAD0-663D-4286-8957-3DD136FE9A56}" dt="2021-12-01T20:11:05.498" v="200" actId="26606"/>
          <pc:sldLayoutMkLst>
            <pc:docMk/>
            <pc:sldMasterMk cId="1678296674" sldId="2147483811"/>
            <pc:sldLayoutMk cId="4002707008" sldId="2147483801"/>
          </pc:sldLayoutMkLst>
        </pc:sldLayoutChg>
        <pc:sldLayoutChg chg="add del">
          <pc:chgData name="Austin Gay" userId="436f17eb806f5125" providerId="LiveId" clId="{FE22CAD0-663D-4286-8957-3DD136FE9A56}" dt="2021-12-01T20:11:05.498" v="200" actId="26606"/>
          <pc:sldLayoutMkLst>
            <pc:docMk/>
            <pc:sldMasterMk cId="1678296674" sldId="2147483811"/>
            <pc:sldLayoutMk cId="4208434923" sldId="2147483802"/>
          </pc:sldLayoutMkLst>
        </pc:sldLayoutChg>
        <pc:sldLayoutChg chg="add del">
          <pc:chgData name="Austin Gay" userId="436f17eb806f5125" providerId="LiveId" clId="{FE22CAD0-663D-4286-8957-3DD136FE9A56}" dt="2021-12-01T20:11:05.498" v="200" actId="26606"/>
          <pc:sldLayoutMkLst>
            <pc:docMk/>
            <pc:sldMasterMk cId="1678296674" sldId="2147483811"/>
            <pc:sldLayoutMk cId="4103308149" sldId="2147483803"/>
          </pc:sldLayoutMkLst>
        </pc:sldLayoutChg>
        <pc:sldLayoutChg chg="add del">
          <pc:chgData name="Austin Gay" userId="436f17eb806f5125" providerId="LiveId" clId="{FE22CAD0-663D-4286-8957-3DD136FE9A56}" dt="2021-12-01T20:11:05.498" v="200" actId="26606"/>
          <pc:sldLayoutMkLst>
            <pc:docMk/>
            <pc:sldMasterMk cId="1678296674" sldId="2147483811"/>
            <pc:sldLayoutMk cId="3751512830" sldId="2147483804"/>
          </pc:sldLayoutMkLst>
        </pc:sldLayoutChg>
        <pc:sldLayoutChg chg="add del">
          <pc:chgData name="Austin Gay" userId="436f17eb806f5125" providerId="LiveId" clId="{FE22CAD0-663D-4286-8957-3DD136FE9A56}" dt="2021-12-01T20:11:05.498" v="200" actId="26606"/>
          <pc:sldLayoutMkLst>
            <pc:docMk/>
            <pc:sldMasterMk cId="1678296674" sldId="2147483811"/>
            <pc:sldLayoutMk cId="2315548969" sldId="2147483805"/>
          </pc:sldLayoutMkLst>
        </pc:sldLayoutChg>
        <pc:sldLayoutChg chg="add del">
          <pc:chgData name="Austin Gay" userId="436f17eb806f5125" providerId="LiveId" clId="{FE22CAD0-663D-4286-8957-3DD136FE9A56}" dt="2021-12-01T20:11:05.498" v="200" actId="26606"/>
          <pc:sldLayoutMkLst>
            <pc:docMk/>
            <pc:sldMasterMk cId="1678296674" sldId="2147483811"/>
            <pc:sldLayoutMk cId="1534037592" sldId="2147483806"/>
          </pc:sldLayoutMkLst>
        </pc:sldLayoutChg>
        <pc:sldLayoutChg chg="add del">
          <pc:chgData name="Austin Gay" userId="436f17eb806f5125" providerId="LiveId" clId="{FE22CAD0-663D-4286-8957-3DD136FE9A56}" dt="2021-12-01T20:11:05.498" v="200" actId="26606"/>
          <pc:sldLayoutMkLst>
            <pc:docMk/>
            <pc:sldMasterMk cId="1678296674" sldId="2147483811"/>
            <pc:sldLayoutMk cId="2786311328" sldId="2147483807"/>
          </pc:sldLayoutMkLst>
        </pc:sldLayoutChg>
        <pc:sldLayoutChg chg="add del">
          <pc:chgData name="Austin Gay" userId="436f17eb806f5125" providerId="LiveId" clId="{FE22CAD0-663D-4286-8957-3DD136FE9A56}" dt="2021-12-01T20:11:05.498" v="200" actId="26606"/>
          <pc:sldLayoutMkLst>
            <pc:docMk/>
            <pc:sldMasterMk cId="1678296674" sldId="2147483811"/>
            <pc:sldLayoutMk cId="2101807279" sldId="2147483808"/>
          </pc:sldLayoutMkLst>
        </pc:sldLayoutChg>
        <pc:sldLayoutChg chg="add del">
          <pc:chgData name="Austin Gay" userId="436f17eb806f5125" providerId="LiveId" clId="{FE22CAD0-663D-4286-8957-3DD136FE9A56}" dt="2021-12-01T20:11:05.498" v="200" actId="26606"/>
          <pc:sldLayoutMkLst>
            <pc:docMk/>
            <pc:sldMasterMk cId="1678296674" sldId="2147483811"/>
            <pc:sldLayoutMk cId="367204103" sldId="2147483809"/>
          </pc:sldLayoutMkLst>
        </pc:sldLayoutChg>
        <pc:sldLayoutChg chg="add del">
          <pc:chgData name="Austin Gay" userId="436f17eb806f5125" providerId="LiveId" clId="{FE22CAD0-663D-4286-8957-3DD136FE9A56}" dt="2021-12-01T20:11:05.498" v="200" actId="26606"/>
          <pc:sldLayoutMkLst>
            <pc:docMk/>
            <pc:sldMasterMk cId="1678296674" sldId="2147483811"/>
            <pc:sldLayoutMk cId="512077215" sldId="214748381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2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9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98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1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40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99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98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90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0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676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93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00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49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099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9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9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8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0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8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5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5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8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61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78" r:id="rId6"/>
    <p:sldLayoutId id="2147483774" r:id="rId7"/>
    <p:sldLayoutId id="2147483775" r:id="rId8"/>
    <p:sldLayoutId id="2147483776" r:id="rId9"/>
    <p:sldLayoutId id="2147483777" r:id="rId10"/>
    <p:sldLayoutId id="21474837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6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8">
            <a:extLst>
              <a:ext uri="{FF2B5EF4-FFF2-40B4-BE49-F238E27FC236}">
                <a16:creationId xmlns:a16="http://schemas.microsoft.com/office/drawing/2014/main" id="{DE1F4381-ECC1-467E-9196-F560213AF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3" descr="Abstract gray geometric shine and layer elements with diagonal lines texture">
            <a:extLst>
              <a:ext uri="{FF2B5EF4-FFF2-40B4-BE49-F238E27FC236}">
                <a16:creationId xmlns:a16="http://schemas.microsoft.com/office/drawing/2014/main" id="{B125696D-FFFD-42CD-9F13-D45A9136B3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313" b="7332"/>
          <a:stretch/>
        </p:blipFill>
        <p:spPr>
          <a:xfrm>
            <a:off x="1" y="152"/>
            <a:ext cx="12192000" cy="6857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B2384D-ABBB-4796-B0DC-40B056058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5525" y="1371600"/>
            <a:ext cx="7461752" cy="2696866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Image Compression by K-Means Clustering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5EA63-4A54-4FE8-8F93-C7FEA9569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8649" y="4584879"/>
            <a:ext cx="5758628" cy="1287887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By; (William) Austin Gay</a:t>
            </a:r>
          </a:p>
        </p:txBody>
      </p:sp>
      <p:cxnSp>
        <p:nvCxnSpPr>
          <p:cNvPr id="100" name="Straight Connector 12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22043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890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0F8A-B00C-4477-B24B-FE9945529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Clusters (60x60 sub-images)</a:t>
            </a:r>
          </a:p>
        </p:txBody>
      </p:sp>
      <p:pic>
        <p:nvPicPr>
          <p:cNvPr id="7" name="Picture 6" descr="A picture containing text, bird&#10;&#10;Description automatically generated">
            <a:extLst>
              <a:ext uri="{FF2B5EF4-FFF2-40B4-BE49-F238E27FC236}">
                <a16:creationId xmlns:a16="http://schemas.microsoft.com/office/drawing/2014/main" id="{23DD3E0C-CC03-492D-B325-7C035EB2B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15" y="2686042"/>
            <a:ext cx="4487090" cy="33653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AC7502-766F-4FDC-A82D-B4A1FD503C65}"/>
              </a:ext>
            </a:extLst>
          </p:cNvPr>
          <p:cNvSpPr txBox="1"/>
          <p:nvPr/>
        </p:nvSpPr>
        <p:spPr>
          <a:xfrm>
            <a:off x="3155173" y="2934416"/>
            <a:ext cx="98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pic>
        <p:nvPicPr>
          <p:cNvPr id="9" name="Picture 8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1DC3FFC2-14AE-4257-8EAF-CE9F83967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797" y="2686042"/>
            <a:ext cx="4487090" cy="336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76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C28A-378D-4045-95D1-A052F468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Sub-Images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65421AE-7D05-40A9-AAC3-705121A28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2" y="2686043"/>
            <a:ext cx="4334708" cy="3251031"/>
          </a:xfrm>
          <a:prstGeom prst="rect">
            <a:avLst/>
          </a:prstGeom>
        </p:spPr>
      </p:pic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66A87E3E-3A9B-4F4A-8862-3EEA77E38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532" y="2686043"/>
            <a:ext cx="4334708" cy="32510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D68C71-0085-4B93-AB40-8D4862519A46}"/>
              </a:ext>
            </a:extLst>
          </p:cNvPr>
          <p:cNvSpPr txBox="1"/>
          <p:nvPr/>
        </p:nvSpPr>
        <p:spPr>
          <a:xfrm>
            <a:off x="2282735" y="2932611"/>
            <a:ext cx="207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20x20 sub-images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A001DE-22E1-440B-A22E-753930BB549F}"/>
              </a:ext>
            </a:extLst>
          </p:cNvPr>
          <p:cNvSpPr txBox="1"/>
          <p:nvPr/>
        </p:nvSpPr>
        <p:spPr>
          <a:xfrm>
            <a:off x="6795965" y="2932611"/>
            <a:ext cx="218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40x40 sub-images</a:t>
            </a:r>
          </a:p>
        </p:txBody>
      </p:sp>
    </p:spTree>
    <p:extLst>
      <p:ext uri="{BB962C8B-B14F-4D97-AF65-F5344CB8AC3E}">
        <p14:creationId xmlns:p14="http://schemas.microsoft.com/office/powerpoint/2010/main" val="3972907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C28A-378D-4045-95D1-A052F468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Sub-Images</a:t>
            </a:r>
          </a:p>
        </p:txBody>
      </p:sp>
      <p:pic>
        <p:nvPicPr>
          <p:cNvPr id="5" name="Picture 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5AE8F18A-3AB5-48F1-8CE0-162F2882C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2" y="2686043"/>
            <a:ext cx="4334709" cy="32510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C1D00E-1F34-4E25-BCF4-AC7DC67FD467}"/>
              </a:ext>
            </a:extLst>
          </p:cNvPr>
          <p:cNvSpPr txBox="1"/>
          <p:nvPr/>
        </p:nvSpPr>
        <p:spPr>
          <a:xfrm>
            <a:off x="2225045" y="2932611"/>
            <a:ext cx="218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60x60 sub-images</a:t>
            </a: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B4319C76-10FE-4396-91CA-2574ED1ED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320" y="2686042"/>
            <a:ext cx="4334707" cy="32510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3B63C3-6139-41A1-8369-BB92BD4DFC9E}"/>
              </a:ext>
            </a:extLst>
          </p:cNvPr>
          <p:cNvSpPr txBox="1"/>
          <p:nvPr/>
        </p:nvSpPr>
        <p:spPr>
          <a:xfrm>
            <a:off x="6510772" y="2929651"/>
            <a:ext cx="228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120x120 sub-images</a:t>
            </a:r>
          </a:p>
        </p:txBody>
      </p:sp>
    </p:spTree>
    <p:extLst>
      <p:ext uri="{BB962C8B-B14F-4D97-AF65-F5344CB8AC3E}">
        <p14:creationId xmlns:p14="http://schemas.microsoft.com/office/powerpoint/2010/main" val="822777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C28A-378D-4045-95D1-A052F468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Sub-Images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D5A3BE25-E690-4BEB-83F6-646D27C67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14" y="2889004"/>
            <a:ext cx="4049753" cy="30373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134186-A3A2-4595-AAB3-CC044260A635}"/>
              </a:ext>
            </a:extLst>
          </p:cNvPr>
          <p:cNvSpPr txBox="1"/>
          <p:nvPr/>
        </p:nvSpPr>
        <p:spPr>
          <a:xfrm>
            <a:off x="4659089" y="2862838"/>
            <a:ext cx="228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120x120 sub-images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B57B2D1C-F9C5-4FED-9626-2117685E5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228" y="2907299"/>
            <a:ext cx="4049753" cy="30373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C20C3C-DBA2-423E-B8B7-B08DE3A2661C}"/>
              </a:ext>
            </a:extLst>
          </p:cNvPr>
          <p:cNvSpPr txBox="1"/>
          <p:nvPr/>
        </p:nvSpPr>
        <p:spPr>
          <a:xfrm>
            <a:off x="8435205" y="2853633"/>
            <a:ext cx="228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128x256 sub-images</a:t>
            </a:r>
          </a:p>
        </p:txBody>
      </p:sp>
      <p:pic>
        <p:nvPicPr>
          <p:cNvPr id="14" name="Picture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64C9756-AB60-40DD-9EA7-1FFE5F0A6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7299"/>
            <a:ext cx="4000962" cy="300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18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396A7-B3D8-4424-A321-D9D2FECE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25ED1-079E-4283-9744-3688C779E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5-10 clusters you can easily make out most pictures.</a:t>
            </a:r>
          </a:p>
          <a:p>
            <a:r>
              <a:rPr lang="en-US" dirty="0"/>
              <a:t>The amount of sub images impacts the clarity of the image the most</a:t>
            </a:r>
          </a:p>
          <a:p>
            <a:r>
              <a:rPr lang="en-US" dirty="0"/>
              <a:t>More complicated images require more sub-images to maintain content</a:t>
            </a:r>
          </a:p>
          <a:p>
            <a:r>
              <a:rPr lang="en-US" dirty="0"/>
              <a:t>Overall, a good all-around number that seems to be very efficient is 60x60 with 10+ cluster.</a:t>
            </a:r>
          </a:p>
        </p:txBody>
      </p:sp>
    </p:spTree>
    <p:extLst>
      <p:ext uri="{BB962C8B-B14F-4D97-AF65-F5344CB8AC3E}">
        <p14:creationId xmlns:p14="http://schemas.microsoft.com/office/powerpoint/2010/main" val="155211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A085F-FD00-4E3D-9EF3-684D04FB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Specifics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05E0-729C-4649-805D-23AE8BBAD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Goal/Problem: Image Compression</a:t>
            </a:r>
          </a:p>
          <a:p>
            <a:r>
              <a:rPr lang="en-US" dirty="0"/>
              <a:t>Method: K-Means Clustering</a:t>
            </a:r>
          </a:p>
          <a:p>
            <a:r>
              <a:rPr lang="en-US" dirty="0"/>
              <a:t>Applied to sub-images of an image</a:t>
            </a:r>
          </a:p>
          <a:p>
            <a:r>
              <a:rPr lang="en-US" dirty="0"/>
              <a:t>Grayscale Pictures</a:t>
            </a:r>
          </a:p>
          <a:p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80382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EAD8-D3B8-45B7-83C1-2C8C9103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2A94F-D048-4145-B1F8-391993FB4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Looks for k clusters in a dataset with the means as the center of the clusters (centroids)</a:t>
            </a:r>
          </a:p>
          <a:p>
            <a:r>
              <a:rPr lang="en-US" dirty="0"/>
              <a:t>Initially, chooses k centroids at random which serve as the center of the clusters</a:t>
            </a:r>
          </a:p>
          <a:p>
            <a:r>
              <a:rPr lang="en-US" dirty="0"/>
              <a:t>Assigns each data point to its nearest cluster</a:t>
            </a:r>
          </a:p>
          <a:p>
            <a:r>
              <a:rPr lang="en-US" dirty="0"/>
              <a:t>Calculates new centroid by averaging data assigned to each cluster</a:t>
            </a:r>
          </a:p>
          <a:p>
            <a:r>
              <a:rPr lang="en-US" dirty="0"/>
              <a:t>Repeats calculations until the centroid doesn’t move or the max iterations is reached</a:t>
            </a:r>
          </a:p>
          <a:p>
            <a:r>
              <a:rPr lang="en-US" b="1" dirty="0"/>
              <a:t>To summarize: K-Means Clustering Algorithm clusters data by assigning it to the cluster with the nearest mean</a:t>
            </a:r>
          </a:p>
        </p:txBody>
      </p:sp>
    </p:spTree>
    <p:extLst>
      <p:ext uri="{BB962C8B-B14F-4D97-AF65-F5344CB8AC3E}">
        <p14:creationId xmlns:p14="http://schemas.microsoft.com/office/powerpoint/2010/main" val="1121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A9DC-BAD8-4B84-82B8-D9B07F92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Image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D9D25-DA3A-4393-A20D-C1E4E833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is to achieve image compression by decreasing the number of colors used in an image (note: the method used will not decrease the size of the image)</a:t>
            </a:r>
          </a:p>
          <a:p>
            <a:r>
              <a:rPr lang="en-US" dirty="0"/>
              <a:t>Image is split into sub-images that are run through k-means clustering</a:t>
            </a:r>
          </a:p>
          <a:p>
            <a:r>
              <a:rPr lang="en-US" dirty="0"/>
              <a:t>Sub-images will be filled with the same-colored pixels at the end of the algorithm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F937A10-B80C-4968-AE85-382264817B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7165333"/>
                  </p:ext>
                </p:extLst>
              </p:nvPr>
            </p:nvGraphicFramePr>
            <p:xfrm>
              <a:off x="1869139" y="5008282"/>
              <a:ext cx="1440330" cy="1392518"/>
            </p:xfrm>
            <a:graphic>
              <a:graphicData uri="http://schemas.openxmlformats.org/drawingml/2006/table">
                <a:tbl>
                  <a:tblPr/>
                  <a:tblGrid>
                    <a:gridCol w="720165">
                      <a:extLst>
                        <a:ext uri="{9D8B030D-6E8A-4147-A177-3AD203B41FA5}">
                          <a16:colId xmlns:a16="http://schemas.microsoft.com/office/drawing/2014/main" val="1203005693"/>
                        </a:ext>
                      </a:extLst>
                    </a:gridCol>
                    <a:gridCol w="720165">
                      <a:extLst>
                        <a:ext uri="{9D8B030D-6E8A-4147-A177-3AD203B41FA5}">
                          <a16:colId xmlns:a16="http://schemas.microsoft.com/office/drawing/2014/main" val="1924741567"/>
                        </a:ext>
                      </a:extLst>
                    </a:gridCol>
                  </a:tblGrid>
                  <a:tr h="69625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6858306"/>
                      </a:ext>
                    </a:extLst>
                  </a:tr>
                  <a:tr h="69625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55724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F937A10-B80C-4968-AE85-382264817B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7165333"/>
                  </p:ext>
                </p:extLst>
              </p:nvPr>
            </p:nvGraphicFramePr>
            <p:xfrm>
              <a:off x="1869139" y="5008282"/>
              <a:ext cx="1440330" cy="1392518"/>
            </p:xfrm>
            <a:graphic>
              <a:graphicData uri="http://schemas.openxmlformats.org/drawingml/2006/table">
                <a:tbl>
                  <a:tblPr/>
                  <a:tblGrid>
                    <a:gridCol w="720165">
                      <a:extLst>
                        <a:ext uri="{9D8B030D-6E8A-4147-A177-3AD203B41FA5}">
                          <a16:colId xmlns:a16="http://schemas.microsoft.com/office/drawing/2014/main" val="1203005693"/>
                        </a:ext>
                      </a:extLst>
                    </a:gridCol>
                    <a:gridCol w="720165">
                      <a:extLst>
                        <a:ext uri="{9D8B030D-6E8A-4147-A177-3AD203B41FA5}">
                          <a16:colId xmlns:a16="http://schemas.microsoft.com/office/drawing/2014/main" val="1924741567"/>
                        </a:ext>
                      </a:extLst>
                    </a:gridCol>
                  </a:tblGrid>
                  <a:tr h="6962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40" t="-870" r="-100840" b="-10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695" t="-870" r="-1695" b="-10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6858306"/>
                      </a:ext>
                    </a:extLst>
                  </a:tr>
                  <a:tr h="6962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840" t="-101754" r="-10084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101695" t="-101754" r="-1695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55724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9B6C4F5-5886-47DE-8737-1A63321EF9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4193278"/>
                  </p:ext>
                </p:extLst>
              </p:nvPr>
            </p:nvGraphicFramePr>
            <p:xfrm>
              <a:off x="7442203" y="5014258"/>
              <a:ext cx="1440330" cy="1392518"/>
            </p:xfrm>
            <a:graphic>
              <a:graphicData uri="http://schemas.openxmlformats.org/drawingml/2006/table">
                <a:tbl>
                  <a:tblPr/>
                  <a:tblGrid>
                    <a:gridCol w="720165">
                      <a:extLst>
                        <a:ext uri="{9D8B030D-6E8A-4147-A177-3AD203B41FA5}">
                          <a16:colId xmlns:a16="http://schemas.microsoft.com/office/drawing/2014/main" val="1203005693"/>
                        </a:ext>
                      </a:extLst>
                    </a:gridCol>
                    <a:gridCol w="720165">
                      <a:extLst>
                        <a:ext uri="{9D8B030D-6E8A-4147-A177-3AD203B41FA5}">
                          <a16:colId xmlns:a16="http://schemas.microsoft.com/office/drawing/2014/main" val="1924741567"/>
                        </a:ext>
                      </a:extLst>
                    </a:gridCol>
                  </a:tblGrid>
                  <a:tr h="69625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6858306"/>
                      </a:ext>
                    </a:extLst>
                  </a:tr>
                  <a:tr h="69625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55724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9B6C4F5-5886-47DE-8737-1A63321EF9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4193278"/>
                  </p:ext>
                </p:extLst>
              </p:nvPr>
            </p:nvGraphicFramePr>
            <p:xfrm>
              <a:off x="7442203" y="5014258"/>
              <a:ext cx="1440330" cy="1392518"/>
            </p:xfrm>
            <a:graphic>
              <a:graphicData uri="http://schemas.openxmlformats.org/drawingml/2006/table">
                <a:tbl>
                  <a:tblPr/>
                  <a:tblGrid>
                    <a:gridCol w="720165">
                      <a:extLst>
                        <a:ext uri="{9D8B030D-6E8A-4147-A177-3AD203B41FA5}">
                          <a16:colId xmlns:a16="http://schemas.microsoft.com/office/drawing/2014/main" val="1203005693"/>
                        </a:ext>
                      </a:extLst>
                    </a:gridCol>
                    <a:gridCol w="720165">
                      <a:extLst>
                        <a:ext uri="{9D8B030D-6E8A-4147-A177-3AD203B41FA5}">
                          <a16:colId xmlns:a16="http://schemas.microsoft.com/office/drawing/2014/main" val="1924741567"/>
                        </a:ext>
                      </a:extLst>
                    </a:gridCol>
                  </a:tblGrid>
                  <a:tr h="6962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0" t="-870" r="-101681" b="-10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840" t="-870" r="-1681" b="-10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6858306"/>
                      </a:ext>
                    </a:extLst>
                  </a:tr>
                  <a:tr h="6962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840" t="-101754" r="-101681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100840" t="-101754" r="-1681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557241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B305AF-B0AA-4812-A3C8-281E8F0A1618}"/>
              </a:ext>
            </a:extLst>
          </p:cNvPr>
          <p:cNvCxnSpPr/>
          <p:nvPr/>
        </p:nvCxnSpPr>
        <p:spPr>
          <a:xfrm>
            <a:off x="3657600" y="5704541"/>
            <a:ext cx="1416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C825FA-FBBD-4909-BE28-7CDE47DC7E36}"/>
              </a:ext>
            </a:extLst>
          </p:cNvPr>
          <p:cNvSpPr txBox="1"/>
          <p:nvPr/>
        </p:nvSpPr>
        <p:spPr>
          <a:xfrm>
            <a:off x="3727073" y="4826583"/>
            <a:ext cx="14403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Sub-image belongs to cluster 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E3BDE6-BA9C-46A7-925E-D84F0AD7D821}"/>
              </a:ext>
            </a:extLst>
          </p:cNvPr>
          <p:cNvCxnSpPr>
            <a:cxnSpLocks/>
          </p:cNvCxnSpPr>
          <p:nvPr/>
        </p:nvCxnSpPr>
        <p:spPr>
          <a:xfrm>
            <a:off x="5422155" y="5704541"/>
            <a:ext cx="1827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B2957A2-90BB-4490-AB42-E8AC6DFA0733}"/>
              </a:ext>
            </a:extLst>
          </p:cNvPr>
          <p:cNvSpPr txBox="1"/>
          <p:nvPr/>
        </p:nvSpPr>
        <p:spPr>
          <a:xfrm>
            <a:off x="5263775" y="4826583"/>
            <a:ext cx="1827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Cluster 1 average replaced pixels in sub-image</a:t>
            </a:r>
          </a:p>
        </p:txBody>
      </p:sp>
    </p:spTree>
    <p:extLst>
      <p:ext uri="{BB962C8B-B14F-4D97-AF65-F5344CB8AC3E}">
        <p14:creationId xmlns:p14="http://schemas.microsoft.com/office/powerpoint/2010/main" val="323868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C09E-85E3-4277-A4D7-18E92F4B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Questions/Experimental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179A6-EEAB-4A7D-A3A9-A86262E6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Number of Sub-Images</a:t>
            </a:r>
          </a:p>
          <a:p>
            <a:r>
              <a:rPr lang="en-US" b="1" dirty="0"/>
              <a:t>Number of Clusters</a:t>
            </a:r>
          </a:p>
          <a:p>
            <a:r>
              <a:rPr lang="en-US" dirty="0"/>
              <a:t>Clarity of image</a:t>
            </a:r>
          </a:p>
          <a:p>
            <a:r>
              <a:rPr lang="en-US" dirty="0"/>
              <a:t>Still Recognizable</a:t>
            </a:r>
          </a:p>
          <a:p>
            <a:r>
              <a:rPr lang="en-US" dirty="0"/>
              <a:t>Image Compression</a:t>
            </a:r>
          </a:p>
        </p:txBody>
      </p:sp>
    </p:spTree>
    <p:extLst>
      <p:ext uri="{BB962C8B-B14F-4D97-AF65-F5344CB8AC3E}">
        <p14:creationId xmlns:p14="http://schemas.microsoft.com/office/powerpoint/2010/main" val="178750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0F262-EC1D-49E2-B1CD-27C42488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C1F53-7F79-4B5D-8F85-F254827AA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2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EA87-AE27-4FAB-A12D-7CCD9A9F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Picture in Grayscale</a:t>
            </a:r>
          </a:p>
        </p:txBody>
      </p:sp>
      <p:pic>
        <p:nvPicPr>
          <p:cNvPr id="4" name="Picture 3" descr="A picture containing text, bird&#10;&#10;Description automatically generated">
            <a:extLst>
              <a:ext uri="{FF2B5EF4-FFF2-40B4-BE49-F238E27FC236}">
                <a16:creationId xmlns:a16="http://schemas.microsoft.com/office/drawing/2014/main" id="{56DABD89-CF33-42F3-AD79-E0ACE400A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616" y="1976570"/>
            <a:ext cx="5994768" cy="449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2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0F8A-B00C-4477-B24B-FE9945529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Clusters (60x60 sub-images)</a:t>
            </a:r>
          </a:p>
        </p:txBody>
      </p:sp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C613775B-040C-4BC6-B428-FBCB7D55A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12" y="2686043"/>
            <a:ext cx="4487087" cy="3365316"/>
          </a:xfrm>
          <a:prstGeom prst="rect">
            <a:avLst/>
          </a:prstGeom>
        </p:spPr>
      </p:pic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94A19464-BA29-4B50-AB16-751A846BC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1" y="2686043"/>
            <a:ext cx="4487087" cy="3365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A5EE64-1ACF-40F6-BD11-41A4BA8C33E5}"/>
              </a:ext>
            </a:extLst>
          </p:cNvPr>
          <p:cNvSpPr txBox="1"/>
          <p:nvPr/>
        </p:nvSpPr>
        <p:spPr>
          <a:xfrm>
            <a:off x="3096432" y="2874433"/>
            <a:ext cx="110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cluster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E00FF-6723-48A9-A5CA-4DE60158878A}"/>
              </a:ext>
            </a:extLst>
          </p:cNvPr>
          <p:cNvSpPr txBox="1"/>
          <p:nvPr/>
        </p:nvSpPr>
        <p:spPr>
          <a:xfrm>
            <a:off x="7544360" y="2874433"/>
            <a:ext cx="118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clusters</a:t>
            </a:r>
          </a:p>
        </p:txBody>
      </p:sp>
    </p:spTree>
    <p:extLst>
      <p:ext uri="{BB962C8B-B14F-4D97-AF65-F5344CB8AC3E}">
        <p14:creationId xmlns:p14="http://schemas.microsoft.com/office/powerpoint/2010/main" val="1922039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0F8A-B00C-4477-B24B-FE9945529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Clusters (60x60 sub-images)</a:t>
            </a:r>
          </a:p>
        </p:txBody>
      </p: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FF3EB45F-6D33-4E3D-9F29-F8B164609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14" y="2686045"/>
            <a:ext cx="4487087" cy="3365314"/>
          </a:xfrm>
          <a:prstGeom prst="rect">
            <a:avLst/>
          </a:prstGeom>
        </p:spPr>
      </p:pic>
      <p:pic>
        <p:nvPicPr>
          <p:cNvPr id="11" name="Picture 10" descr="Chart&#10;&#10;Description automatically generated with low confidence">
            <a:extLst>
              <a:ext uri="{FF2B5EF4-FFF2-40B4-BE49-F238E27FC236}">
                <a16:creationId xmlns:a16="http://schemas.microsoft.com/office/drawing/2014/main" id="{4D57B0BD-2074-465F-8134-997B8C940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4" y="2686043"/>
            <a:ext cx="4487088" cy="33653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F49EE4-2484-4B8B-B15D-95840A9F496E}"/>
              </a:ext>
            </a:extLst>
          </p:cNvPr>
          <p:cNvSpPr txBox="1"/>
          <p:nvPr/>
        </p:nvSpPr>
        <p:spPr>
          <a:xfrm>
            <a:off x="3051918" y="2932287"/>
            <a:ext cx="119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clusters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787482-4085-4900-9F8D-FEE90A181F32}"/>
              </a:ext>
            </a:extLst>
          </p:cNvPr>
          <p:cNvSpPr txBox="1"/>
          <p:nvPr/>
        </p:nvSpPr>
        <p:spPr>
          <a:xfrm>
            <a:off x="7480272" y="2934416"/>
            <a:ext cx="131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clusters</a:t>
            </a:r>
          </a:p>
        </p:txBody>
      </p:sp>
    </p:spTree>
    <p:extLst>
      <p:ext uri="{BB962C8B-B14F-4D97-AF65-F5344CB8AC3E}">
        <p14:creationId xmlns:p14="http://schemas.microsoft.com/office/powerpoint/2010/main" val="218851747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</TotalTime>
  <Words>327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Cambria Math</vt:lpstr>
      <vt:lpstr>Century Gothic</vt:lpstr>
      <vt:lpstr>Elephant</vt:lpstr>
      <vt:lpstr>Grandview Display</vt:lpstr>
      <vt:lpstr>DashVTI</vt:lpstr>
      <vt:lpstr>BrushVTI</vt:lpstr>
      <vt:lpstr>Image Compression by K-Means Clustering Algorithm</vt:lpstr>
      <vt:lpstr>Project Specifics</vt:lpstr>
      <vt:lpstr>K-Means Clustering Algorithm</vt:lpstr>
      <vt:lpstr>Problem: Image Compression</vt:lpstr>
      <vt:lpstr>Questions/Experimental Focus</vt:lpstr>
      <vt:lpstr>Experimental Results</vt:lpstr>
      <vt:lpstr>Base Picture in Grayscale</vt:lpstr>
      <vt:lpstr>Number of Clusters (60x60 sub-images)</vt:lpstr>
      <vt:lpstr>Number of Clusters (60x60 sub-images)</vt:lpstr>
      <vt:lpstr>Number of Clusters (60x60 sub-images)</vt:lpstr>
      <vt:lpstr>Number of Sub-Images</vt:lpstr>
      <vt:lpstr>Number of Sub-Images</vt:lpstr>
      <vt:lpstr>Number of Sub-Images</vt:lpstr>
      <vt:lpstr>Observations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Gay</dc:creator>
  <cp:lastModifiedBy>Austin Gay</cp:lastModifiedBy>
  <cp:revision>1</cp:revision>
  <dcterms:created xsi:type="dcterms:W3CDTF">2021-12-01T16:16:17Z</dcterms:created>
  <dcterms:modified xsi:type="dcterms:W3CDTF">2021-12-02T00:12:59Z</dcterms:modified>
</cp:coreProperties>
</file>