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FB247-EF59-4870-A069-DF5A103104F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EC5E3-D8A2-4E1E-BA57-CC93277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5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C5E3-D8A2-4E1E-BA57-CC9327746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C5E3-D8A2-4E1E-BA57-CC93277466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1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some example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C5E3-D8A2-4E1E-BA57-CC93277466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3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55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1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lorful smoke">
            <a:extLst>
              <a:ext uri="{FF2B5EF4-FFF2-40B4-BE49-F238E27FC236}">
                <a16:creationId xmlns:a16="http://schemas.microsoft.com/office/drawing/2014/main" id="{52942398-DA73-3A34-CC6B-7307C061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34C99-9B2E-F027-23B7-DB7A2D6F6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</a:t>
            </a:r>
            <a:r>
              <a:rPr lang="en-US" sz="6600" dirty="0" err="1">
                <a:solidFill>
                  <a:schemeClr val="bg1"/>
                </a:solidFill>
              </a:rPr>
              <a:t>DnD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ToolKit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SWDV:691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39591-B2E1-9C4A-E707-86649C732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Austin Glass</a:t>
            </a:r>
          </a:p>
        </p:txBody>
      </p:sp>
    </p:spTree>
    <p:extLst>
      <p:ext uri="{BB962C8B-B14F-4D97-AF65-F5344CB8AC3E}">
        <p14:creationId xmlns:p14="http://schemas.microsoft.com/office/powerpoint/2010/main" val="283858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8737F-C3FB-1E73-56B4-53E044D7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The Trouble with the TTRPG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DEFC-A6BF-4F68-97B8-2ABBCE1F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800" dirty="0"/>
              <a:t>Organization is difficult!</a:t>
            </a:r>
          </a:p>
          <a:p>
            <a:pPr lvl="1"/>
            <a:r>
              <a:rPr lang="en-US" sz="2400" b="1" dirty="0"/>
              <a:t>Encounters</a:t>
            </a:r>
          </a:p>
          <a:p>
            <a:pPr lvl="1"/>
            <a:r>
              <a:rPr lang="en-US" sz="2400" dirty="0"/>
              <a:t>Quests</a:t>
            </a:r>
          </a:p>
          <a:p>
            <a:pPr lvl="1"/>
            <a:r>
              <a:rPr lang="en-US" sz="2400" dirty="0"/>
              <a:t>Locations</a:t>
            </a:r>
          </a:p>
          <a:p>
            <a:pPr lvl="1"/>
            <a:r>
              <a:rPr lang="en-US" sz="2400" dirty="0"/>
              <a:t>Rules</a:t>
            </a:r>
          </a:p>
          <a:p>
            <a:pPr lvl="1"/>
            <a:r>
              <a:rPr lang="en-US" sz="2400" dirty="0"/>
              <a:t>Non-player Characters (NPCs)</a:t>
            </a:r>
          </a:p>
          <a:p>
            <a:pPr lvl="1"/>
            <a:r>
              <a:rPr lang="en-US" sz="2400" b="1" dirty="0"/>
              <a:t>Combat</a:t>
            </a:r>
          </a:p>
          <a:p>
            <a:pPr lvl="1"/>
            <a:r>
              <a:rPr lang="en-US" sz="2400" b="1" dirty="0"/>
              <a:t>Character Sheets </a:t>
            </a:r>
          </a:p>
          <a:p>
            <a:pPr lvl="1"/>
            <a:r>
              <a:rPr lang="en-US" sz="2400" b="1" dirty="0"/>
              <a:t>MATH!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7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4A6D4-079F-8CCA-CE25-6E23A3E5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Dungeon Master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4FC2-7E1D-8661-1BEF-C8187825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/>
              <a:t>World builder</a:t>
            </a:r>
          </a:p>
          <a:p>
            <a:r>
              <a:rPr lang="en-US" sz="1700"/>
              <a:t>Arbiter</a:t>
            </a:r>
          </a:p>
          <a:p>
            <a:r>
              <a:rPr lang="en-US" sz="1700"/>
              <a:t>Scorekeeper</a:t>
            </a:r>
          </a:p>
          <a:p>
            <a:endParaRPr lang="en-US" sz="17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F019C8-6DC6-219B-D7BE-36ADE5AE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639" r="18641" b="1"/>
          <a:stretch>
            <a:fillRect/>
          </a:stretch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07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5E8B6-3B61-2300-6E25-1BC180A7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99" r="15253" b="1"/>
          <a:stretch>
            <a:fillRect/>
          </a:stretch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A56B6-B373-AD6B-F197-A5B50C3E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EEED-BE9B-F3B5-E2FE-C6441FCC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Adventure seeker</a:t>
            </a:r>
          </a:p>
          <a:p>
            <a:r>
              <a:rPr lang="en-US" sz="1700"/>
              <a:t>Strategist</a:t>
            </a:r>
          </a:p>
          <a:p>
            <a:r>
              <a:rPr lang="en-US" sz="1700"/>
              <a:t>Story maker</a:t>
            </a:r>
          </a:p>
          <a:p>
            <a:endParaRPr lang="en-US" sz="1700"/>
          </a:p>
          <a:p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547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78196-CF93-3848-5490-93F71A24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87" r="12433"/>
          <a:stretch>
            <a:fillRect/>
          </a:stretch>
        </p:blipFill>
        <p:spPr>
          <a:xfrm>
            <a:off x="3953301" y="10"/>
            <a:ext cx="9756603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FE6E6-6402-A93D-47A6-C46B7A39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Saving the Game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0571-197A-EC8B-6172-F48F121F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Mobile First</a:t>
            </a:r>
          </a:p>
          <a:p>
            <a:r>
              <a:rPr lang="en-US" sz="1700" dirty="0"/>
              <a:t>Random Generation Tables</a:t>
            </a:r>
          </a:p>
          <a:p>
            <a:r>
              <a:rPr lang="en-US" sz="1700" dirty="0"/>
              <a:t>Initiative Tracker</a:t>
            </a:r>
          </a:p>
          <a:p>
            <a:r>
              <a:rPr lang="en-US" sz="1700" dirty="0"/>
              <a:t>Locations and NPCs</a:t>
            </a:r>
          </a:p>
          <a:p>
            <a:r>
              <a:rPr lang="en-US" sz="1700" dirty="0"/>
              <a:t>Built-in Character Sheets</a:t>
            </a:r>
          </a:p>
          <a:p>
            <a:r>
              <a:rPr lang="en-US" sz="1700" dirty="0"/>
              <a:t>Quest Log</a:t>
            </a:r>
          </a:p>
        </p:txBody>
      </p:sp>
    </p:spTree>
    <p:extLst>
      <p:ext uri="{BB962C8B-B14F-4D97-AF65-F5344CB8AC3E}">
        <p14:creationId xmlns:p14="http://schemas.microsoft.com/office/powerpoint/2010/main" val="6687230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0EC6A041B91F49BF84D085CE13F2B8" ma:contentTypeVersion="10" ma:contentTypeDescription="Create a new document." ma:contentTypeScope="" ma:versionID="ff6245aba580eb20c4e9180cbdd63c7b">
  <xsd:schema xmlns:xsd="http://www.w3.org/2001/XMLSchema" xmlns:xs="http://www.w3.org/2001/XMLSchema" xmlns:p="http://schemas.microsoft.com/office/2006/metadata/properties" xmlns:ns3="d3158154-f57c-4dda-97a8-1041db884c20" targetNamespace="http://schemas.microsoft.com/office/2006/metadata/properties" ma:root="true" ma:fieldsID="cfa52137b2793ea2506a2455a6521e5b" ns3:_="">
    <xsd:import namespace="d3158154-f57c-4dda-97a8-1041db884c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ServiceSearchProperties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58154-f57c-4dda-97a8-1041db884c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3158154-f57c-4dda-97a8-1041db884c20" xsi:nil="true"/>
  </documentManagement>
</p:properties>
</file>

<file path=customXml/itemProps1.xml><?xml version="1.0" encoding="utf-8"?>
<ds:datastoreItem xmlns:ds="http://schemas.openxmlformats.org/officeDocument/2006/customXml" ds:itemID="{E95A3926-E8D4-47DE-BF78-887E17F7A0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158154-f57c-4dda-97a8-1041db884c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3A0EBC-539E-4CD2-8D03-98FE2D6D97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201A54-D9EB-4F67-8D00-8D9082D56188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d3158154-f57c-4dda-97a8-1041db884c20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74</Words>
  <Application>Microsoft Office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Neue Haas Grotesk Text Pro</vt:lpstr>
      <vt:lpstr>AccentBoxVTI</vt:lpstr>
      <vt:lpstr>The DnD ToolKit SWDV:691</vt:lpstr>
      <vt:lpstr>The Trouble with the TTRPG</vt:lpstr>
      <vt:lpstr>Dungeon Master</vt:lpstr>
      <vt:lpstr>Player</vt:lpstr>
      <vt:lpstr>Saving the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A Glass</dc:creator>
  <cp:lastModifiedBy>Austin A Glass</cp:lastModifiedBy>
  <cp:revision>1</cp:revision>
  <dcterms:created xsi:type="dcterms:W3CDTF">2025-06-27T21:27:48Z</dcterms:created>
  <dcterms:modified xsi:type="dcterms:W3CDTF">2025-06-27T22:13:06Z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0x0101002C0EC6A041B91F49BF84D085CE13F2B8</vt:lpwstr>
  </property>
</Properties>
</file>