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67" r:id="rId3"/>
    <p:sldId id="268" r:id="rId4"/>
    <p:sldId id="271" r:id="rId5"/>
    <p:sldId id="270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0041C-69C1-4D44-8154-7C645C95B3DF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3_2" csCatId="accent3" phldr="1"/>
      <dgm:spPr/>
    </dgm:pt>
    <dgm:pt modelId="{3094820B-5561-4F2C-B419-9BF8D697A773}">
      <dgm:prSet phldrT="[Text]"/>
      <dgm:spPr/>
      <dgm:t>
        <a:bodyPr/>
        <a:lstStyle/>
        <a:p>
          <a:r>
            <a:rPr lang="en-US" dirty="0"/>
            <a:t>Authenticate manually</a:t>
          </a:r>
        </a:p>
      </dgm:t>
    </dgm:pt>
    <dgm:pt modelId="{8A8AB4F4-6E02-44E8-9CAC-AE254EA733B7}" type="parTrans" cxnId="{127CF43E-AB5D-4026-BF43-CEF849568344}">
      <dgm:prSet/>
      <dgm:spPr/>
      <dgm:t>
        <a:bodyPr/>
        <a:lstStyle/>
        <a:p>
          <a:endParaRPr lang="en-US"/>
        </a:p>
      </dgm:t>
    </dgm:pt>
    <dgm:pt modelId="{D9081F7C-DA8A-498D-9FFE-8BC4B63EF50C}" type="sibTrans" cxnId="{127CF43E-AB5D-4026-BF43-CEF849568344}">
      <dgm:prSet/>
      <dgm:spPr/>
      <dgm:t>
        <a:bodyPr/>
        <a:lstStyle/>
        <a:p>
          <a:endParaRPr lang="en-US"/>
        </a:p>
      </dgm:t>
    </dgm:pt>
    <dgm:pt modelId="{DAE8C05E-22EC-4CF8-923D-3A3F7BF50F32}">
      <dgm:prSet phldrT="[Text]"/>
      <dgm:spPr/>
      <dgm:t>
        <a:bodyPr/>
        <a:lstStyle/>
        <a:p>
          <a:r>
            <a:rPr lang="en-US" dirty="0"/>
            <a:t>Microsoft Authentication Library (MSAL)</a:t>
          </a:r>
        </a:p>
      </dgm:t>
    </dgm:pt>
    <dgm:pt modelId="{0390A69A-CC2C-4CD3-95D1-BD5855FA09D1}" type="parTrans" cxnId="{0C27E207-D42D-454A-9129-132CC8CE6472}">
      <dgm:prSet/>
      <dgm:spPr/>
      <dgm:t>
        <a:bodyPr/>
        <a:lstStyle/>
        <a:p>
          <a:endParaRPr lang="en-US"/>
        </a:p>
      </dgm:t>
    </dgm:pt>
    <dgm:pt modelId="{6A9C63D1-3BCF-4A5E-BF8E-0AA7E3938DC6}" type="sibTrans" cxnId="{0C27E207-D42D-454A-9129-132CC8CE6472}">
      <dgm:prSet/>
      <dgm:spPr/>
      <dgm:t>
        <a:bodyPr/>
        <a:lstStyle/>
        <a:p>
          <a:endParaRPr lang="en-US"/>
        </a:p>
      </dgm:t>
    </dgm:pt>
    <dgm:pt modelId="{C4C0EEA3-4AD6-4A77-B58C-8B63155BE43D}">
      <dgm:prSet phldrT="[Text]"/>
      <dgm:spPr/>
      <dgm:t>
        <a:bodyPr/>
        <a:lstStyle/>
        <a:p>
          <a:r>
            <a:rPr lang="en-US" dirty="0"/>
            <a:t>Microsoft Graph</a:t>
          </a:r>
        </a:p>
      </dgm:t>
    </dgm:pt>
    <dgm:pt modelId="{CF6F6000-CFCA-4885-8757-AC39A329FB6E}" type="parTrans" cxnId="{CD9E2C1E-DB7A-4DB5-8761-9F310E59058D}">
      <dgm:prSet/>
      <dgm:spPr/>
      <dgm:t>
        <a:bodyPr/>
        <a:lstStyle/>
        <a:p>
          <a:endParaRPr lang="en-US"/>
        </a:p>
      </dgm:t>
    </dgm:pt>
    <dgm:pt modelId="{B47C831F-A67A-44C1-8676-738C74E3168C}" type="sibTrans" cxnId="{CD9E2C1E-DB7A-4DB5-8761-9F310E59058D}">
      <dgm:prSet/>
      <dgm:spPr/>
      <dgm:t>
        <a:bodyPr/>
        <a:lstStyle/>
        <a:p>
          <a:endParaRPr lang="en-US"/>
        </a:p>
      </dgm:t>
    </dgm:pt>
    <dgm:pt modelId="{D7AF4589-4D06-47E7-98C9-37CD59C021B9}" type="pres">
      <dgm:prSet presAssocID="{DFE0041C-69C1-4D44-8154-7C645C95B3DF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3A84E7BD-9E89-44A4-90B3-88B2F75539B2}" type="pres">
      <dgm:prSet presAssocID="{C4C0EEA3-4AD6-4A77-B58C-8B63155BE43D}" presName="Accent3" presStyleCnt="0"/>
      <dgm:spPr/>
    </dgm:pt>
    <dgm:pt modelId="{1940EB40-4436-4A2C-A87F-AB624C9406DB}" type="pres">
      <dgm:prSet presAssocID="{C4C0EEA3-4AD6-4A77-B58C-8B63155BE43D}" presName="Accent" presStyleLbl="node1" presStyleIdx="0" presStyleCnt="3"/>
      <dgm:spPr/>
    </dgm:pt>
    <dgm:pt modelId="{7EB2D5B1-FA91-4922-ABF3-5E2DDCAFE893}" type="pres">
      <dgm:prSet presAssocID="{C4C0EEA3-4AD6-4A77-B58C-8B63155BE43D}" presName="ParentBackground3" presStyleCnt="0"/>
      <dgm:spPr/>
    </dgm:pt>
    <dgm:pt modelId="{58CCF935-3D04-4CD9-8079-B2C79726986C}" type="pres">
      <dgm:prSet presAssocID="{C4C0EEA3-4AD6-4A77-B58C-8B63155BE43D}" presName="ParentBackground" presStyleLbl="fgAcc1" presStyleIdx="0" presStyleCnt="3"/>
      <dgm:spPr/>
    </dgm:pt>
    <dgm:pt modelId="{36CF47D2-C8C4-4C3C-A540-3A4167945582}" type="pres">
      <dgm:prSet presAssocID="{C4C0EEA3-4AD6-4A77-B58C-8B63155BE43D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73484EB-5718-4129-A4AB-E162935C6242}" type="pres">
      <dgm:prSet presAssocID="{DAE8C05E-22EC-4CF8-923D-3A3F7BF50F32}" presName="Accent2" presStyleCnt="0"/>
      <dgm:spPr/>
    </dgm:pt>
    <dgm:pt modelId="{D3C53081-266A-4CEE-9DC4-8CCBF753039E}" type="pres">
      <dgm:prSet presAssocID="{DAE8C05E-22EC-4CF8-923D-3A3F7BF50F32}" presName="Accent" presStyleLbl="node1" presStyleIdx="1" presStyleCnt="3"/>
      <dgm:spPr/>
    </dgm:pt>
    <dgm:pt modelId="{311FD0AD-AFF2-4B0F-AAA6-B1752A259DD9}" type="pres">
      <dgm:prSet presAssocID="{DAE8C05E-22EC-4CF8-923D-3A3F7BF50F32}" presName="ParentBackground2" presStyleCnt="0"/>
      <dgm:spPr/>
    </dgm:pt>
    <dgm:pt modelId="{EC5C5B0D-C130-4353-B73D-21EC245C1D47}" type="pres">
      <dgm:prSet presAssocID="{DAE8C05E-22EC-4CF8-923D-3A3F7BF50F32}" presName="ParentBackground" presStyleLbl="fgAcc1" presStyleIdx="1" presStyleCnt="3"/>
      <dgm:spPr/>
    </dgm:pt>
    <dgm:pt modelId="{1142DC87-28AD-4D37-AACE-0A50C16E00AB}" type="pres">
      <dgm:prSet presAssocID="{DAE8C05E-22EC-4CF8-923D-3A3F7BF50F3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977BD85-6498-4449-B2F7-72AFA208E303}" type="pres">
      <dgm:prSet presAssocID="{3094820B-5561-4F2C-B419-9BF8D697A773}" presName="Accent1" presStyleCnt="0"/>
      <dgm:spPr/>
    </dgm:pt>
    <dgm:pt modelId="{56542EF3-5835-43D1-803E-772944470293}" type="pres">
      <dgm:prSet presAssocID="{3094820B-5561-4F2C-B419-9BF8D697A773}" presName="Accent" presStyleLbl="node1" presStyleIdx="2" presStyleCnt="3"/>
      <dgm:spPr/>
    </dgm:pt>
    <dgm:pt modelId="{1BAEE9DE-0ACA-4896-8C41-FC075AFF31A8}" type="pres">
      <dgm:prSet presAssocID="{3094820B-5561-4F2C-B419-9BF8D697A773}" presName="ParentBackground1" presStyleCnt="0"/>
      <dgm:spPr/>
    </dgm:pt>
    <dgm:pt modelId="{B75662FC-64ED-4091-BA4F-70281434D54B}" type="pres">
      <dgm:prSet presAssocID="{3094820B-5561-4F2C-B419-9BF8D697A773}" presName="ParentBackground" presStyleLbl="fgAcc1" presStyleIdx="2" presStyleCnt="3"/>
      <dgm:spPr/>
    </dgm:pt>
    <dgm:pt modelId="{A8013160-FCAF-4B33-869D-1FA8965FBA8A}" type="pres">
      <dgm:prSet presAssocID="{3094820B-5561-4F2C-B419-9BF8D697A773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AEBED00-022D-4701-96A7-BF6A9F5D12AF}" type="presOf" srcId="{C4C0EEA3-4AD6-4A77-B58C-8B63155BE43D}" destId="{36CF47D2-C8C4-4C3C-A540-3A4167945582}" srcOrd="1" destOrd="0" presId="urn:microsoft.com/office/officeart/2011/layout/CircleProcess"/>
    <dgm:cxn modelId="{0C27E207-D42D-454A-9129-132CC8CE6472}" srcId="{DFE0041C-69C1-4D44-8154-7C645C95B3DF}" destId="{DAE8C05E-22EC-4CF8-923D-3A3F7BF50F32}" srcOrd="1" destOrd="0" parTransId="{0390A69A-CC2C-4CD3-95D1-BD5855FA09D1}" sibTransId="{6A9C63D1-3BCF-4A5E-BF8E-0AA7E3938DC6}"/>
    <dgm:cxn modelId="{2FB26C13-33C4-4B54-BDC0-167D7CAC9876}" type="presOf" srcId="{3094820B-5561-4F2C-B419-9BF8D697A773}" destId="{A8013160-FCAF-4B33-869D-1FA8965FBA8A}" srcOrd="1" destOrd="0" presId="urn:microsoft.com/office/officeart/2011/layout/CircleProcess"/>
    <dgm:cxn modelId="{CD9E2C1E-DB7A-4DB5-8761-9F310E59058D}" srcId="{DFE0041C-69C1-4D44-8154-7C645C95B3DF}" destId="{C4C0EEA3-4AD6-4A77-B58C-8B63155BE43D}" srcOrd="2" destOrd="0" parTransId="{CF6F6000-CFCA-4885-8757-AC39A329FB6E}" sibTransId="{B47C831F-A67A-44C1-8676-738C74E3168C}"/>
    <dgm:cxn modelId="{127CF43E-AB5D-4026-BF43-CEF849568344}" srcId="{DFE0041C-69C1-4D44-8154-7C645C95B3DF}" destId="{3094820B-5561-4F2C-B419-9BF8D697A773}" srcOrd="0" destOrd="0" parTransId="{8A8AB4F4-6E02-44E8-9CAC-AE254EA733B7}" sibTransId="{D9081F7C-DA8A-498D-9FFE-8BC4B63EF50C}"/>
    <dgm:cxn modelId="{64C7C761-BA60-4E91-834D-8C90ACF8F8EF}" type="presOf" srcId="{DAE8C05E-22EC-4CF8-923D-3A3F7BF50F32}" destId="{EC5C5B0D-C130-4353-B73D-21EC245C1D47}" srcOrd="0" destOrd="0" presId="urn:microsoft.com/office/officeart/2011/layout/CircleProcess"/>
    <dgm:cxn modelId="{903C3E59-5DFF-45FB-BCFA-712AA46D02BB}" type="presOf" srcId="{C4C0EEA3-4AD6-4A77-B58C-8B63155BE43D}" destId="{58CCF935-3D04-4CD9-8079-B2C79726986C}" srcOrd="0" destOrd="0" presId="urn:microsoft.com/office/officeart/2011/layout/CircleProcess"/>
    <dgm:cxn modelId="{FF39BE7D-8EE4-47E3-B74A-4089C8A38119}" type="presOf" srcId="{3094820B-5561-4F2C-B419-9BF8D697A773}" destId="{B75662FC-64ED-4091-BA4F-70281434D54B}" srcOrd="0" destOrd="0" presId="urn:microsoft.com/office/officeart/2011/layout/CircleProcess"/>
    <dgm:cxn modelId="{C6A28FE5-B8F3-4BE4-A7C5-2EE5E5E0B0B7}" type="presOf" srcId="{DFE0041C-69C1-4D44-8154-7C645C95B3DF}" destId="{D7AF4589-4D06-47E7-98C9-37CD59C021B9}" srcOrd="0" destOrd="0" presId="urn:microsoft.com/office/officeart/2011/layout/CircleProcess"/>
    <dgm:cxn modelId="{8219B7EC-BB4E-4320-AD27-0EBA6C368033}" type="presOf" srcId="{DAE8C05E-22EC-4CF8-923D-3A3F7BF50F32}" destId="{1142DC87-28AD-4D37-AACE-0A50C16E00AB}" srcOrd="1" destOrd="0" presId="urn:microsoft.com/office/officeart/2011/layout/CircleProcess"/>
    <dgm:cxn modelId="{9DDF2D9A-280C-4710-9A82-21D52B050BEE}" type="presParOf" srcId="{D7AF4589-4D06-47E7-98C9-37CD59C021B9}" destId="{3A84E7BD-9E89-44A4-90B3-88B2F75539B2}" srcOrd="0" destOrd="0" presId="urn:microsoft.com/office/officeart/2011/layout/CircleProcess"/>
    <dgm:cxn modelId="{9266A475-FA01-4C5A-A261-DC21BD64F219}" type="presParOf" srcId="{3A84E7BD-9E89-44A4-90B3-88B2F75539B2}" destId="{1940EB40-4436-4A2C-A87F-AB624C9406DB}" srcOrd="0" destOrd="0" presId="urn:microsoft.com/office/officeart/2011/layout/CircleProcess"/>
    <dgm:cxn modelId="{EEB454C5-99D1-4C02-B053-D1F86F5CF8BD}" type="presParOf" srcId="{D7AF4589-4D06-47E7-98C9-37CD59C021B9}" destId="{7EB2D5B1-FA91-4922-ABF3-5E2DDCAFE893}" srcOrd="1" destOrd="0" presId="urn:microsoft.com/office/officeart/2011/layout/CircleProcess"/>
    <dgm:cxn modelId="{45753F3C-FA5D-49BA-86A4-AFD6101532C2}" type="presParOf" srcId="{7EB2D5B1-FA91-4922-ABF3-5E2DDCAFE893}" destId="{58CCF935-3D04-4CD9-8079-B2C79726986C}" srcOrd="0" destOrd="0" presId="urn:microsoft.com/office/officeart/2011/layout/CircleProcess"/>
    <dgm:cxn modelId="{639E534B-095D-49F0-AAB8-53EFC5FB4298}" type="presParOf" srcId="{D7AF4589-4D06-47E7-98C9-37CD59C021B9}" destId="{36CF47D2-C8C4-4C3C-A540-3A4167945582}" srcOrd="2" destOrd="0" presId="urn:microsoft.com/office/officeart/2011/layout/CircleProcess"/>
    <dgm:cxn modelId="{BD498806-C11C-4AA5-B18D-D53B86D3006D}" type="presParOf" srcId="{D7AF4589-4D06-47E7-98C9-37CD59C021B9}" destId="{C73484EB-5718-4129-A4AB-E162935C6242}" srcOrd="3" destOrd="0" presId="urn:microsoft.com/office/officeart/2011/layout/CircleProcess"/>
    <dgm:cxn modelId="{744EA4B0-75D0-4C26-A857-F864BA3D5C1D}" type="presParOf" srcId="{C73484EB-5718-4129-A4AB-E162935C6242}" destId="{D3C53081-266A-4CEE-9DC4-8CCBF753039E}" srcOrd="0" destOrd="0" presId="urn:microsoft.com/office/officeart/2011/layout/CircleProcess"/>
    <dgm:cxn modelId="{0EB08357-64D4-4ECD-A16C-081E03B320A7}" type="presParOf" srcId="{D7AF4589-4D06-47E7-98C9-37CD59C021B9}" destId="{311FD0AD-AFF2-4B0F-AAA6-B1752A259DD9}" srcOrd="4" destOrd="0" presId="urn:microsoft.com/office/officeart/2011/layout/CircleProcess"/>
    <dgm:cxn modelId="{6024CEE1-3EF6-4A7C-A089-F097191F9D7D}" type="presParOf" srcId="{311FD0AD-AFF2-4B0F-AAA6-B1752A259DD9}" destId="{EC5C5B0D-C130-4353-B73D-21EC245C1D47}" srcOrd="0" destOrd="0" presId="urn:microsoft.com/office/officeart/2011/layout/CircleProcess"/>
    <dgm:cxn modelId="{500A78E8-79AC-4A38-9BC9-C3054CD2A530}" type="presParOf" srcId="{D7AF4589-4D06-47E7-98C9-37CD59C021B9}" destId="{1142DC87-28AD-4D37-AACE-0A50C16E00AB}" srcOrd="5" destOrd="0" presId="urn:microsoft.com/office/officeart/2011/layout/CircleProcess"/>
    <dgm:cxn modelId="{19683761-AE2D-4C6C-8F3E-C16F3FCDACD8}" type="presParOf" srcId="{D7AF4589-4D06-47E7-98C9-37CD59C021B9}" destId="{9977BD85-6498-4449-B2F7-72AFA208E303}" srcOrd="6" destOrd="0" presId="urn:microsoft.com/office/officeart/2011/layout/CircleProcess"/>
    <dgm:cxn modelId="{F0F2F5F8-D700-47F7-9506-DFBA7B3D6264}" type="presParOf" srcId="{9977BD85-6498-4449-B2F7-72AFA208E303}" destId="{56542EF3-5835-43D1-803E-772944470293}" srcOrd="0" destOrd="0" presId="urn:microsoft.com/office/officeart/2011/layout/CircleProcess"/>
    <dgm:cxn modelId="{302800EF-E5EE-4F0B-9B8F-60353A2C53F6}" type="presParOf" srcId="{D7AF4589-4D06-47E7-98C9-37CD59C021B9}" destId="{1BAEE9DE-0ACA-4896-8C41-FC075AFF31A8}" srcOrd="7" destOrd="0" presId="urn:microsoft.com/office/officeart/2011/layout/CircleProcess"/>
    <dgm:cxn modelId="{76DB9F7C-83D1-42EC-A3B0-1C7B47374B5D}" type="presParOf" srcId="{1BAEE9DE-0ACA-4896-8C41-FC075AFF31A8}" destId="{B75662FC-64ED-4091-BA4F-70281434D54B}" srcOrd="0" destOrd="0" presId="urn:microsoft.com/office/officeart/2011/layout/CircleProcess"/>
    <dgm:cxn modelId="{7FEF6CAE-3C7E-42AD-B76C-B33DCC9F7F3D}" type="presParOf" srcId="{D7AF4589-4D06-47E7-98C9-37CD59C021B9}" destId="{A8013160-FCAF-4B33-869D-1FA8965FBA8A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0EB40-4436-4A2C-A87F-AB624C9406DB}">
      <dsp:nvSpPr>
        <dsp:cNvPr id="0" name=""/>
        <dsp:cNvSpPr/>
      </dsp:nvSpPr>
      <dsp:spPr>
        <a:xfrm>
          <a:off x="8002425" y="1683583"/>
          <a:ext cx="3490798" cy="34914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CF935-3D04-4CD9-8079-B2C79726986C}">
      <dsp:nvSpPr>
        <dsp:cNvPr id="0" name=""/>
        <dsp:cNvSpPr/>
      </dsp:nvSpPr>
      <dsp:spPr>
        <a:xfrm>
          <a:off x="8118330" y="1799985"/>
          <a:ext cx="3258988" cy="32586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Microsoft Graph</a:t>
          </a:r>
        </a:p>
      </dsp:txBody>
      <dsp:txXfrm>
        <a:off x="8584224" y="2265593"/>
        <a:ext cx="2327199" cy="2327425"/>
      </dsp:txXfrm>
    </dsp:sp>
    <dsp:sp modelId="{D3C53081-266A-4CEE-9DC4-8CCBF753039E}">
      <dsp:nvSpPr>
        <dsp:cNvPr id="0" name=""/>
        <dsp:cNvSpPr/>
      </dsp:nvSpPr>
      <dsp:spPr>
        <a:xfrm rot="2700000">
          <a:off x="4398788" y="1687804"/>
          <a:ext cx="3482390" cy="3482390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C5B0D-C130-4353-B73D-21EC245C1D47}">
      <dsp:nvSpPr>
        <dsp:cNvPr id="0" name=""/>
        <dsp:cNvSpPr/>
      </dsp:nvSpPr>
      <dsp:spPr>
        <a:xfrm>
          <a:off x="4510489" y="1799985"/>
          <a:ext cx="3258988" cy="32586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Microsoft Authentication Library (MSAL)</a:t>
          </a:r>
        </a:p>
      </dsp:txBody>
      <dsp:txXfrm>
        <a:off x="4976384" y="2265593"/>
        <a:ext cx="2327199" cy="2327425"/>
      </dsp:txXfrm>
    </dsp:sp>
    <dsp:sp modelId="{56542EF3-5835-43D1-803E-772944470293}">
      <dsp:nvSpPr>
        <dsp:cNvPr id="0" name=""/>
        <dsp:cNvSpPr/>
      </dsp:nvSpPr>
      <dsp:spPr>
        <a:xfrm rot="2700000">
          <a:off x="790947" y="1687804"/>
          <a:ext cx="3482390" cy="3482390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662FC-64ED-4091-BA4F-70281434D54B}">
      <dsp:nvSpPr>
        <dsp:cNvPr id="0" name=""/>
        <dsp:cNvSpPr/>
      </dsp:nvSpPr>
      <dsp:spPr>
        <a:xfrm>
          <a:off x="902649" y="1799985"/>
          <a:ext cx="3258988" cy="32586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Authenticate manually</a:t>
          </a:r>
        </a:p>
      </dsp:txBody>
      <dsp:txXfrm>
        <a:off x="1368543" y="2265593"/>
        <a:ext cx="2327199" cy="2327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9B5FE-0AAB-4D61-93DF-5B2B6F87877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9B65-0F19-44A7-ACB5-17996AC9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5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4640-491A-4ECE-8E7B-27B24F42F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52675-518F-4BC9-BE3C-FA8E3A22C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41A5F-10F6-4B44-AC62-70E22D6D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31A42-8969-40BB-8879-285CA0CE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E952D-3E72-4DA2-879E-D129924F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5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BE97-FC74-44DF-858D-41AE61F5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6F5A8-58B8-483E-9109-252CA20E9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9B7E-959E-4901-8AA7-FB257D36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14C98-849B-4C7E-BE05-6BE48C0E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C79FE-A3F0-4026-8436-FCB3AE73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DD8C9-343C-4435-B1AE-4A8C0D6B7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0D560-1D25-4348-8286-0CA85EE7A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C6959-5CB7-4CD6-8563-87FD27D4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473D0-2862-4B7D-90E4-45C992E6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F843-9672-4623-A9D2-62659180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7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40A0-89B0-4BA0-926E-569D8906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8D33-42DE-4106-B4CF-C55FE8784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68DA9-5193-42BE-AD98-E058F423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442CC-7AE0-4582-850F-C3A9EFE0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D9605-831E-40D7-9EB9-7193F513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7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763B-0458-4184-910A-69E4EC7A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34F83-4C2E-474B-8A17-CB87D269D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2176-85B6-4EB7-AF5A-4950A05A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10B7-0883-4D49-8684-21DADB64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840A1-F44B-4455-BF09-2BBC8735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1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0673-6CD6-4EF9-8215-57C012D2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B90E-E486-4F68-B6A9-CC4AE89DB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ED411-9C03-4788-BEAC-FF64DE911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5E3DF-A16B-4245-ABFB-4E6B3247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8438E-ABB3-49B0-8E11-758F07C4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BC70C-66E1-4768-8659-14E5D033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2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5E0D-5ADE-48A4-8F81-80D512AF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215D9-B021-44AA-81DA-0DFBE0945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5B9C3-28DC-4D53-951E-5BA4B7645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6C5AE-C483-464E-82CF-C18961C5B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8FB57-BD92-493C-8086-7F1FE6730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247BE-33F7-49C3-A5B2-8F8815ED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1BD7A-BE24-4B13-B666-5C3208DB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C77E2-3EB0-4D9B-83EE-65F92DE3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5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D1B-F77F-4DEC-99B4-BA25BCD8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E650C-4F5D-48AF-AFDD-78E22DB6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C94F5-AF58-40D3-B497-DE748BBC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D352A-7712-46B9-A7BC-5460A3E8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7FCF6-346A-48A9-9200-D05BF989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77FEB-8D06-44D5-BF25-4FA0BE7C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3B890-8510-4CF4-A3F5-71665C0D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8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DD01-C755-4300-A6CF-550BAC90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62EA4-4187-49BC-B5F5-107687EB2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4ACED-6F88-4D26-AB9F-101EAA497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6CA7-1228-4769-A265-28D6E3BF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AE3FC-D0A1-43D4-827B-6437F6B1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E28AE-6A85-4643-9369-D1D670D7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F269-CD80-466D-AE7F-20493C756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E2424-D369-4D14-9534-CDFA907CA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825AD-9D26-4D80-8D33-060B25F4E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AA6EF-E091-4989-9255-0F413CF9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DC8B2-3F01-4017-8E3F-3BDEFAFC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6FD0C-D7E1-4EAA-B660-F9A8B9F0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8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A14E7-B31C-48DF-8558-5139BFB8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3A5C9-8AF9-44E5-9BCF-E44F3D4A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1B25D-5910-43F8-A3E5-1BC7177AB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7220E-2F9E-476A-9E60-F475CD477BC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061C8-3202-48A7-ABA1-F743AA263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F0A14-2F7B-48F7-B8FD-45FED783A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0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59FD844-A10E-4E52-8031-AB68BDCE26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357896"/>
              </p:ext>
            </p:extLst>
          </p:nvPr>
        </p:nvGraphicFramePr>
        <p:xfrm>
          <a:off x="0" y="0"/>
          <a:ext cx="1156294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54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 descr="The diagram depicts the cloud identity as the common service among many cloud, on-premises, and device applications.">
            <a:extLst>
              <a:ext uri="{FF2B5EF4-FFF2-40B4-BE49-F238E27FC236}">
                <a16:creationId xmlns:a16="http://schemas.microsoft.com/office/drawing/2014/main" id="{15824F67-336F-479A-ADB2-0C5882C6A416}"/>
              </a:ext>
            </a:extLst>
          </p:cNvPr>
          <p:cNvGrpSpPr/>
          <p:nvPr/>
        </p:nvGrpSpPr>
        <p:grpSpPr>
          <a:xfrm>
            <a:off x="370937" y="1155600"/>
            <a:ext cx="11341192" cy="5119086"/>
            <a:chOff x="370937" y="1155600"/>
            <a:chExt cx="11341192" cy="51190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4D8C14-F219-40EF-91EE-F2C7E21C6A0C}"/>
                </a:ext>
              </a:extLst>
            </p:cNvPr>
            <p:cNvSpPr/>
            <p:nvPr/>
          </p:nvSpPr>
          <p:spPr bwMode="auto">
            <a:xfrm>
              <a:off x="785914" y="5862683"/>
              <a:ext cx="246443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spc="29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(Body)"/>
                  <a:cs typeface="Segoe UI Semilight" panose="020B0402040204020203" pitchFamily="34" charset="0"/>
                </a:rPr>
                <a:t>On-premises apps</a:t>
              </a:r>
            </a:p>
          </p:txBody>
        </p:sp>
        <p:grpSp>
          <p:nvGrpSpPr>
            <p:cNvPr id="5" name="Group 207">
              <a:extLst>
                <a:ext uri="{FF2B5EF4-FFF2-40B4-BE49-F238E27FC236}">
                  <a16:creationId xmlns:a16="http://schemas.microsoft.com/office/drawing/2014/main" id="{FF838FCB-FF05-4C0B-A156-549C06B612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41620" y="5532892"/>
              <a:ext cx="743588" cy="723552"/>
              <a:chOff x="3750" y="2040"/>
              <a:chExt cx="334" cy="325"/>
            </a:xfrm>
            <a:solidFill>
              <a:srgbClr val="0078D7"/>
            </a:solidFill>
          </p:grpSpPr>
          <p:sp>
            <p:nvSpPr>
              <p:cNvPr id="258" name="Rectangle 208">
                <a:extLst>
                  <a:ext uri="{FF2B5EF4-FFF2-40B4-BE49-F238E27FC236}">
                    <a16:creationId xmlns:a16="http://schemas.microsoft.com/office/drawing/2014/main" id="{EEB8DED2-1418-4A2B-81A2-B0DFE00CE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" y="2071"/>
                <a:ext cx="150" cy="294"/>
              </a:xfrm>
              <a:prstGeom prst="rect">
                <a:avLst/>
              </a:prstGeom>
              <a:solidFill>
                <a:srgbClr val="FFFFFF"/>
              </a:solidFill>
              <a:ln w="158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Freeform 209">
                <a:extLst>
                  <a:ext uri="{FF2B5EF4-FFF2-40B4-BE49-F238E27FC236}">
                    <a16:creationId xmlns:a16="http://schemas.microsoft.com/office/drawing/2014/main" id="{736EC171-8229-497B-8736-58BF6DE25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0" y="2146"/>
                <a:ext cx="83" cy="219"/>
              </a:xfrm>
              <a:custGeom>
                <a:avLst/>
                <a:gdLst>
                  <a:gd name="T0" fmla="*/ 83 w 83"/>
                  <a:gd name="T1" fmla="*/ 219 h 219"/>
                  <a:gd name="T2" fmla="*/ 0 w 83"/>
                  <a:gd name="T3" fmla="*/ 219 h 219"/>
                  <a:gd name="T4" fmla="*/ 0 w 83"/>
                  <a:gd name="T5" fmla="*/ 0 h 219"/>
                  <a:gd name="T6" fmla="*/ 83 w 83"/>
                  <a:gd name="T7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219">
                    <a:moveTo>
                      <a:pt x="83" y="219"/>
                    </a:moveTo>
                    <a:lnTo>
                      <a:pt x="0" y="219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Freeform 210">
                <a:extLst>
                  <a:ext uri="{FF2B5EF4-FFF2-40B4-BE49-F238E27FC236}">
                    <a16:creationId xmlns:a16="http://schemas.microsoft.com/office/drawing/2014/main" id="{0768A900-61A9-480D-B1E7-33AF4C705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" y="2224"/>
                <a:ext cx="47" cy="141"/>
              </a:xfrm>
              <a:custGeom>
                <a:avLst/>
                <a:gdLst>
                  <a:gd name="T0" fmla="*/ 0 w 47"/>
                  <a:gd name="T1" fmla="*/ 141 h 141"/>
                  <a:gd name="T2" fmla="*/ 47 w 47"/>
                  <a:gd name="T3" fmla="*/ 141 h 141"/>
                  <a:gd name="T4" fmla="*/ 47 w 47"/>
                  <a:gd name="T5" fmla="*/ 0 h 141"/>
                  <a:gd name="T6" fmla="*/ 0 w 47"/>
                  <a:gd name="T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141">
                    <a:moveTo>
                      <a:pt x="0" y="141"/>
                    </a:moveTo>
                    <a:lnTo>
                      <a:pt x="47" y="141"/>
                    </a:lnTo>
                    <a:lnTo>
                      <a:pt x="4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" name="Freeform 211">
                <a:extLst>
                  <a:ext uri="{FF2B5EF4-FFF2-40B4-BE49-F238E27FC236}">
                    <a16:creationId xmlns:a16="http://schemas.microsoft.com/office/drawing/2014/main" id="{20518715-0140-438E-BAD8-1BB450A90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" y="2312"/>
                <a:ext cx="36" cy="53"/>
              </a:xfrm>
              <a:custGeom>
                <a:avLst/>
                <a:gdLst>
                  <a:gd name="T0" fmla="*/ 19 w 19"/>
                  <a:gd name="T1" fmla="*/ 28 h 28"/>
                  <a:gd name="T2" fmla="*/ 19 w 19"/>
                  <a:gd name="T3" fmla="*/ 10 h 28"/>
                  <a:gd name="T4" fmla="*/ 9 w 19"/>
                  <a:gd name="T5" fmla="*/ 0 h 28"/>
                  <a:gd name="T6" fmla="*/ 0 w 19"/>
                  <a:gd name="T7" fmla="*/ 10 h 28"/>
                  <a:gd name="T8" fmla="*/ 0 w 1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8">
                    <a:moveTo>
                      <a:pt x="19" y="28"/>
                    </a:move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5"/>
                      <a:pt x="15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8"/>
                      <a:pt x="0" y="28"/>
                      <a:pt x="0" y="28"/>
                    </a:cubicBezTo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Rectangle 212">
                <a:extLst>
                  <a:ext uri="{FF2B5EF4-FFF2-40B4-BE49-F238E27FC236}">
                    <a16:creationId xmlns:a16="http://schemas.microsoft.com/office/drawing/2014/main" id="{6B51195F-554C-4DFA-A492-20941DCFE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040"/>
                <a:ext cx="42" cy="31"/>
              </a:xfrm>
              <a:prstGeom prst="rect">
                <a:avLst/>
              </a:prstGeom>
              <a:solidFill>
                <a:srgbClr val="FFFFFF"/>
              </a:solidFill>
              <a:ln w="158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3" name="Rectangle 213">
                <a:extLst>
                  <a:ext uri="{FF2B5EF4-FFF2-40B4-BE49-F238E27FC236}">
                    <a16:creationId xmlns:a16="http://schemas.microsoft.com/office/drawing/2014/main" id="{F4B7F6E8-A4B9-488A-867B-63C44961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098"/>
                <a:ext cx="15" cy="15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4" name="Rectangle 214">
                <a:extLst>
                  <a:ext uri="{FF2B5EF4-FFF2-40B4-BE49-F238E27FC236}">
                    <a16:creationId xmlns:a16="http://schemas.microsoft.com/office/drawing/2014/main" id="{A2EF66B2-10A4-4A60-84C9-9AA6AB1E0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138"/>
                <a:ext cx="15" cy="15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Rectangle 215">
                <a:extLst>
                  <a:ext uri="{FF2B5EF4-FFF2-40B4-BE49-F238E27FC236}">
                    <a16:creationId xmlns:a16="http://schemas.microsoft.com/office/drawing/2014/main" id="{103E7115-0EC9-45AF-9102-F2EEBAFE4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176"/>
                <a:ext cx="15" cy="15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Rectangle 216">
                <a:extLst>
                  <a:ext uri="{FF2B5EF4-FFF2-40B4-BE49-F238E27FC236}">
                    <a16:creationId xmlns:a16="http://schemas.microsoft.com/office/drawing/2014/main" id="{17C47A5E-C1EB-4DC1-BB59-02FF96EA0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216"/>
                <a:ext cx="15" cy="16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" name="Rectangle 217">
                <a:extLst>
                  <a:ext uri="{FF2B5EF4-FFF2-40B4-BE49-F238E27FC236}">
                    <a16:creationId xmlns:a16="http://schemas.microsoft.com/office/drawing/2014/main" id="{53564044-67A7-42C6-9ECB-743A365AB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254"/>
                <a:ext cx="15" cy="16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" name="Rectangle 218">
                <a:extLst>
                  <a:ext uri="{FF2B5EF4-FFF2-40B4-BE49-F238E27FC236}">
                    <a16:creationId xmlns:a16="http://schemas.microsoft.com/office/drawing/2014/main" id="{BCA7B5DD-324D-42E3-91C9-F28FA028A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098"/>
                <a:ext cx="15" cy="15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9" name="Rectangle 219">
                <a:extLst>
                  <a:ext uri="{FF2B5EF4-FFF2-40B4-BE49-F238E27FC236}">
                    <a16:creationId xmlns:a16="http://schemas.microsoft.com/office/drawing/2014/main" id="{2F141698-16E7-4FC4-BAF3-1740E38BA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138"/>
                <a:ext cx="15" cy="15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Rectangle 220">
                <a:extLst>
                  <a:ext uri="{FF2B5EF4-FFF2-40B4-BE49-F238E27FC236}">
                    <a16:creationId xmlns:a16="http://schemas.microsoft.com/office/drawing/2014/main" id="{52E2B29F-3E76-4540-A0CD-AAE495D47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176"/>
                <a:ext cx="15" cy="15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Rectangle 221">
                <a:extLst>
                  <a:ext uri="{FF2B5EF4-FFF2-40B4-BE49-F238E27FC236}">
                    <a16:creationId xmlns:a16="http://schemas.microsoft.com/office/drawing/2014/main" id="{191DE8D8-8156-4F13-ADAE-149F521B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216"/>
                <a:ext cx="15" cy="16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Rectangle 222">
                <a:extLst>
                  <a:ext uri="{FF2B5EF4-FFF2-40B4-BE49-F238E27FC236}">
                    <a16:creationId xmlns:a16="http://schemas.microsoft.com/office/drawing/2014/main" id="{1FDA6C27-9DC1-4BD7-837D-2D6E73127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254"/>
                <a:ext cx="15" cy="16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3" name="Rectangle 223">
                <a:extLst>
                  <a:ext uri="{FF2B5EF4-FFF2-40B4-BE49-F238E27FC236}">
                    <a16:creationId xmlns:a16="http://schemas.microsoft.com/office/drawing/2014/main" id="{92963689-D4C4-4FA6-B328-B42B26D12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" y="2098"/>
                <a:ext cx="15" cy="15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Rectangle 224">
                <a:extLst>
                  <a:ext uri="{FF2B5EF4-FFF2-40B4-BE49-F238E27FC236}">
                    <a16:creationId xmlns:a16="http://schemas.microsoft.com/office/drawing/2014/main" id="{411F01AA-AFED-4FB9-9526-A22919408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" y="2138"/>
                <a:ext cx="15" cy="15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Rectangle 225">
                <a:extLst>
                  <a:ext uri="{FF2B5EF4-FFF2-40B4-BE49-F238E27FC236}">
                    <a16:creationId xmlns:a16="http://schemas.microsoft.com/office/drawing/2014/main" id="{5C62F85D-3F09-46AE-A3D4-4195F5CB1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" y="2176"/>
                <a:ext cx="15" cy="15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Rectangle 226">
                <a:extLst>
                  <a:ext uri="{FF2B5EF4-FFF2-40B4-BE49-F238E27FC236}">
                    <a16:creationId xmlns:a16="http://schemas.microsoft.com/office/drawing/2014/main" id="{95B71479-E400-4580-8F89-A39440E7D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" y="2216"/>
                <a:ext cx="15" cy="16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7" name="Rectangle 227">
                <a:extLst>
                  <a:ext uri="{FF2B5EF4-FFF2-40B4-BE49-F238E27FC236}">
                    <a16:creationId xmlns:a16="http://schemas.microsoft.com/office/drawing/2014/main" id="{1A36A8A9-2621-4226-9D30-0FA459465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" y="2254"/>
                <a:ext cx="15" cy="16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8" name="Rectangle 228">
                <a:extLst>
                  <a:ext uri="{FF2B5EF4-FFF2-40B4-BE49-F238E27FC236}">
                    <a16:creationId xmlns:a16="http://schemas.microsoft.com/office/drawing/2014/main" id="{AE0E9B82-D331-4857-9045-FB01FC14B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2176"/>
                <a:ext cx="15" cy="15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9" name="Rectangle 229">
                <a:extLst>
                  <a:ext uri="{FF2B5EF4-FFF2-40B4-BE49-F238E27FC236}">
                    <a16:creationId xmlns:a16="http://schemas.microsoft.com/office/drawing/2014/main" id="{F94E66FD-A4E1-4FC3-AB72-7D335B259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2216"/>
                <a:ext cx="15" cy="16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0" name="Rectangle 230">
                <a:extLst>
                  <a:ext uri="{FF2B5EF4-FFF2-40B4-BE49-F238E27FC236}">
                    <a16:creationId xmlns:a16="http://schemas.microsoft.com/office/drawing/2014/main" id="{32182EA9-6559-4F7A-974E-A836518E5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2254"/>
                <a:ext cx="15" cy="16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1" name="Rectangle 231">
                <a:extLst>
                  <a:ext uri="{FF2B5EF4-FFF2-40B4-BE49-F238E27FC236}">
                    <a16:creationId xmlns:a16="http://schemas.microsoft.com/office/drawing/2014/main" id="{A95CDA7C-5F9C-46F6-A61D-55C5B31F8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8" y="2176"/>
                <a:ext cx="15" cy="15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2" name="Rectangle 232">
                <a:extLst>
                  <a:ext uri="{FF2B5EF4-FFF2-40B4-BE49-F238E27FC236}">
                    <a16:creationId xmlns:a16="http://schemas.microsoft.com/office/drawing/2014/main" id="{773AFC15-35E0-4890-B461-584C4BB19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8" y="2216"/>
                <a:ext cx="15" cy="16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3" name="Rectangle 233">
                <a:extLst>
                  <a:ext uri="{FF2B5EF4-FFF2-40B4-BE49-F238E27FC236}">
                    <a16:creationId xmlns:a16="http://schemas.microsoft.com/office/drawing/2014/main" id="{576AD44A-E1DD-442A-BF74-1FCD08731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8" y="2254"/>
                <a:ext cx="15" cy="16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4" name="Rectangle 234">
                <a:extLst>
                  <a:ext uri="{FF2B5EF4-FFF2-40B4-BE49-F238E27FC236}">
                    <a16:creationId xmlns:a16="http://schemas.microsoft.com/office/drawing/2014/main" id="{A2648FC2-8FC0-4D5A-BD06-69F4AB9A0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2295"/>
                <a:ext cx="15" cy="15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5" name="Rectangle 235">
                <a:extLst>
                  <a:ext uri="{FF2B5EF4-FFF2-40B4-BE49-F238E27FC236}">
                    <a16:creationId xmlns:a16="http://schemas.microsoft.com/office/drawing/2014/main" id="{80F86116-08AB-4000-8034-CAFA9FE57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8" y="2295"/>
                <a:ext cx="15" cy="15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B7464B4-5B64-4229-B97F-BAED13B4B2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96627" y="5215781"/>
              <a:ext cx="457200" cy="457200"/>
              <a:chOff x="1896627" y="5215781"/>
              <a:chExt cx="482174" cy="482174"/>
            </a:xfrm>
          </p:grpSpPr>
          <p:sp useBgFill="1">
            <p:nvSpPr>
              <p:cNvPr id="256" name="Oval 255">
                <a:extLst>
                  <a:ext uri="{FF2B5EF4-FFF2-40B4-BE49-F238E27FC236}">
                    <a16:creationId xmlns:a16="http://schemas.microsoft.com/office/drawing/2014/main" id="{CB7C8480-8A14-4CE6-98DB-EB05780DCB16}"/>
                  </a:ext>
                </a:extLst>
              </p:cNvPr>
              <p:cNvSpPr/>
              <p:nvPr/>
            </p:nvSpPr>
            <p:spPr bwMode="auto">
              <a:xfrm rot="20949588">
                <a:off x="1896627" y="5215781"/>
                <a:ext cx="482174" cy="48217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7" name="graph_9" title="Icon of a line chart with connected circles at varying points">
                <a:extLst>
                  <a:ext uri="{FF2B5EF4-FFF2-40B4-BE49-F238E27FC236}">
                    <a16:creationId xmlns:a16="http://schemas.microsoft.com/office/drawing/2014/main" id="{CBA229EB-1C04-43B4-9A95-036B20E60B9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003742" y="5300371"/>
                <a:ext cx="304008" cy="274320"/>
              </a:xfrm>
              <a:custGeom>
                <a:avLst/>
                <a:gdLst>
                  <a:gd name="T0" fmla="*/ 352 w 352"/>
                  <a:gd name="T1" fmla="*/ 318 h 318"/>
                  <a:gd name="T2" fmla="*/ 0 w 352"/>
                  <a:gd name="T3" fmla="*/ 318 h 318"/>
                  <a:gd name="T4" fmla="*/ 0 w 352"/>
                  <a:gd name="T5" fmla="*/ 0 h 318"/>
                  <a:gd name="T6" fmla="*/ 266 w 352"/>
                  <a:gd name="T7" fmla="*/ 105 h 318"/>
                  <a:gd name="T8" fmla="*/ 286 w 352"/>
                  <a:gd name="T9" fmla="*/ 126 h 318"/>
                  <a:gd name="T10" fmla="*/ 307 w 352"/>
                  <a:gd name="T11" fmla="*/ 105 h 318"/>
                  <a:gd name="T12" fmla="*/ 286 w 352"/>
                  <a:gd name="T13" fmla="*/ 84 h 318"/>
                  <a:gd name="T14" fmla="*/ 266 w 352"/>
                  <a:gd name="T15" fmla="*/ 105 h 318"/>
                  <a:gd name="T16" fmla="*/ 57 w 352"/>
                  <a:gd name="T17" fmla="*/ 252 h 318"/>
                  <a:gd name="T18" fmla="*/ 100 w 352"/>
                  <a:gd name="T19" fmla="*/ 188 h 318"/>
                  <a:gd name="T20" fmla="*/ 200 w 352"/>
                  <a:gd name="T21" fmla="*/ 205 h 318"/>
                  <a:gd name="T22" fmla="*/ 134 w 352"/>
                  <a:gd name="T23" fmla="*/ 181 h 318"/>
                  <a:gd name="T24" fmla="*/ 236 w 352"/>
                  <a:gd name="T25" fmla="*/ 187 h 318"/>
                  <a:gd name="T26" fmla="*/ 276 w 352"/>
                  <a:gd name="T27" fmla="*/ 123 h 318"/>
                  <a:gd name="T28" fmla="*/ 200 w 352"/>
                  <a:gd name="T29" fmla="*/ 201 h 318"/>
                  <a:gd name="T30" fmla="*/ 221 w 352"/>
                  <a:gd name="T31" fmla="*/ 222 h 318"/>
                  <a:gd name="T32" fmla="*/ 241 w 352"/>
                  <a:gd name="T33" fmla="*/ 201 h 318"/>
                  <a:gd name="T34" fmla="*/ 221 w 352"/>
                  <a:gd name="T35" fmla="*/ 180 h 318"/>
                  <a:gd name="T36" fmla="*/ 200 w 352"/>
                  <a:gd name="T37" fmla="*/ 201 h 318"/>
                  <a:gd name="T38" fmla="*/ 200 w 352"/>
                  <a:gd name="T39" fmla="*/ 201 h 318"/>
                  <a:gd name="T40" fmla="*/ 94 w 352"/>
                  <a:gd name="T41" fmla="*/ 174 h 318"/>
                  <a:gd name="T42" fmla="*/ 115 w 352"/>
                  <a:gd name="T43" fmla="*/ 194 h 318"/>
                  <a:gd name="T44" fmla="*/ 136 w 352"/>
                  <a:gd name="T45" fmla="*/ 174 h 318"/>
                  <a:gd name="T46" fmla="*/ 115 w 352"/>
                  <a:gd name="T47" fmla="*/ 153 h 318"/>
                  <a:gd name="T48" fmla="*/ 94 w 352"/>
                  <a:gd name="T49" fmla="*/ 174 h 318"/>
                  <a:gd name="T50" fmla="*/ 94 w 352"/>
                  <a:gd name="T51" fmla="*/ 174 h 318"/>
                  <a:gd name="T52" fmla="*/ 25 w 352"/>
                  <a:gd name="T53" fmla="*/ 269 h 318"/>
                  <a:gd name="T54" fmla="*/ 46 w 352"/>
                  <a:gd name="T55" fmla="*/ 289 h 318"/>
                  <a:gd name="T56" fmla="*/ 66 w 352"/>
                  <a:gd name="T57" fmla="*/ 269 h 318"/>
                  <a:gd name="T58" fmla="*/ 46 w 352"/>
                  <a:gd name="T59" fmla="*/ 248 h 318"/>
                  <a:gd name="T60" fmla="*/ 25 w 352"/>
                  <a:gd name="T61" fmla="*/ 269 h 318"/>
                  <a:gd name="T62" fmla="*/ 25 w 352"/>
                  <a:gd name="T63" fmla="*/ 269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52" h="318">
                    <a:moveTo>
                      <a:pt x="352" y="318"/>
                    </a:moveTo>
                    <a:cubicBezTo>
                      <a:pt x="0" y="318"/>
                      <a:pt x="0" y="318"/>
                      <a:pt x="0" y="318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66" y="105"/>
                    </a:moveTo>
                    <a:cubicBezTo>
                      <a:pt x="266" y="116"/>
                      <a:pt x="275" y="126"/>
                      <a:pt x="286" y="126"/>
                    </a:cubicBezTo>
                    <a:cubicBezTo>
                      <a:pt x="298" y="126"/>
                      <a:pt x="307" y="116"/>
                      <a:pt x="307" y="105"/>
                    </a:cubicBezTo>
                    <a:cubicBezTo>
                      <a:pt x="307" y="93"/>
                      <a:pt x="298" y="84"/>
                      <a:pt x="286" y="84"/>
                    </a:cubicBezTo>
                    <a:cubicBezTo>
                      <a:pt x="275" y="84"/>
                      <a:pt x="266" y="93"/>
                      <a:pt x="266" y="105"/>
                    </a:cubicBezTo>
                    <a:close/>
                    <a:moveTo>
                      <a:pt x="57" y="252"/>
                    </a:moveTo>
                    <a:cubicBezTo>
                      <a:pt x="100" y="188"/>
                      <a:pt x="100" y="188"/>
                      <a:pt x="100" y="188"/>
                    </a:cubicBezTo>
                    <a:moveTo>
                      <a:pt x="200" y="205"/>
                    </a:moveTo>
                    <a:cubicBezTo>
                      <a:pt x="134" y="181"/>
                      <a:pt x="134" y="181"/>
                      <a:pt x="134" y="181"/>
                    </a:cubicBezTo>
                    <a:moveTo>
                      <a:pt x="236" y="187"/>
                    </a:moveTo>
                    <a:cubicBezTo>
                      <a:pt x="276" y="123"/>
                      <a:pt x="276" y="123"/>
                      <a:pt x="276" y="123"/>
                    </a:cubicBezTo>
                    <a:moveTo>
                      <a:pt x="200" y="201"/>
                    </a:moveTo>
                    <a:cubicBezTo>
                      <a:pt x="200" y="213"/>
                      <a:pt x="209" y="222"/>
                      <a:pt x="221" y="222"/>
                    </a:cubicBezTo>
                    <a:cubicBezTo>
                      <a:pt x="232" y="222"/>
                      <a:pt x="241" y="213"/>
                      <a:pt x="241" y="201"/>
                    </a:cubicBezTo>
                    <a:cubicBezTo>
                      <a:pt x="241" y="190"/>
                      <a:pt x="232" y="180"/>
                      <a:pt x="221" y="180"/>
                    </a:cubicBezTo>
                    <a:cubicBezTo>
                      <a:pt x="209" y="180"/>
                      <a:pt x="200" y="190"/>
                      <a:pt x="200" y="201"/>
                    </a:cubicBezTo>
                    <a:cubicBezTo>
                      <a:pt x="200" y="201"/>
                      <a:pt x="200" y="201"/>
                      <a:pt x="200" y="201"/>
                    </a:cubicBezTo>
                    <a:moveTo>
                      <a:pt x="94" y="174"/>
                    </a:moveTo>
                    <a:cubicBezTo>
                      <a:pt x="94" y="185"/>
                      <a:pt x="104" y="194"/>
                      <a:pt x="115" y="194"/>
                    </a:cubicBezTo>
                    <a:cubicBezTo>
                      <a:pt x="127" y="194"/>
                      <a:pt x="136" y="185"/>
                      <a:pt x="136" y="174"/>
                    </a:cubicBezTo>
                    <a:cubicBezTo>
                      <a:pt x="136" y="162"/>
                      <a:pt x="127" y="153"/>
                      <a:pt x="115" y="153"/>
                    </a:cubicBezTo>
                    <a:cubicBezTo>
                      <a:pt x="104" y="153"/>
                      <a:pt x="94" y="162"/>
                      <a:pt x="94" y="174"/>
                    </a:cubicBezTo>
                    <a:cubicBezTo>
                      <a:pt x="94" y="174"/>
                      <a:pt x="94" y="174"/>
                      <a:pt x="94" y="174"/>
                    </a:cubicBezTo>
                    <a:moveTo>
                      <a:pt x="25" y="269"/>
                    </a:moveTo>
                    <a:cubicBezTo>
                      <a:pt x="25" y="280"/>
                      <a:pt x="34" y="289"/>
                      <a:pt x="46" y="289"/>
                    </a:cubicBezTo>
                    <a:cubicBezTo>
                      <a:pt x="57" y="289"/>
                      <a:pt x="66" y="280"/>
                      <a:pt x="66" y="269"/>
                    </a:cubicBezTo>
                    <a:cubicBezTo>
                      <a:pt x="66" y="257"/>
                      <a:pt x="57" y="248"/>
                      <a:pt x="46" y="248"/>
                    </a:cubicBezTo>
                    <a:cubicBezTo>
                      <a:pt x="34" y="248"/>
                      <a:pt x="25" y="257"/>
                      <a:pt x="25" y="269"/>
                    </a:cubicBezTo>
                    <a:cubicBezTo>
                      <a:pt x="25" y="269"/>
                      <a:pt x="25" y="269"/>
                      <a:pt x="25" y="269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0F06A3-D27F-44F9-B3B8-224D7079C4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57026" y="4622545"/>
              <a:ext cx="457200" cy="457200"/>
              <a:chOff x="1157026" y="4622545"/>
              <a:chExt cx="541630" cy="541630"/>
            </a:xfrm>
          </p:grpSpPr>
          <p:sp useBgFill="1">
            <p:nvSpPr>
              <p:cNvPr id="254" name="Oval 253">
                <a:extLst>
                  <a:ext uri="{FF2B5EF4-FFF2-40B4-BE49-F238E27FC236}">
                    <a16:creationId xmlns:a16="http://schemas.microsoft.com/office/drawing/2014/main" id="{724F9474-BEB4-4A73-B6D7-6B3085BF2C25}"/>
                  </a:ext>
                </a:extLst>
              </p:cNvPr>
              <p:cNvSpPr/>
              <p:nvPr/>
            </p:nvSpPr>
            <p:spPr bwMode="auto">
              <a:xfrm rot="1963522">
                <a:off x="1157026" y="4622545"/>
                <a:ext cx="541630" cy="54163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5" name="Browser_4" title="Icon of a website or an app window">
                <a:extLst>
                  <a:ext uri="{FF2B5EF4-FFF2-40B4-BE49-F238E27FC236}">
                    <a16:creationId xmlns:a16="http://schemas.microsoft.com/office/drawing/2014/main" id="{1D5D569B-8C19-4D74-85B0-15B46B30645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239119" y="4750395"/>
                <a:ext cx="370670" cy="274320"/>
              </a:xfrm>
              <a:custGeom>
                <a:avLst/>
                <a:gdLst>
                  <a:gd name="T0" fmla="*/ 80 w 604"/>
                  <a:gd name="T1" fmla="*/ 244 h 447"/>
                  <a:gd name="T2" fmla="*/ 320 w 604"/>
                  <a:gd name="T3" fmla="*/ 244 h 447"/>
                  <a:gd name="T4" fmla="*/ 80 w 604"/>
                  <a:gd name="T5" fmla="*/ 367 h 447"/>
                  <a:gd name="T6" fmla="*/ 320 w 604"/>
                  <a:gd name="T7" fmla="*/ 367 h 447"/>
                  <a:gd name="T8" fmla="*/ 525 w 604"/>
                  <a:gd name="T9" fmla="*/ 305 h 447"/>
                  <a:gd name="T10" fmla="*/ 525 w 604"/>
                  <a:gd name="T11" fmla="*/ 244 h 447"/>
                  <a:gd name="T12" fmla="*/ 403 w 604"/>
                  <a:gd name="T13" fmla="*/ 244 h 447"/>
                  <a:gd name="T14" fmla="*/ 403 w 604"/>
                  <a:gd name="T15" fmla="*/ 367 h 447"/>
                  <a:gd name="T16" fmla="*/ 525 w 604"/>
                  <a:gd name="T17" fmla="*/ 367 h 447"/>
                  <a:gd name="T18" fmla="*/ 525 w 604"/>
                  <a:gd name="T19" fmla="*/ 305 h 447"/>
                  <a:gd name="T20" fmla="*/ 525 w 604"/>
                  <a:gd name="T21" fmla="*/ 123 h 447"/>
                  <a:gd name="T22" fmla="*/ 525 w 604"/>
                  <a:gd name="T23" fmla="*/ 80 h 447"/>
                  <a:gd name="T24" fmla="*/ 82 w 604"/>
                  <a:gd name="T25" fmla="*/ 80 h 447"/>
                  <a:gd name="T26" fmla="*/ 82 w 604"/>
                  <a:gd name="T27" fmla="*/ 166 h 447"/>
                  <a:gd name="T28" fmla="*/ 525 w 604"/>
                  <a:gd name="T29" fmla="*/ 166 h 447"/>
                  <a:gd name="T30" fmla="*/ 525 w 604"/>
                  <a:gd name="T31" fmla="*/ 123 h 447"/>
                  <a:gd name="T32" fmla="*/ 604 w 604"/>
                  <a:gd name="T33" fmla="*/ 225 h 447"/>
                  <a:gd name="T34" fmla="*/ 604 w 604"/>
                  <a:gd name="T35" fmla="*/ 0 h 447"/>
                  <a:gd name="T36" fmla="*/ 0 w 604"/>
                  <a:gd name="T37" fmla="*/ 0 h 447"/>
                  <a:gd name="T38" fmla="*/ 0 w 604"/>
                  <a:gd name="T39" fmla="*/ 447 h 447"/>
                  <a:gd name="T40" fmla="*/ 604 w 604"/>
                  <a:gd name="T41" fmla="*/ 447 h 447"/>
                  <a:gd name="T42" fmla="*/ 604 w 604"/>
                  <a:gd name="T43" fmla="*/ 225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4" h="447">
                    <a:moveTo>
                      <a:pt x="80" y="244"/>
                    </a:moveTo>
                    <a:lnTo>
                      <a:pt x="320" y="244"/>
                    </a:lnTo>
                    <a:moveTo>
                      <a:pt x="80" y="367"/>
                    </a:moveTo>
                    <a:lnTo>
                      <a:pt x="320" y="367"/>
                    </a:lnTo>
                    <a:moveTo>
                      <a:pt x="525" y="305"/>
                    </a:moveTo>
                    <a:lnTo>
                      <a:pt x="525" y="244"/>
                    </a:lnTo>
                    <a:lnTo>
                      <a:pt x="403" y="244"/>
                    </a:lnTo>
                    <a:lnTo>
                      <a:pt x="403" y="367"/>
                    </a:lnTo>
                    <a:lnTo>
                      <a:pt x="525" y="367"/>
                    </a:lnTo>
                    <a:lnTo>
                      <a:pt x="525" y="305"/>
                    </a:lnTo>
                    <a:moveTo>
                      <a:pt x="525" y="123"/>
                    </a:moveTo>
                    <a:lnTo>
                      <a:pt x="525" y="80"/>
                    </a:lnTo>
                    <a:lnTo>
                      <a:pt x="82" y="80"/>
                    </a:lnTo>
                    <a:lnTo>
                      <a:pt x="82" y="166"/>
                    </a:lnTo>
                    <a:lnTo>
                      <a:pt x="525" y="166"/>
                    </a:lnTo>
                    <a:lnTo>
                      <a:pt x="525" y="123"/>
                    </a:lnTo>
                    <a:moveTo>
                      <a:pt x="604" y="225"/>
                    </a:moveTo>
                    <a:lnTo>
                      <a:pt x="604" y="0"/>
                    </a:lnTo>
                    <a:lnTo>
                      <a:pt x="0" y="0"/>
                    </a:lnTo>
                    <a:lnTo>
                      <a:pt x="0" y="447"/>
                    </a:lnTo>
                    <a:lnTo>
                      <a:pt x="604" y="447"/>
                    </a:lnTo>
                    <a:lnTo>
                      <a:pt x="604" y="225"/>
                    </a:ln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DA9EF8-3199-4B74-9795-73AA7CEB52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33502" y="4456587"/>
              <a:ext cx="457200" cy="457200"/>
              <a:chOff x="4294815" y="4541652"/>
              <a:chExt cx="532130" cy="532130"/>
            </a:xfrm>
          </p:grpSpPr>
          <p:sp useBgFill="1">
            <p:nvSpPr>
              <p:cNvPr id="252" name="Oval 251">
                <a:extLst>
                  <a:ext uri="{FF2B5EF4-FFF2-40B4-BE49-F238E27FC236}">
                    <a16:creationId xmlns:a16="http://schemas.microsoft.com/office/drawing/2014/main" id="{4F299250-4BAD-4FEE-B17B-F0DE242EF438}"/>
                  </a:ext>
                </a:extLst>
              </p:cNvPr>
              <p:cNvSpPr/>
              <p:nvPr/>
            </p:nvSpPr>
            <p:spPr bwMode="auto">
              <a:xfrm rot="829071">
                <a:off x="4294815" y="4541652"/>
                <a:ext cx="532130" cy="53213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3" name="Browser" title="Icon of a browser window">
                <a:extLst>
                  <a:ext uri="{FF2B5EF4-FFF2-40B4-BE49-F238E27FC236}">
                    <a16:creationId xmlns:a16="http://schemas.microsoft.com/office/drawing/2014/main" id="{6902F1A5-CECC-4C66-B529-8DF5708B4FB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389498" y="4670557"/>
                <a:ext cx="342765" cy="274320"/>
              </a:xfrm>
              <a:custGeom>
                <a:avLst/>
                <a:gdLst>
                  <a:gd name="T0" fmla="*/ 3750 w 3750"/>
                  <a:gd name="T1" fmla="*/ 3000 h 3000"/>
                  <a:gd name="T2" fmla="*/ 0 w 3750"/>
                  <a:gd name="T3" fmla="*/ 3000 h 3000"/>
                  <a:gd name="T4" fmla="*/ 0 w 3750"/>
                  <a:gd name="T5" fmla="*/ 0 h 3000"/>
                  <a:gd name="T6" fmla="*/ 3750 w 3750"/>
                  <a:gd name="T7" fmla="*/ 0 h 3000"/>
                  <a:gd name="T8" fmla="*/ 3750 w 3750"/>
                  <a:gd name="T9" fmla="*/ 3000 h 3000"/>
                  <a:gd name="T10" fmla="*/ 0 w 3750"/>
                  <a:gd name="T11" fmla="*/ 750 h 3000"/>
                  <a:gd name="T12" fmla="*/ 3750 w 3750"/>
                  <a:gd name="T13" fmla="*/ 750 h 3000"/>
                  <a:gd name="T14" fmla="*/ 3335 w 3750"/>
                  <a:gd name="T15" fmla="*/ 375 h 3000"/>
                  <a:gd name="T16" fmla="*/ 3375 w 3750"/>
                  <a:gd name="T17" fmla="*/ 415 h 3000"/>
                  <a:gd name="T18" fmla="*/ 3414 w 3750"/>
                  <a:gd name="T19" fmla="*/ 375 h 3000"/>
                  <a:gd name="T20" fmla="*/ 3375 w 3750"/>
                  <a:gd name="T21" fmla="*/ 336 h 3000"/>
                  <a:gd name="T22" fmla="*/ 3335 w 3750"/>
                  <a:gd name="T23" fmla="*/ 375 h 3000"/>
                  <a:gd name="T24" fmla="*/ 2886 w 3750"/>
                  <a:gd name="T25" fmla="*/ 375 h 3000"/>
                  <a:gd name="T26" fmla="*/ 2925 w 3750"/>
                  <a:gd name="T27" fmla="*/ 415 h 3000"/>
                  <a:gd name="T28" fmla="*/ 2965 w 3750"/>
                  <a:gd name="T29" fmla="*/ 375 h 3000"/>
                  <a:gd name="T30" fmla="*/ 2925 w 3750"/>
                  <a:gd name="T31" fmla="*/ 336 h 3000"/>
                  <a:gd name="T32" fmla="*/ 2886 w 3750"/>
                  <a:gd name="T33" fmla="*/ 375 h 3000"/>
                  <a:gd name="T34" fmla="*/ 2437 w 3750"/>
                  <a:gd name="T35" fmla="*/ 375 h 3000"/>
                  <a:gd name="T36" fmla="*/ 2476 w 3750"/>
                  <a:gd name="T37" fmla="*/ 415 h 3000"/>
                  <a:gd name="T38" fmla="*/ 2516 w 3750"/>
                  <a:gd name="T39" fmla="*/ 375 h 3000"/>
                  <a:gd name="T40" fmla="*/ 2476 w 3750"/>
                  <a:gd name="T41" fmla="*/ 336 h 3000"/>
                  <a:gd name="T42" fmla="*/ 2437 w 3750"/>
                  <a:gd name="T43" fmla="*/ 375 h 3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50" h="3000">
                    <a:moveTo>
                      <a:pt x="3750" y="3000"/>
                    </a:moveTo>
                    <a:cubicBezTo>
                      <a:pt x="0" y="3000"/>
                      <a:pt x="0" y="3000"/>
                      <a:pt x="0" y="300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50" y="0"/>
                      <a:pt x="3750" y="0"/>
                      <a:pt x="3750" y="0"/>
                    </a:cubicBezTo>
                    <a:lnTo>
                      <a:pt x="3750" y="3000"/>
                    </a:lnTo>
                    <a:close/>
                    <a:moveTo>
                      <a:pt x="0" y="750"/>
                    </a:moveTo>
                    <a:cubicBezTo>
                      <a:pt x="3750" y="750"/>
                      <a:pt x="3750" y="750"/>
                      <a:pt x="3750" y="750"/>
                    </a:cubicBezTo>
                    <a:moveTo>
                      <a:pt x="3335" y="375"/>
                    </a:moveTo>
                    <a:cubicBezTo>
                      <a:pt x="3335" y="397"/>
                      <a:pt x="3353" y="415"/>
                      <a:pt x="3375" y="415"/>
                    </a:cubicBezTo>
                    <a:cubicBezTo>
                      <a:pt x="3397" y="415"/>
                      <a:pt x="3414" y="397"/>
                      <a:pt x="3414" y="375"/>
                    </a:cubicBezTo>
                    <a:cubicBezTo>
                      <a:pt x="3414" y="353"/>
                      <a:pt x="3397" y="336"/>
                      <a:pt x="3375" y="336"/>
                    </a:cubicBezTo>
                    <a:cubicBezTo>
                      <a:pt x="3353" y="336"/>
                      <a:pt x="3335" y="353"/>
                      <a:pt x="3335" y="375"/>
                    </a:cubicBezTo>
                    <a:close/>
                    <a:moveTo>
                      <a:pt x="2886" y="375"/>
                    </a:moveTo>
                    <a:cubicBezTo>
                      <a:pt x="2886" y="397"/>
                      <a:pt x="2904" y="415"/>
                      <a:pt x="2925" y="415"/>
                    </a:cubicBezTo>
                    <a:cubicBezTo>
                      <a:pt x="2947" y="415"/>
                      <a:pt x="2965" y="397"/>
                      <a:pt x="2965" y="375"/>
                    </a:cubicBezTo>
                    <a:cubicBezTo>
                      <a:pt x="2965" y="353"/>
                      <a:pt x="2947" y="336"/>
                      <a:pt x="2925" y="336"/>
                    </a:cubicBezTo>
                    <a:cubicBezTo>
                      <a:pt x="2904" y="336"/>
                      <a:pt x="2886" y="353"/>
                      <a:pt x="2886" y="375"/>
                    </a:cubicBezTo>
                    <a:close/>
                    <a:moveTo>
                      <a:pt x="2437" y="375"/>
                    </a:moveTo>
                    <a:cubicBezTo>
                      <a:pt x="2437" y="397"/>
                      <a:pt x="2454" y="415"/>
                      <a:pt x="2476" y="415"/>
                    </a:cubicBezTo>
                    <a:cubicBezTo>
                      <a:pt x="2498" y="415"/>
                      <a:pt x="2516" y="397"/>
                      <a:pt x="2516" y="375"/>
                    </a:cubicBezTo>
                    <a:cubicBezTo>
                      <a:pt x="2516" y="353"/>
                      <a:pt x="2498" y="336"/>
                      <a:pt x="2476" y="336"/>
                    </a:cubicBezTo>
                    <a:cubicBezTo>
                      <a:pt x="2454" y="336"/>
                      <a:pt x="2437" y="353"/>
                      <a:pt x="2437" y="375"/>
                    </a:cubicBezTo>
                    <a:close/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F3610B9-F02E-46E5-A802-C9AEC092A4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62191" y="3604158"/>
              <a:ext cx="457200" cy="457200"/>
              <a:chOff x="1140250" y="3639754"/>
              <a:chExt cx="604488" cy="604488"/>
            </a:xfrm>
          </p:grpSpPr>
          <p:sp useBgFill="1">
            <p:nvSpPr>
              <p:cNvPr id="250" name="Oval 249">
                <a:extLst>
                  <a:ext uri="{FF2B5EF4-FFF2-40B4-BE49-F238E27FC236}">
                    <a16:creationId xmlns:a16="http://schemas.microsoft.com/office/drawing/2014/main" id="{9BB2F0A5-3EA8-4233-8418-46C504D1B57A}"/>
                  </a:ext>
                </a:extLst>
              </p:cNvPr>
              <p:cNvSpPr/>
              <p:nvPr/>
            </p:nvSpPr>
            <p:spPr bwMode="auto">
              <a:xfrm rot="20989471">
                <a:off x="1140250" y="3639754"/>
                <a:ext cx="604488" cy="60448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1" name="Financial_E7BB" title="Icon of a chart made of vertical lines with a line tracing the top of each, turning into an arrow pointing up">
                <a:extLst>
                  <a:ext uri="{FF2B5EF4-FFF2-40B4-BE49-F238E27FC236}">
                    <a16:creationId xmlns:a16="http://schemas.microsoft.com/office/drawing/2014/main" id="{BB702A73-31A0-435E-B084-9EDB647D400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237479" y="3759118"/>
                <a:ext cx="410030" cy="365760"/>
              </a:xfrm>
              <a:custGeom>
                <a:avLst/>
                <a:gdLst>
                  <a:gd name="T0" fmla="*/ 47 w 4770"/>
                  <a:gd name="T1" fmla="*/ 4255 h 4255"/>
                  <a:gd name="T2" fmla="*/ 47 w 4770"/>
                  <a:gd name="T3" fmla="*/ 3626 h 4255"/>
                  <a:gd name="T4" fmla="*/ 676 w 4770"/>
                  <a:gd name="T5" fmla="*/ 4255 h 4255"/>
                  <a:gd name="T6" fmla="*/ 676 w 4770"/>
                  <a:gd name="T7" fmla="*/ 2996 h 4255"/>
                  <a:gd name="T8" fmla="*/ 1306 w 4770"/>
                  <a:gd name="T9" fmla="*/ 4255 h 4255"/>
                  <a:gd name="T10" fmla="*/ 1306 w 4770"/>
                  <a:gd name="T11" fmla="*/ 2366 h 4255"/>
                  <a:gd name="T12" fmla="*/ 1935 w 4770"/>
                  <a:gd name="T13" fmla="*/ 4255 h 4255"/>
                  <a:gd name="T14" fmla="*/ 1935 w 4770"/>
                  <a:gd name="T15" fmla="*/ 1736 h 4255"/>
                  <a:gd name="T16" fmla="*/ 2564 w 4770"/>
                  <a:gd name="T17" fmla="*/ 4255 h 4255"/>
                  <a:gd name="T18" fmla="*/ 2564 w 4770"/>
                  <a:gd name="T19" fmla="*/ 1736 h 4255"/>
                  <a:gd name="T20" fmla="*/ 3194 w 4770"/>
                  <a:gd name="T21" fmla="*/ 4255 h 4255"/>
                  <a:gd name="T22" fmla="*/ 3194 w 4770"/>
                  <a:gd name="T23" fmla="*/ 2361 h 4255"/>
                  <a:gd name="T24" fmla="*/ 3823 w 4770"/>
                  <a:gd name="T25" fmla="*/ 4255 h 4255"/>
                  <a:gd name="T26" fmla="*/ 3823 w 4770"/>
                  <a:gd name="T27" fmla="*/ 1736 h 4255"/>
                  <a:gd name="T28" fmla="*/ 4453 w 4770"/>
                  <a:gd name="T29" fmla="*/ 4255 h 4255"/>
                  <a:gd name="T30" fmla="*/ 4453 w 4770"/>
                  <a:gd name="T31" fmla="*/ 1424 h 4255"/>
                  <a:gd name="T32" fmla="*/ 4760 w 4770"/>
                  <a:gd name="T33" fmla="*/ 5 h 4255"/>
                  <a:gd name="T34" fmla="*/ 3191 w 4770"/>
                  <a:gd name="T35" fmla="*/ 1575 h 4255"/>
                  <a:gd name="T36" fmla="*/ 2247 w 4770"/>
                  <a:gd name="T37" fmla="*/ 630 h 4255"/>
                  <a:gd name="T38" fmla="*/ 0 w 4770"/>
                  <a:gd name="T39" fmla="*/ 2879 h 4255"/>
                  <a:gd name="T40" fmla="*/ 4770 w 4770"/>
                  <a:gd name="T41" fmla="*/ 948 h 4255"/>
                  <a:gd name="T42" fmla="*/ 4770 w 4770"/>
                  <a:gd name="T43" fmla="*/ 0 h 4255"/>
                  <a:gd name="T44" fmla="*/ 3818 w 4770"/>
                  <a:gd name="T45" fmla="*/ 0 h 4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70" h="4255">
                    <a:moveTo>
                      <a:pt x="47" y="4255"/>
                    </a:moveTo>
                    <a:lnTo>
                      <a:pt x="47" y="3626"/>
                    </a:lnTo>
                    <a:moveTo>
                      <a:pt x="676" y="4255"/>
                    </a:moveTo>
                    <a:lnTo>
                      <a:pt x="676" y="2996"/>
                    </a:lnTo>
                    <a:moveTo>
                      <a:pt x="1306" y="4255"/>
                    </a:moveTo>
                    <a:lnTo>
                      <a:pt x="1306" y="2366"/>
                    </a:lnTo>
                    <a:moveTo>
                      <a:pt x="1935" y="4255"/>
                    </a:moveTo>
                    <a:lnTo>
                      <a:pt x="1935" y="1736"/>
                    </a:lnTo>
                    <a:moveTo>
                      <a:pt x="2564" y="4255"/>
                    </a:moveTo>
                    <a:lnTo>
                      <a:pt x="2564" y="1736"/>
                    </a:lnTo>
                    <a:moveTo>
                      <a:pt x="3194" y="4255"/>
                    </a:moveTo>
                    <a:lnTo>
                      <a:pt x="3194" y="2361"/>
                    </a:lnTo>
                    <a:moveTo>
                      <a:pt x="3823" y="4255"/>
                    </a:moveTo>
                    <a:lnTo>
                      <a:pt x="3823" y="1736"/>
                    </a:lnTo>
                    <a:moveTo>
                      <a:pt x="4453" y="4255"/>
                    </a:moveTo>
                    <a:lnTo>
                      <a:pt x="4453" y="1424"/>
                    </a:lnTo>
                    <a:moveTo>
                      <a:pt x="4760" y="5"/>
                    </a:moveTo>
                    <a:lnTo>
                      <a:pt x="3191" y="1575"/>
                    </a:lnTo>
                    <a:lnTo>
                      <a:pt x="2247" y="630"/>
                    </a:lnTo>
                    <a:lnTo>
                      <a:pt x="0" y="2879"/>
                    </a:lnTo>
                    <a:moveTo>
                      <a:pt x="4770" y="948"/>
                    </a:moveTo>
                    <a:lnTo>
                      <a:pt x="4770" y="0"/>
                    </a:lnTo>
                    <a:lnTo>
                      <a:pt x="3818" y="0"/>
                    </a:ln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CE4C5E8-D366-408A-9B64-0C5D8C6CC8CE}"/>
                </a:ext>
              </a:extLst>
            </p:cNvPr>
            <p:cNvGrpSpPr/>
            <p:nvPr/>
          </p:nvGrpSpPr>
          <p:grpSpPr>
            <a:xfrm>
              <a:off x="923736" y="1568603"/>
              <a:ext cx="783610" cy="764214"/>
              <a:chOff x="1411101" y="1343746"/>
              <a:chExt cx="619830" cy="604488"/>
            </a:xfrm>
          </p:grpSpPr>
          <p:sp useBgFill="1">
            <p:nvSpPr>
              <p:cNvPr id="248" name="Oval 247">
                <a:extLst>
                  <a:ext uri="{FF2B5EF4-FFF2-40B4-BE49-F238E27FC236}">
                    <a16:creationId xmlns:a16="http://schemas.microsoft.com/office/drawing/2014/main" id="{744028E8-92C1-4F63-A9C3-27592A8C3218}"/>
                  </a:ext>
                </a:extLst>
              </p:cNvPr>
              <p:cNvSpPr/>
              <p:nvPr/>
            </p:nvSpPr>
            <p:spPr bwMode="auto">
              <a:xfrm rot="20152574">
                <a:off x="1414680" y="1343746"/>
                <a:ext cx="604488" cy="60448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9" name="cloud" title="Icon of a cloud">
                <a:extLst>
                  <a:ext uri="{FF2B5EF4-FFF2-40B4-BE49-F238E27FC236}">
                    <a16:creationId xmlns:a16="http://schemas.microsoft.com/office/drawing/2014/main" id="{EA840508-1F7F-4E77-B446-751DC69525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411101" y="1436007"/>
                <a:ext cx="619830" cy="394892"/>
              </a:xfrm>
              <a:custGeom>
                <a:avLst/>
                <a:gdLst>
                  <a:gd name="T0" fmla="*/ 281 w 344"/>
                  <a:gd name="T1" fmla="*/ 216 h 217"/>
                  <a:gd name="T2" fmla="*/ 281 w 344"/>
                  <a:gd name="T3" fmla="*/ 217 h 217"/>
                  <a:gd name="T4" fmla="*/ 88 w 344"/>
                  <a:gd name="T5" fmla="*/ 217 h 217"/>
                  <a:gd name="T6" fmla="*/ 88 w 344"/>
                  <a:gd name="T7" fmla="*/ 217 h 217"/>
                  <a:gd name="T8" fmla="*/ 86 w 344"/>
                  <a:gd name="T9" fmla="*/ 217 h 217"/>
                  <a:gd name="T10" fmla="*/ 0 w 344"/>
                  <a:gd name="T11" fmla="*/ 130 h 217"/>
                  <a:gd name="T12" fmla="*/ 86 w 344"/>
                  <a:gd name="T13" fmla="*/ 44 h 217"/>
                  <a:gd name="T14" fmla="*/ 104 w 344"/>
                  <a:gd name="T15" fmla="*/ 45 h 217"/>
                  <a:gd name="T16" fmla="*/ 184 w 344"/>
                  <a:gd name="T17" fmla="*/ 0 h 217"/>
                  <a:gd name="T18" fmla="*/ 278 w 344"/>
                  <a:gd name="T19" fmla="*/ 85 h 217"/>
                  <a:gd name="T20" fmla="*/ 278 w 344"/>
                  <a:gd name="T21" fmla="*/ 85 h 217"/>
                  <a:gd name="T22" fmla="*/ 344 w 344"/>
                  <a:gd name="T23" fmla="*/ 151 h 217"/>
                  <a:gd name="T24" fmla="*/ 281 w 344"/>
                  <a:gd name="T25" fmla="*/ 216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4" h="217">
                    <a:moveTo>
                      <a:pt x="281" y="216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88" y="217"/>
                      <a:pt x="88" y="217"/>
                      <a:pt x="88" y="217"/>
                    </a:cubicBezTo>
                    <a:cubicBezTo>
                      <a:pt x="88" y="217"/>
                      <a:pt x="88" y="217"/>
                      <a:pt x="88" y="217"/>
                    </a:cubicBezTo>
                    <a:cubicBezTo>
                      <a:pt x="87" y="217"/>
                      <a:pt x="87" y="217"/>
                      <a:pt x="86" y="217"/>
                    </a:cubicBezTo>
                    <a:cubicBezTo>
                      <a:pt x="39" y="217"/>
                      <a:pt x="0" y="178"/>
                      <a:pt x="0" y="130"/>
                    </a:cubicBezTo>
                    <a:cubicBezTo>
                      <a:pt x="0" y="82"/>
                      <a:pt x="39" y="44"/>
                      <a:pt x="86" y="44"/>
                    </a:cubicBezTo>
                    <a:cubicBezTo>
                      <a:pt x="92" y="44"/>
                      <a:pt x="98" y="44"/>
                      <a:pt x="104" y="45"/>
                    </a:cubicBezTo>
                    <a:cubicBezTo>
                      <a:pt x="121" y="18"/>
                      <a:pt x="150" y="0"/>
                      <a:pt x="184" y="0"/>
                    </a:cubicBezTo>
                    <a:cubicBezTo>
                      <a:pt x="233" y="0"/>
                      <a:pt x="273" y="37"/>
                      <a:pt x="278" y="85"/>
                    </a:cubicBezTo>
                    <a:cubicBezTo>
                      <a:pt x="278" y="85"/>
                      <a:pt x="278" y="85"/>
                      <a:pt x="278" y="85"/>
                    </a:cubicBezTo>
                    <a:cubicBezTo>
                      <a:pt x="315" y="85"/>
                      <a:pt x="344" y="114"/>
                      <a:pt x="344" y="151"/>
                    </a:cubicBezTo>
                    <a:cubicBezTo>
                      <a:pt x="344" y="186"/>
                      <a:pt x="316" y="215"/>
                      <a:pt x="281" y="216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sq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AD24D36-F1DD-46E0-90A4-E52B762870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2427" y="5608162"/>
              <a:ext cx="457200" cy="465623"/>
              <a:chOff x="10612413" y="5608118"/>
              <a:chExt cx="457810" cy="466244"/>
            </a:xfrm>
          </p:grpSpPr>
          <p:sp useBgFill="1">
            <p:nvSpPr>
              <p:cNvPr id="246" name="Oval 245">
                <a:extLst>
                  <a:ext uri="{FF2B5EF4-FFF2-40B4-BE49-F238E27FC236}">
                    <a16:creationId xmlns:a16="http://schemas.microsoft.com/office/drawing/2014/main" id="{F5E81DB6-501B-4A42-B97A-94DCB4960847}"/>
                  </a:ext>
                </a:extLst>
              </p:cNvPr>
              <p:cNvSpPr/>
              <p:nvPr/>
            </p:nvSpPr>
            <p:spPr bwMode="auto">
              <a:xfrm rot="1704175">
                <a:off x="10612413" y="5608118"/>
                <a:ext cx="457810" cy="45781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7" name="signal_3" title="Icon of a communication tower with signal lines">
                <a:extLst>
                  <a:ext uri="{FF2B5EF4-FFF2-40B4-BE49-F238E27FC236}">
                    <a16:creationId xmlns:a16="http://schemas.microsoft.com/office/drawing/2014/main" id="{7FAD266E-B914-4EF4-AADF-06EE9525550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718158" y="5708602"/>
                <a:ext cx="266669" cy="365760"/>
              </a:xfrm>
              <a:custGeom>
                <a:avLst/>
                <a:gdLst>
                  <a:gd name="T0" fmla="*/ 96 w 253"/>
                  <a:gd name="T1" fmla="*/ 87 h 347"/>
                  <a:gd name="T2" fmla="*/ 126 w 253"/>
                  <a:gd name="T3" fmla="*/ 57 h 347"/>
                  <a:gd name="T4" fmla="*/ 156 w 253"/>
                  <a:gd name="T5" fmla="*/ 87 h 347"/>
                  <a:gd name="T6" fmla="*/ 126 w 253"/>
                  <a:gd name="T7" fmla="*/ 117 h 347"/>
                  <a:gd name="T8" fmla="*/ 96 w 253"/>
                  <a:gd name="T9" fmla="*/ 87 h 347"/>
                  <a:gd name="T10" fmla="*/ 38 w 253"/>
                  <a:gd name="T11" fmla="*/ 347 h 347"/>
                  <a:gd name="T12" fmla="*/ 116 w 253"/>
                  <a:gd name="T13" fmla="*/ 115 h 347"/>
                  <a:gd name="T14" fmla="*/ 213 w 253"/>
                  <a:gd name="T15" fmla="*/ 347 h 347"/>
                  <a:gd name="T16" fmla="*/ 135 w 253"/>
                  <a:gd name="T17" fmla="*/ 116 h 347"/>
                  <a:gd name="T18" fmla="*/ 85 w 253"/>
                  <a:gd name="T19" fmla="*/ 209 h 347"/>
                  <a:gd name="T20" fmla="*/ 167 w 253"/>
                  <a:gd name="T21" fmla="*/ 209 h 347"/>
                  <a:gd name="T22" fmla="*/ 59 w 253"/>
                  <a:gd name="T23" fmla="*/ 283 h 347"/>
                  <a:gd name="T24" fmla="*/ 192 w 253"/>
                  <a:gd name="T25" fmla="*/ 283 h 347"/>
                  <a:gd name="T26" fmla="*/ 35 w 253"/>
                  <a:gd name="T27" fmla="*/ 0 h 347"/>
                  <a:gd name="T28" fmla="*/ 0 w 253"/>
                  <a:gd name="T29" fmla="*/ 86 h 347"/>
                  <a:gd name="T30" fmla="*/ 36 w 253"/>
                  <a:gd name="T31" fmla="*/ 173 h 347"/>
                  <a:gd name="T32" fmla="*/ 72 w 253"/>
                  <a:gd name="T33" fmla="*/ 38 h 347"/>
                  <a:gd name="T34" fmla="*/ 52 w 253"/>
                  <a:gd name="T35" fmla="*/ 87 h 347"/>
                  <a:gd name="T36" fmla="*/ 72 w 253"/>
                  <a:gd name="T37" fmla="*/ 135 h 347"/>
                  <a:gd name="T38" fmla="*/ 216 w 253"/>
                  <a:gd name="T39" fmla="*/ 173 h 347"/>
                  <a:gd name="T40" fmla="*/ 253 w 253"/>
                  <a:gd name="T41" fmla="*/ 86 h 347"/>
                  <a:gd name="T42" fmla="*/ 217 w 253"/>
                  <a:gd name="T43" fmla="*/ 0 h 347"/>
                  <a:gd name="T44" fmla="*/ 180 w 253"/>
                  <a:gd name="T45" fmla="*/ 135 h 347"/>
                  <a:gd name="T46" fmla="*/ 200 w 253"/>
                  <a:gd name="T47" fmla="*/ 87 h 347"/>
                  <a:gd name="T48" fmla="*/ 180 w 253"/>
                  <a:gd name="T49" fmla="*/ 38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3" h="347">
                    <a:moveTo>
                      <a:pt x="96" y="87"/>
                    </a:moveTo>
                    <a:cubicBezTo>
                      <a:pt x="96" y="70"/>
                      <a:pt x="109" y="57"/>
                      <a:pt x="126" y="57"/>
                    </a:cubicBezTo>
                    <a:cubicBezTo>
                      <a:pt x="143" y="57"/>
                      <a:pt x="156" y="70"/>
                      <a:pt x="156" y="87"/>
                    </a:cubicBezTo>
                    <a:cubicBezTo>
                      <a:pt x="156" y="104"/>
                      <a:pt x="143" y="117"/>
                      <a:pt x="126" y="117"/>
                    </a:cubicBezTo>
                    <a:cubicBezTo>
                      <a:pt x="109" y="117"/>
                      <a:pt x="96" y="104"/>
                      <a:pt x="96" y="87"/>
                    </a:cubicBezTo>
                    <a:close/>
                    <a:moveTo>
                      <a:pt x="38" y="347"/>
                    </a:moveTo>
                    <a:cubicBezTo>
                      <a:pt x="116" y="115"/>
                      <a:pt x="116" y="115"/>
                      <a:pt x="116" y="115"/>
                    </a:cubicBezTo>
                    <a:moveTo>
                      <a:pt x="213" y="347"/>
                    </a:moveTo>
                    <a:cubicBezTo>
                      <a:pt x="135" y="116"/>
                      <a:pt x="135" y="116"/>
                      <a:pt x="135" y="116"/>
                    </a:cubicBezTo>
                    <a:moveTo>
                      <a:pt x="85" y="209"/>
                    </a:moveTo>
                    <a:cubicBezTo>
                      <a:pt x="167" y="209"/>
                      <a:pt x="167" y="209"/>
                      <a:pt x="167" y="209"/>
                    </a:cubicBezTo>
                    <a:moveTo>
                      <a:pt x="59" y="283"/>
                    </a:moveTo>
                    <a:cubicBezTo>
                      <a:pt x="192" y="283"/>
                      <a:pt x="192" y="283"/>
                      <a:pt x="192" y="283"/>
                    </a:cubicBezTo>
                    <a:moveTo>
                      <a:pt x="35" y="0"/>
                    </a:moveTo>
                    <a:cubicBezTo>
                      <a:pt x="13" y="22"/>
                      <a:pt x="0" y="52"/>
                      <a:pt x="0" y="86"/>
                    </a:cubicBezTo>
                    <a:cubicBezTo>
                      <a:pt x="0" y="120"/>
                      <a:pt x="13" y="151"/>
                      <a:pt x="36" y="173"/>
                    </a:cubicBezTo>
                    <a:moveTo>
                      <a:pt x="72" y="38"/>
                    </a:moveTo>
                    <a:cubicBezTo>
                      <a:pt x="60" y="50"/>
                      <a:pt x="52" y="68"/>
                      <a:pt x="52" y="87"/>
                    </a:cubicBezTo>
                    <a:cubicBezTo>
                      <a:pt x="52" y="105"/>
                      <a:pt x="60" y="122"/>
                      <a:pt x="72" y="135"/>
                    </a:cubicBezTo>
                    <a:moveTo>
                      <a:pt x="216" y="173"/>
                    </a:moveTo>
                    <a:cubicBezTo>
                      <a:pt x="239" y="151"/>
                      <a:pt x="253" y="120"/>
                      <a:pt x="253" y="86"/>
                    </a:cubicBezTo>
                    <a:cubicBezTo>
                      <a:pt x="253" y="52"/>
                      <a:pt x="239" y="22"/>
                      <a:pt x="217" y="0"/>
                    </a:cubicBezTo>
                    <a:moveTo>
                      <a:pt x="180" y="135"/>
                    </a:moveTo>
                    <a:cubicBezTo>
                      <a:pt x="192" y="122"/>
                      <a:pt x="200" y="105"/>
                      <a:pt x="200" y="87"/>
                    </a:cubicBezTo>
                    <a:cubicBezTo>
                      <a:pt x="200" y="68"/>
                      <a:pt x="192" y="50"/>
                      <a:pt x="180" y="38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B27B25-2741-4CBE-95B6-AEA5CC4E27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16601" y="4278602"/>
              <a:ext cx="457200" cy="457200"/>
              <a:chOff x="7475573" y="4715004"/>
              <a:chExt cx="498762" cy="498762"/>
            </a:xfrm>
          </p:grpSpPr>
          <p:sp useBgFill="1">
            <p:nvSpPr>
              <p:cNvPr id="244" name="Oval 243">
                <a:extLst>
                  <a:ext uri="{FF2B5EF4-FFF2-40B4-BE49-F238E27FC236}">
                    <a16:creationId xmlns:a16="http://schemas.microsoft.com/office/drawing/2014/main" id="{0DAF2EF5-1E09-41AA-B249-7132041519F1}"/>
                  </a:ext>
                </a:extLst>
              </p:cNvPr>
              <p:cNvSpPr/>
              <p:nvPr/>
            </p:nvSpPr>
            <p:spPr bwMode="auto">
              <a:xfrm rot="20008084">
                <a:off x="7475573" y="4715004"/>
                <a:ext cx="498762" cy="49876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5" name="server" title="Icon of a server tower">
                <a:extLst>
                  <a:ext uri="{FF2B5EF4-FFF2-40B4-BE49-F238E27FC236}">
                    <a16:creationId xmlns:a16="http://schemas.microsoft.com/office/drawing/2014/main" id="{4B7A52E4-3201-4238-84AD-E3206E41AB0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630073" y="4753846"/>
                <a:ext cx="192569" cy="365760"/>
              </a:xfrm>
              <a:custGeom>
                <a:avLst/>
                <a:gdLst>
                  <a:gd name="T0" fmla="*/ 318 w 318"/>
                  <a:gd name="T1" fmla="*/ 283 h 604"/>
                  <a:gd name="T2" fmla="*/ 318 w 318"/>
                  <a:gd name="T3" fmla="*/ 604 h 604"/>
                  <a:gd name="T4" fmla="*/ 0 w 318"/>
                  <a:gd name="T5" fmla="*/ 604 h 604"/>
                  <a:gd name="T6" fmla="*/ 0 w 318"/>
                  <a:gd name="T7" fmla="*/ 0 h 604"/>
                  <a:gd name="T8" fmla="*/ 318 w 318"/>
                  <a:gd name="T9" fmla="*/ 0 h 604"/>
                  <a:gd name="T10" fmla="*/ 318 w 318"/>
                  <a:gd name="T11" fmla="*/ 283 h 604"/>
                  <a:gd name="T12" fmla="*/ 67 w 318"/>
                  <a:gd name="T13" fmla="*/ 97 h 604"/>
                  <a:gd name="T14" fmla="*/ 249 w 318"/>
                  <a:gd name="T15" fmla="*/ 97 h 604"/>
                  <a:gd name="T16" fmla="*/ 67 w 318"/>
                  <a:gd name="T17" fmla="*/ 414 h 604"/>
                  <a:gd name="T18" fmla="*/ 249 w 318"/>
                  <a:gd name="T19" fmla="*/ 414 h 604"/>
                  <a:gd name="T20" fmla="*/ 67 w 318"/>
                  <a:gd name="T21" fmla="*/ 504 h 604"/>
                  <a:gd name="T22" fmla="*/ 249 w 318"/>
                  <a:gd name="T23" fmla="*/ 504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8" h="604">
                    <a:moveTo>
                      <a:pt x="318" y="283"/>
                    </a:moveTo>
                    <a:lnTo>
                      <a:pt x="318" y="604"/>
                    </a:lnTo>
                    <a:lnTo>
                      <a:pt x="0" y="604"/>
                    </a:lnTo>
                    <a:lnTo>
                      <a:pt x="0" y="0"/>
                    </a:lnTo>
                    <a:lnTo>
                      <a:pt x="318" y="0"/>
                    </a:lnTo>
                    <a:lnTo>
                      <a:pt x="318" y="283"/>
                    </a:lnTo>
                    <a:moveTo>
                      <a:pt x="67" y="97"/>
                    </a:moveTo>
                    <a:lnTo>
                      <a:pt x="249" y="97"/>
                    </a:lnTo>
                    <a:moveTo>
                      <a:pt x="67" y="414"/>
                    </a:moveTo>
                    <a:lnTo>
                      <a:pt x="249" y="414"/>
                    </a:lnTo>
                    <a:moveTo>
                      <a:pt x="67" y="504"/>
                    </a:moveTo>
                    <a:lnTo>
                      <a:pt x="249" y="504"/>
                    </a:ln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A5B06B7-581A-4E51-B0C4-D4F531AAB8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66161" y="2473009"/>
              <a:ext cx="457200" cy="457200"/>
              <a:chOff x="1126865" y="2366817"/>
              <a:chExt cx="604488" cy="604488"/>
            </a:xfrm>
          </p:grpSpPr>
          <p:sp useBgFill="1">
            <p:nvSpPr>
              <p:cNvPr id="242" name="Oval 241">
                <a:extLst>
                  <a:ext uri="{FF2B5EF4-FFF2-40B4-BE49-F238E27FC236}">
                    <a16:creationId xmlns:a16="http://schemas.microsoft.com/office/drawing/2014/main" id="{E054FBE9-9346-4BBE-9F01-B8E5BFA2BA30}"/>
                  </a:ext>
                </a:extLst>
              </p:cNvPr>
              <p:cNvSpPr/>
              <p:nvPr/>
            </p:nvSpPr>
            <p:spPr bwMode="auto">
              <a:xfrm>
                <a:off x="1126865" y="2366817"/>
                <a:ext cx="604488" cy="60448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3" name="Database_EFC7" title="Icon of a cylinder">
                <a:extLst>
                  <a:ext uri="{FF2B5EF4-FFF2-40B4-BE49-F238E27FC236}">
                    <a16:creationId xmlns:a16="http://schemas.microsoft.com/office/drawing/2014/main" id="{3F04D189-895C-4B88-AA23-325D899FAD9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270828" y="2463321"/>
                <a:ext cx="316562" cy="411480"/>
              </a:xfrm>
              <a:custGeom>
                <a:avLst/>
                <a:gdLst>
                  <a:gd name="T0" fmla="*/ 2470 w 2511"/>
                  <a:gd name="T1" fmla="*/ 627 h 3264"/>
                  <a:gd name="T2" fmla="*/ 2511 w 2511"/>
                  <a:gd name="T3" fmla="*/ 627 h 3264"/>
                  <a:gd name="T4" fmla="*/ 2511 w 2511"/>
                  <a:gd name="T5" fmla="*/ 2762 h 3264"/>
                  <a:gd name="T6" fmla="*/ 1255 w 2511"/>
                  <a:gd name="T7" fmla="*/ 3264 h 3264"/>
                  <a:gd name="T8" fmla="*/ 0 w 2511"/>
                  <a:gd name="T9" fmla="*/ 2762 h 3264"/>
                  <a:gd name="T10" fmla="*/ 0 w 2511"/>
                  <a:gd name="T11" fmla="*/ 627 h 3264"/>
                  <a:gd name="T12" fmla="*/ 41 w 2511"/>
                  <a:gd name="T13" fmla="*/ 627 h 3264"/>
                  <a:gd name="T14" fmla="*/ 1255 w 2511"/>
                  <a:gd name="T15" fmla="*/ 1004 h 3264"/>
                  <a:gd name="T16" fmla="*/ 2470 w 2511"/>
                  <a:gd name="T17" fmla="*/ 627 h 3264"/>
                  <a:gd name="T18" fmla="*/ 1255 w 2511"/>
                  <a:gd name="T19" fmla="*/ 0 h 3264"/>
                  <a:gd name="T20" fmla="*/ 0 w 2511"/>
                  <a:gd name="T21" fmla="*/ 502 h 3264"/>
                  <a:gd name="T22" fmla="*/ 1255 w 2511"/>
                  <a:gd name="T23" fmla="*/ 1004 h 3264"/>
                  <a:gd name="T24" fmla="*/ 2511 w 2511"/>
                  <a:gd name="T25" fmla="*/ 502 h 3264"/>
                  <a:gd name="T26" fmla="*/ 1255 w 2511"/>
                  <a:gd name="T27" fmla="*/ 0 h 3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11" h="3264">
                    <a:moveTo>
                      <a:pt x="2470" y="627"/>
                    </a:moveTo>
                    <a:cubicBezTo>
                      <a:pt x="2511" y="627"/>
                      <a:pt x="2511" y="627"/>
                      <a:pt x="2511" y="627"/>
                    </a:cubicBezTo>
                    <a:cubicBezTo>
                      <a:pt x="2511" y="2762"/>
                      <a:pt x="2511" y="2762"/>
                      <a:pt x="2511" y="2762"/>
                    </a:cubicBezTo>
                    <a:cubicBezTo>
                      <a:pt x="2511" y="3040"/>
                      <a:pt x="1949" y="3264"/>
                      <a:pt x="1255" y="3264"/>
                    </a:cubicBezTo>
                    <a:cubicBezTo>
                      <a:pt x="562" y="3264"/>
                      <a:pt x="0" y="3040"/>
                      <a:pt x="0" y="276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41" y="627"/>
                      <a:pt x="41" y="627"/>
                      <a:pt x="41" y="627"/>
                    </a:cubicBezTo>
                    <a:cubicBezTo>
                      <a:pt x="180" y="844"/>
                      <a:pt x="671" y="1004"/>
                      <a:pt x="1255" y="1004"/>
                    </a:cubicBezTo>
                    <a:cubicBezTo>
                      <a:pt x="1840" y="1004"/>
                      <a:pt x="2330" y="844"/>
                      <a:pt x="2470" y="627"/>
                    </a:cubicBezTo>
                    <a:close/>
                    <a:moveTo>
                      <a:pt x="1255" y="0"/>
                    </a:moveTo>
                    <a:cubicBezTo>
                      <a:pt x="562" y="0"/>
                      <a:pt x="0" y="224"/>
                      <a:pt x="0" y="502"/>
                    </a:cubicBezTo>
                    <a:cubicBezTo>
                      <a:pt x="0" y="779"/>
                      <a:pt x="562" y="1004"/>
                      <a:pt x="1255" y="1004"/>
                    </a:cubicBezTo>
                    <a:cubicBezTo>
                      <a:pt x="1949" y="1004"/>
                      <a:pt x="2511" y="779"/>
                      <a:pt x="2511" y="502"/>
                    </a:cubicBezTo>
                    <a:cubicBezTo>
                      <a:pt x="2511" y="224"/>
                      <a:pt x="1949" y="0"/>
                      <a:pt x="1255" y="0"/>
                    </a:cubicBezTo>
                    <a:close/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15781-5DEE-431D-8E61-7C8CEB16F7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88800" y="1184793"/>
              <a:ext cx="458875" cy="457200"/>
              <a:chOff x="3430399" y="1830309"/>
              <a:chExt cx="606703" cy="604488"/>
            </a:xfrm>
          </p:grpSpPr>
          <p:sp useBgFill="1">
            <p:nvSpPr>
              <p:cNvPr id="240" name="Oval 239">
                <a:extLst>
                  <a:ext uri="{FF2B5EF4-FFF2-40B4-BE49-F238E27FC236}">
                    <a16:creationId xmlns:a16="http://schemas.microsoft.com/office/drawing/2014/main" id="{5EE3BE18-5422-4028-A95B-9B98435DB6A1}"/>
                  </a:ext>
                </a:extLst>
              </p:cNvPr>
              <p:cNvSpPr/>
              <p:nvPr/>
            </p:nvSpPr>
            <p:spPr bwMode="auto">
              <a:xfrm rot="3278507">
                <a:off x="3432614" y="1830309"/>
                <a:ext cx="604488" cy="60448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1" name="brain_2" title="Icon of a brain with circles and connection lines inside">
                <a:extLst>
                  <a:ext uri="{FF2B5EF4-FFF2-40B4-BE49-F238E27FC236}">
                    <a16:creationId xmlns:a16="http://schemas.microsoft.com/office/drawing/2014/main" id="{DBCF6C8A-0991-4DED-81F1-A393C104D55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430399" y="1981011"/>
                <a:ext cx="544536" cy="365128"/>
              </a:xfrm>
              <a:custGeom>
                <a:avLst/>
                <a:gdLst>
                  <a:gd name="T0" fmla="*/ 379 w 440"/>
                  <a:gd name="T1" fmla="*/ 133 h 295"/>
                  <a:gd name="T2" fmla="*/ 379 w 440"/>
                  <a:gd name="T3" fmla="*/ 169 h 295"/>
                  <a:gd name="T4" fmla="*/ 259 w 440"/>
                  <a:gd name="T5" fmla="*/ 181 h 295"/>
                  <a:gd name="T6" fmla="*/ 295 w 440"/>
                  <a:gd name="T7" fmla="*/ 181 h 295"/>
                  <a:gd name="T8" fmla="*/ 259 w 440"/>
                  <a:gd name="T9" fmla="*/ 181 h 295"/>
                  <a:gd name="T10" fmla="*/ 114 w 440"/>
                  <a:gd name="T11" fmla="*/ 179 h 295"/>
                  <a:gd name="T12" fmla="*/ 78 w 440"/>
                  <a:gd name="T13" fmla="*/ 169 h 295"/>
                  <a:gd name="T14" fmla="*/ 235 w 440"/>
                  <a:gd name="T15" fmla="*/ 88 h 295"/>
                  <a:gd name="T16" fmla="*/ 192 w 440"/>
                  <a:gd name="T17" fmla="*/ 79 h 295"/>
                  <a:gd name="T18" fmla="*/ 174 w 440"/>
                  <a:gd name="T19" fmla="*/ 97 h 295"/>
                  <a:gd name="T20" fmla="*/ 174 w 440"/>
                  <a:gd name="T21" fmla="*/ 61 h 295"/>
                  <a:gd name="T22" fmla="*/ 277 w 440"/>
                  <a:gd name="T23" fmla="*/ 85 h 295"/>
                  <a:gd name="T24" fmla="*/ 313 w 440"/>
                  <a:gd name="T25" fmla="*/ 85 h 295"/>
                  <a:gd name="T26" fmla="*/ 277 w 440"/>
                  <a:gd name="T27" fmla="*/ 85 h 295"/>
                  <a:gd name="T28" fmla="*/ 168 w 440"/>
                  <a:gd name="T29" fmla="*/ 205 h 295"/>
                  <a:gd name="T30" fmla="*/ 168 w 440"/>
                  <a:gd name="T31" fmla="*/ 169 h 295"/>
                  <a:gd name="T32" fmla="*/ 42 w 440"/>
                  <a:gd name="T33" fmla="*/ 169 h 295"/>
                  <a:gd name="T34" fmla="*/ 78 w 440"/>
                  <a:gd name="T35" fmla="*/ 169 h 295"/>
                  <a:gd name="T36" fmla="*/ 42 w 440"/>
                  <a:gd name="T37" fmla="*/ 169 h 295"/>
                  <a:gd name="T38" fmla="*/ 284 w 440"/>
                  <a:gd name="T39" fmla="*/ 121 h 295"/>
                  <a:gd name="T40" fmla="*/ 295 w 440"/>
                  <a:gd name="T41" fmla="*/ 103 h 295"/>
                  <a:gd name="T42" fmla="*/ 114 w 440"/>
                  <a:gd name="T43" fmla="*/ 125 h 295"/>
                  <a:gd name="T44" fmla="*/ 143 w 440"/>
                  <a:gd name="T45" fmla="*/ 133 h 295"/>
                  <a:gd name="T46" fmla="*/ 168 w 440"/>
                  <a:gd name="T47" fmla="*/ 144 h 295"/>
                  <a:gd name="T48" fmla="*/ 361 w 440"/>
                  <a:gd name="T49" fmla="*/ 151 h 295"/>
                  <a:gd name="T50" fmla="*/ 331 w 440"/>
                  <a:gd name="T51" fmla="*/ 160 h 295"/>
                  <a:gd name="T52" fmla="*/ 331 w 440"/>
                  <a:gd name="T53" fmla="*/ 243 h 295"/>
                  <a:gd name="T54" fmla="*/ 321 w 440"/>
                  <a:gd name="T55" fmla="*/ 181 h 295"/>
                  <a:gd name="T56" fmla="*/ 358 w 440"/>
                  <a:gd name="T57" fmla="*/ 206 h 295"/>
                  <a:gd name="T58" fmla="*/ 440 w 440"/>
                  <a:gd name="T59" fmla="*/ 163 h 295"/>
                  <a:gd name="T60" fmla="*/ 388 w 440"/>
                  <a:gd name="T61" fmla="*/ 110 h 295"/>
                  <a:gd name="T62" fmla="*/ 227 w 440"/>
                  <a:gd name="T63" fmla="*/ 30 h 295"/>
                  <a:gd name="T64" fmla="*/ 68 w 440"/>
                  <a:gd name="T65" fmla="*/ 103 h 295"/>
                  <a:gd name="T66" fmla="*/ 4 w 440"/>
                  <a:gd name="T67" fmla="*/ 165 h 295"/>
                  <a:gd name="T68" fmla="*/ 164 w 440"/>
                  <a:gd name="T69" fmla="*/ 237 h 295"/>
                  <a:gd name="T70" fmla="*/ 358 w 440"/>
                  <a:gd name="T71" fmla="*/ 206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40" h="295">
                    <a:moveTo>
                      <a:pt x="361" y="151"/>
                    </a:moveTo>
                    <a:cubicBezTo>
                      <a:pt x="361" y="141"/>
                      <a:pt x="369" y="133"/>
                      <a:pt x="379" y="133"/>
                    </a:cubicBezTo>
                    <a:cubicBezTo>
                      <a:pt x="389" y="133"/>
                      <a:pt x="397" y="141"/>
                      <a:pt x="397" y="151"/>
                    </a:cubicBezTo>
                    <a:cubicBezTo>
                      <a:pt x="397" y="161"/>
                      <a:pt x="389" y="169"/>
                      <a:pt x="379" y="169"/>
                    </a:cubicBezTo>
                    <a:cubicBezTo>
                      <a:pt x="369" y="169"/>
                      <a:pt x="361" y="161"/>
                      <a:pt x="361" y="151"/>
                    </a:cubicBezTo>
                    <a:close/>
                    <a:moveTo>
                      <a:pt x="259" y="181"/>
                    </a:moveTo>
                    <a:cubicBezTo>
                      <a:pt x="259" y="191"/>
                      <a:pt x="267" y="199"/>
                      <a:pt x="277" y="199"/>
                    </a:cubicBezTo>
                    <a:cubicBezTo>
                      <a:pt x="287" y="199"/>
                      <a:pt x="295" y="191"/>
                      <a:pt x="295" y="181"/>
                    </a:cubicBezTo>
                    <a:cubicBezTo>
                      <a:pt x="295" y="171"/>
                      <a:pt x="287" y="163"/>
                      <a:pt x="277" y="163"/>
                    </a:cubicBezTo>
                    <a:cubicBezTo>
                      <a:pt x="267" y="163"/>
                      <a:pt x="259" y="171"/>
                      <a:pt x="259" y="181"/>
                    </a:cubicBezTo>
                    <a:close/>
                    <a:moveTo>
                      <a:pt x="114" y="239"/>
                    </a:moveTo>
                    <a:cubicBezTo>
                      <a:pt x="114" y="179"/>
                      <a:pt x="114" y="179"/>
                      <a:pt x="114" y="179"/>
                    </a:cubicBezTo>
                    <a:cubicBezTo>
                      <a:pt x="114" y="179"/>
                      <a:pt x="109" y="169"/>
                      <a:pt x="104" y="169"/>
                    </a:cubicBezTo>
                    <a:cubicBezTo>
                      <a:pt x="104" y="169"/>
                      <a:pt x="104" y="169"/>
                      <a:pt x="78" y="169"/>
                    </a:cubicBezTo>
                    <a:moveTo>
                      <a:pt x="235" y="260"/>
                    </a:moveTo>
                    <a:cubicBezTo>
                      <a:pt x="235" y="260"/>
                      <a:pt x="235" y="260"/>
                      <a:pt x="235" y="88"/>
                    </a:cubicBezTo>
                    <a:cubicBezTo>
                      <a:pt x="235" y="82"/>
                      <a:pt x="231" y="79"/>
                      <a:pt x="225" y="79"/>
                    </a:cubicBezTo>
                    <a:cubicBezTo>
                      <a:pt x="225" y="79"/>
                      <a:pt x="225" y="79"/>
                      <a:pt x="192" y="79"/>
                    </a:cubicBezTo>
                    <a:moveTo>
                      <a:pt x="156" y="79"/>
                    </a:moveTo>
                    <a:cubicBezTo>
                      <a:pt x="156" y="89"/>
                      <a:pt x="164" y="97"/>
                      <a:pt x="174" y="97"/>
                    </a:cubicBezTo>
                    <a:cubicBezTo>
                      <a:pt x="184" y="97"/>
                      <a:pt x="192" y="89"/>
                      <a:pt x="192" y="79"/>
                    </a:cubicBezTo>
                    <a:cubicBezTo>
                      <a:pt x="192" y="69"/>
                      <a:pt x="184" y="61"/>
                      <a:pt x="174" y="61"/>
                    </a:cubicBezTo>
                    <a:cubicBezTo>
                      <a:pt x="164" y="61"/>
                      <a:pt x="156" y="69"/>
                      <a:pt x="156" y="79"/>
                    </a:cubicBezTo>
                    <a:close/>
                    <a:moveTo>
                      <a:pt x="277" y="85"/>
                    </a:moveTo>
                    <a:cubicBezTo>
                      <a:pt x="277" y="95"/>
                      <a:pt x="285" y="103"/>
                      <a:pt x="295" y="103"/>
                    </a:cubicBezTo>
                    <a:cubicBezTo>
                      <a:pt x="305" y="103"/>
                      <a:pt x="313" y="95"/>
                      <a:pt x="313" y="85"/>
                    </a:cubicBezTo>
                    <a:cubicBezTo>
                      <a:pt x="313" y="75"/>
                      <a:pt x="305" y="67"/>
                      <a:pt x="295" y="67"/>
                    </a:cubicBezTo>
                    <a:cubicBezTo>
                      <a:pt x="285" y="67"/>
                      <a:pt x="277" y="75"/>
                      <a:pt x="277" y="85"/>
                    </a:cubicBezTo>
                    <a:close/>
                    <a:moveTo>
                      <a:pt x="150" y="187"/>
                    </a:moveTo>
                    <a:cubicBezTo>
                      <a:pt x="150" y="197"/>
                      <a:pt x="158" y="205"/>
                      <a:pt x="168" y="205"/>
                    </a:cubicBezTo>
                    <a:cubicBezTo>
                      <a:pt x="178" y="205"/>
                      <a:pt x="186" y="197"/>
                      <a:pt x="186" y="187"/>
                    </a:cubicBezTo>
                    <a:cubicBezTo>
                      <a:pt x="186" y="177"/>
                      <a:pt x="178" y="169"/>
                      <a:pt x="168" y="169"/>
                    </a:cubicBezTo>
                    <a:cubicBezTo>
                      <a:pt x="158" y="169"/>
                      <a:pt x="150" y="177"/>
                      <a:pt x="150" y="187"/>
                    </a:cubicBezTo>
                    <a:close/>
                    <a:moveTo>
                      <a:pt x="42" y="169"/>
                    </a:moveTo>
                    <a:cubicBezTo>
                      <a:pt x="42" y="179"/>
                      <a:pt x="50" y="187"/>
                      <a:pt x="60" y="187"/>
                    </a:cubicBezTo>
                    <a:cubicBezTo>
                      <a:pt x="70" y="187"/>
                      <a:pt x="78" y="179"/>
                      <a:pt x="78" y="169"/>
                    </a:cubicBezTo>
                    <a:cubicBezTo>
                      <a:pt x="78" y="159"/>
                      <a:pt x="70" y="151"/>
                      <a:pt x="60" y="151"/>
                    </a:cubicBezTo>
                    <a:cubicBezTo>
                      <a:pt x="50" y="151"/>
                      <a:pt x="42" y="159"/>
                      <a:pt x="42" y="169"/>
                    </a:cubicBezTo>
                    <a:close/>
                    <a:moveTo>
                      <a:pt x="235" y="121"/>
                    </a:moveTo>
                    <a:cubicBezTo>
                      <a:pt x="235" y="121"/>
                      <a:pt x="235" y="121"/>
                      <a:pt x="284" y="121"/>
                    </a:cubicBezTo>
                    <a:cubicBezTo>
                      <a:pt x="290" y="121"/>
                      <a:pt x="295" y="117"/>
                      <a:pt x="295" y="112"/>
                    </a:cubicBezTo>
                    <a:cubicBezTo>
                      <a:pt x="295" y="112"/>
                      <a:pt x="295" y="112"/>
                      <a:pt x="295" y="103"/>
                    </a:cubicBezTo>
                    <a:moveTo>
                      <a:pt x="114" y="49"/>
                    </a:moveTo>
                    <a:cubicBezTo>
                      <a:pt x="114" y="49"/>
                      <a:pt x="114" y="51"/>
                      <a:pt x="114" y="125"/>
                    </a:cubicBezTo>
                    <a:cubicBezTo>
                      <a:pt x="114" y="130"/>
                      <a:pt x="118" y="133"/>
                      <a:pt x="123" y="133"/>
                    </a:cubicBezTo>
                    <a:cubicBezTo>
                      <a:pt x="123" y="133"/>
                      <a:pt x="123" y="133"/>
                      <a:pt x="143" y="133"/>
                    </a:cubicBezTo>
                    <a:cubicBezTo>
                      <a:pt x="143" y="133"/>
                      <a:pt x="143" y="133"/>
                      <a:pt x="158" y="133"/>
                    </a:cubicBezTo>
                    <a:cubicBezTo>
                      <a:pt x="163" y="133"/>
                      <a:pt x="168" y="139"/>
                      <a:pt x="168" y="144"/>
                    </a:cubicBezTo>
                    <a:cubicBezTo>
                      <a:pt x="168" y="144"/>
                      <a:pt x="168" y="144"/>
                      <a:pt x="168" y="169"/>
                    </a:cubicBezTo>
                    <a:moveTo>
                      <a:pt x="361" y="151"/>
                    </a:moveTo>
                    <a:cubicBezTo>
                      <a:pt x="361" y="151"/>
                      <a:pt x="361" y="151"/>
                      <a:pt x="340" y="151"/>
                    </a:cubicBezTo>
                    <a:cubicBezTo>
                      <a:pt x="335" y="151"/>
                      <a:pt x="331" y="155"/>
                      <a:pt x="331" y="160"/>
                    </a:cubicBezTo>
                    <a:cubicBezTo>
                      <a:pt x="331" y="160"/>
                      <a:pt x="331" y="160"/>
                      <a:pt x="331" y="205"/>
                    </a:cubicBezTo>
                    <a:moveTo>
                      <a:pt x="331" y="243"/>
                    </a:moveTo>
                    <a:cubicBezTo>
                      <a:pt x="331" y="243"/>
                      <a:pt x="331" y="243"/>
                      <a:pt x="331" y="190"/>
                    </a:cubicBezTo>
                    <a:cubicBezTo>
                      <a:pt x="331" y="185"/>
                      <a:pt x="327" y="181"/>
                      <a:pt x="321" y="181"/>
                    </a:cubicBezTo>
                    <a:cubicBezTo>
                      <a:pt x="321" y="181"/>
                      <a:pt x="321" y="181"/>
                      <a:pt x="295" y="181"/>
                    </a:cubicBezTo>
                    <a:moveTo>
                      <a:pt x="358" y="206"/>
                    </a:moveTo>
                    <a:cubicBezTo>
                      <a:pt x="367" y="212"/>
                      <a:pt x="377" y="215"/>
                      <a:pt x="388" y="215"/>
                    </a:cubicBezTo>
                    <a:cubicBezTo>
                      <a:pt x="417" y="215"/>
                      <a:pt x="440" y="192"/>
                      <a:pt x="440" y="163"/>
                    </a:cubicBezTo>
                    <a:cubicBezTo>
                      <a:pt x="440" y="134"/>
                      <a:pt x="417" y="111"/>
                      <a:pt x="388" y="111"/>
                    </a:cubicBezTo>
                    <a:cubicBezTo>
                      <a:pt x="388" y="110"/>
                      <a:pt x="388" y="110"/>
                      <a:pt x="388" y="110"/>
                    </a:cubicBezTo>
                    <a:cubicBezTo>
                      <a:pt x="388" y="110"/>
                      <a:pt x="379" y="38"/>
                      <a:pt x="310" y="41"/>
                    </a:cubicBezTo>
                    <a:cubicBezTo>
                      <a:pt x="310" y="41"/>
                      <a:pt x="275" y="4"/>
                      <a:pt x="227" y="30"/>
                    </a:cubicBezTo>
                    <a:cubicBezTo>
                      <a:pt x="227" y="30"/>
                      <a:pt x="183" y="0"/>
                      <a:pt x="146" y="53"/>
                    </a:cubicBezTo>
                    <a:cubicBezTo>
                      <a:pt x="146" y="53"/>
                      <a:pt x="79" y="26"/>
                      <a:pt x="68" y="103"/>
                    </a:cubicBezTo>
                    <a:cubicBezTo>
                      <a:pt x="68" y="103"/>
                      <a:pt x="68" y="103"/>
                      <a:pt x="68" y="103"/>
                    </a:cubicBezTo>
                    <a:cubicBezTo>
                      <a:pt x="68" y="103"/>
                      <a:pt x="7" y="116"/>
                      <a:pt x="4" y="165"/>
                    </a:cubicBezTo>
                    <a:cubicBezTo>
                      <a:pt x="0" y="213"/>
                      <a:pt x="42" y="247"/>
                      <a:pt x="87" y="215"/>
                    </a:cubicBezTo>
                    <a:cubicBezTo>
                      <a:pt x="87" y="215"/>
                      <a:pt x="120" y="263"/>
                      <a:pt x="164" y="237"/>
                    </a:cubicBezTo>
                    <a:cubicBezTo>
                      <a:pt x="164" y="237"/>
                      <a:pt x="222" y="295"/>
                      <a:pt x="270" y="235"/>
                    </a:cubicBezTo>
                    <a:cubicBezTo>
                      <a:pt x="270" y="235"/>
                      <a:pt x="329" y="282"/>
                      <a:pt x="358" y="206"/>
                    </a:cubicBezTo>
                    <a:close/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ADEBE16-9109-4962-8E93-9B954379AB6B}"/>
                </a:ext>
              </a:extLst>
            </p:cNvPr>
            <p:cNvGrpSpPr/>
            <p:nvPr/>
          </p:nvGrpSpPr>
          <p:grpSpPr>
            <a:xfrm>
              <a:off x="9582191" y="4333206"/>
              <a:ext cx="457200" cy="457200"/>
              <a:chOff x="9463232" y="4272032"/>
              <a:chExt cx="457200" cy="457200"/>
            </a:xfrm>
          </p:grpSpPr>
          <p:sp useBgFill="1">
            <p:nvSpPr>
              <p:cNvPr id="238" name="Oval 237">
                <a:extLst>
                  <a:ext uri="{FF2B5EF4-FFF2-40B4-BE49-F238E27FC236}">
                    <a16:creationId xmlns:a16="http://schemas.microsoft.com/office/drawing/2014/main" id="{1E9ED77E-15B6-48AC-9BFF-A4FFEB47EB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463232" y="4272032"/>
                <a:ext cx="457200" cy="45720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9" name="printer" title="Icon of a printer">
                <a:extLst>
                  <a:ext uri="{FF2B5EF4-FFF2-40B4-BE49-F238E27FC236}">
                    <a16:creationId xmlns:a16="http://schemas.microsoft.com/office/drawing/2014/main" id="{867E820B-79C3-4886-9940-2288D9B8FB7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50005" y="4359393"/>
                <a:ext cx="283654" cy="282478"/>
              </a:xfrm>
              <a:custGeom>
                <a:avLst/>
                <a:gdLst>
                  <a:gd name="T0" fmla="*/ 88 w 333"/>
                  <a:gd name="T1" fmla="*/ 285 h 331"/>
                  <a:gd name="T2" fmla="*/ 0 w 333"/>
                  <a:gd name="T3" fmla="*/ 285 h 331"/>
                  <a:gd name="T4" fmla="*/ 0 w 333"/>
                  <a:gd name="T5" fmla="*/ 146 h 331"/>
                  <a:gd name="T6" fmla="*/ 18 w 333"/>
                  <a:gd name="T7" fmla="*/ 128 h 331"/>
                  <a:gd name="T8" fmla="*/ 315 w 333"/>
                  <a:gd name="T9" fmla="*/ 128 h 331"/>
                  <a:gd name="T10" fmla="*/ 333 w 333"/>
                  <a:gd name="T11" fmla="*/ 146 h 331"/>
                  <a:gd name="T12" fmla="*/ 333 w 333"/>
                  <a:gd name="T13" fmla="*/ 285 h 331"/>
                  <a:gd name="T14" fmla="*/ 243 w 333"/>
                  <a:gd name="T15" fmla="*/ 285 h 331"/>
                  <a:gd name="T16" fmla="*/ 244 w 333"/>
                  <a:gd name="T17" fmla="*/ 128 h 331"/>
                  <a:gd name="T18" fmla="*/ 244 w 333"/>
                  <a:gd name="T19" fmla="*/ 0 h 331"/>
                  <a:gd name="T20" fmla="*/ 88 w 333"/>
                  <a:gd name="T21" fmla="*/ 0 h 331"/>
                  <a:gd name="T22" fmla="*/ 88 w 333"/>
                  <a:gd name="T23" fmla="*/ 128 h 331"/>
                  <a:gd name="T24" fmla="*/ 244 w 333"/>
                  <a:gd name="T25" fmla="*/ 222 h 331"/>
                  <a:gd name="T26" fmla="*/ 88 w 333"/>
                  <a:gd name="T27" fmla="*/ 222 h 331"/>
                  <a:gd name="T28" fmla="*/ 88 w 333"/>
                  <a:gd name="T29" fmla="*/ 331 h 331"/>
                  <a:gd name="T30" fmla="*/ 244 w 333"/>
                  <a:gd name="T31" fmla="*/ 331 h 331"/>
                  <a:gd name="T32" fmla="*/ 244 w 333"/>
                  <a:gd name="T33" fmla="*/ 222 h 331"/>
                  <a:gd name="T34" fmla="*/ 44 w 333"/>
                  <a:gd name="T35" fmla="*/ 181 h 331"/>
                  <a:gd name="T36" fmla="*/ 50 w 333"/>
                  <a:gd name="T37" fmla="*/ 175 h 331"/>
                  <a:gd name="T38" fmla="*/ 44 w 333"/>
                  <a:gd name="T39" fmla="*/ 168 h 331"/>
                  <a:gd name="T40" fmla="*/ 37 w 333"/>
                  <a:gd name="T41" fmla="*/ 175 h 331"/>
                  <a:gd name="T42" fmla="*/ 44 w 333"/>
                  <a:gd name="T43" fmla="*/ 18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3" h="331">
                    <a:moveTo>
                      <a:pt x="88" y="285"/>
                    </a:moveTo>
                    <a:cubicBezTo>
                      <a:pt x="0" y="285"/>
                      <a:pt x="0" y="285"/>
                      <a:pt x="0" y="28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36"/>
                      <a:pt x="8" y="128"/>
                      <a:pt x="18" y="128"/>
                    </a:cubicBezTo>
                    <a:cubicBezTo>
                      <a:pt x="315" y="128"/>
                      <a:pt x="315" y="128"/>
                      <a:pt x="315" y="128"/>
                    </a:cubicBezTo>
                    <a:cubicBezTo>
                      <a:pt x="325" y="128"/>
                      <a:pt x="333" y="136"/>
                      <a:pt x="333" y="146"/>
                    </a:cubicBezTo>
                    <a:cubicBezTo>
                      <a:pt x="333" y="285"/>
                      <a:pt x="333" y="285"/>
                      <a:pt x="333" y="285"/>
                    </a:cubicBezTo>
                    <a:cubicBezTo>
                      <a:pt x="243" y="285"/>
                      <a:pt x="243" y="285"/>
                      <a:pt x="243" y="285"/>
                    </a:cubicBezTo>
                    <a:moveTo>
                      <a:pt x="244" y="128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128"/>
                      <a:pt x="88" y="128"/>
                      <a:pt x="88" y="128"/>
                    </a:cubicBezTo>
                    <a:moveTo>
                      <a:pt x="244" y="222"/>
                    </a:moveTo>
                    <a:cubicBezTo>
                      <a:pt x="88" y="222"/>
                      <a:pt x="88" y="222"/>
                      <a:pt x="88" y="222"/>
                    </a:cubicBezTo>
                    <a:cubicBezTo>
                      <a:pt x="88" y="331"/>
                      <a:pt x="88" y="331"/>
                      <a:pt x="88" y="331"/>
                    </a:cubicBezTo>
                    <a:cubicBezTo>
                      <a:pt x="244" y="331"/>
                      <a:pt x="244" y="331"/>
                      <a:pt x="244" y="331"/>
                    </a:cubicBezTo>
                    <a:lnTo>
                      <a:pt x="244" y="222"/>
                    </a:lnTo>
                    <a:close/>
                    <a:moveTo>
                      <a:pt x="44" y="181"/>
                    </a:moveTo>
                    <a:cubicBezTo>
                      <a:pt x="47" y="181"/>
                      <a:pt x="50" y="178"/>
                      <a:pt x="50" y="175"/>
                    </a:cubicBezTo>
                    <a:cubicBezTo>
                      <a:pt x="50" y="171"/>
                      <a:pt x="47" y="168"/>
                      <a:pt x="44" y="168"/>
                    </a:cubicBezTo>
                    <a:cubicBezTo>
                      <a:pt x="40" y="168"/>
                      <a:pt x="37" y="171"/>
                      <a:pt x="37" y="175"/>
                    </a:cubicBezTo>
                    <a:cubicBezTo>
                      <a:pt x="37" y="178"/>
                      <a:pt x="40" y="181"/>
                      <a:pt x="44" y="181"/>
                    </a:cubicBezTo>
                    <a:close/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756496F-E556-4880-A4B4-E15E8900F5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08682" y="4394060"/>
              <a:ext cx="457200" cy="457200"/>
              <a:chOff x="2354380" y="4396466"/>
              <a:chExt cx="572142" cy="572142"/>
            </a:xfrm>
          </p:grpSpPr>
          <p:sp useBgFill="1">
            <p:nvSpPr>
              <p:cNvPr id="236" name="Oval 235">
                <a:extLst>
                  <a:ext uri="{FF2B5EF4-FFF2-40B4-BE49-F238E27FC236}">
                    <a16:creationId xmlns:a16="http://schemas.microsoft.com/office/drawing/2014/main" id="{49E7546B-7DF6-4A17-86D6-35521BEBB2FC}"/>
                  </a:ext>
                </a:extLst>
              </p:cNvPr>
              <p:cNvSpPr/>
              <p:nvPr/>
            </p:nvSpPr>
            <p:spPr bwMode="auto">
              <a:xfrm rot="20979210">
                <a:off x="2354380" y="4396466"/>
                <a:ext cx="572142" cy="57214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7" name="server_2" title="Icon of a server tower with a padlock on the lower right corner">
                <a:extLst>
                  <a:ext uri="{FF2B5EF4-FFF2-40B4-BE49-F238E27FC236}">
                    <a16:creationId xmlns:a16="http://schemas.microsoft.com/office/drawing/2014/main" id="{91AFDA9A-0758-4AEB-9D13-68879900CC8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32563" y="4474713"/>
                <a:ext cx="295016" cy="365760"/>
              </a:xfrm>
              <a:custGeom>
                <a:avLst/>
                <a:gdLst>
                  <a:gd name="T0" fmla="*/ 122 w 270"/>
                  <a:gd name="T1" fmla="*/ 336 h 336"/>
                  <a:gd name="T2" fmla="*/ 0 w 270"/>
                  <a:gd name="T3" fmla="*/ 336 h 336"/>
                  <a:gd name="T4" fmla="*/ 0 w 270"/>
                  <a:gd name="T5" fmla="*/ 0 h 336"/>
                  <a:gd name="T6" fmla="*/ 201 w 270"/>
                  <a:gd name="T7" fmla="*/ 0 h 336"/>
                  <a:gd name="T8" fmla="*/ 201 w 270"/>
                  <a:gd name="T9" fmla="*/ 138 h 336"/>
                  <a:gd name="T10" fmla="*/ 270 w 270"/>
                  <a:gd name="T11" fmla="*/ 245 h 336"/>
                  <a:gd name="T12" fmla="*/ 155 w 270"/>
                  <a:gd name="T13" fmla="*/ 245 h 336"/>
                  <a:gd name="T14" fmla="*/ 155 w 270"/>
                  <a:gd name="T15" fmla="*/ 336 h 336"/>
                  <a:gd name="T16" fmla="*/ 270 w 270"/>
                  <a:gd name="T17" fmla="*/ 336 h 336"/>
                  <a:gd name="T18" fmla="*/ 270 w 270"/>
                  <a:gd name="T19" fmla="*/ 245 h 336"/>
                  <a:gd name="T20" fmla="*/ 245 w 270"/>
                  <a:gd name="T21" fmla="*/ 245 h 336"/>
                  <a:gd name="T22" fmla="*/ 245 w 270"/>
                  <a:gd name="T23" fmla="*/ 211 h 336"/>
                  <a:gd name="T24" fmla="*/ 213 w 270"/>
                  <a:gd name="T25" fmla="*/ 179 h 336"/>
                  <a:gd name="T26" fmla="*/ 181 w 270"/>
                  <a:gd name="T27" fmla="*/ 211 h 336"/>
                  <a:gd name="T28" fmla="*/ 181 w 270"/>
                  <a:gd name="T29" fmla="*/ 245 h 336"/>
                  <a:gd name="T30" fmla="*/ 77 w 270"/>
                  <a:gd name="T31" fmla="*/ 290 h 336"/>
                  <a:gd name="T32" fmla="*/ 122 w 270"/>
                  <a:gd name="T33" fmla="*/ 29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0" h="336">
                    <a:moveTo>
                      <a:pt x="122" y="336"/>
                    </a:moveTo>
                    <a:cubicBezTo>
                      <a:pt x="0" y="336"/>
                      <a:pt x="0" y="336"/>
                      <a:pt x="0" y="3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201" y="138"/>
                      <a:pt x="201" y="138"/>
                      <a:pt x="201" y="138"/>
                    </a:cubicBezTo>
                    <a:moveTo>
                      <a:pt x="270" y="245"/>
                    </a:moveTo>
                    <a:cubicBezTo>
                      <a:pt x="155" y="245"/>
                      <a:pt x="155" y="245"/>
                      <a:pt x="155" y="245"/>
                    </a:cubicBezTo>
                    <a:cubicBezTo>
                      <a:pt x="155" y="336"/>
                      <a:pt x="155" y="336"/>
                      <a:pt x="155" y="336"/>
                    </a:cubicBezTo>
                    <a:cubicBezTo>
                      <a:pt x="270" y="336"/>
                      <a:pt x="270" y="336"/>
                      <a:pt x="270" y="336"/>
                    </a:cubicBezTo>
                    <a:lnTo>
                      <a:pt x="270" y="245"/>
                    </a:lnTo>
                    <a:close/>
                    <a:moveTo>
                      <a:pt x="245" y="245"/>
                    </a:moveTo>
                    <a:cubicBezTo>
                      <a:pt x="245" y="211"/>
                      <a:pt x="245" y="211"/>
                      <a:pt x="245" y="211"/>
                    </a:cubicBezTo>
                    <a:cubicBezTo>
                      <a:pt x="245" y="193"/>
                      <a:pt x="230" y="179"/>
                      <a:pt x="213" y="179"/>
                    </a:cubicBezTo>
                    <a:cubicBezTo>
                      <a:pt x="195" y="179"/>
                      <a:pt x="181" y="193"/>
                      <a:pt x="181" y="211"/>
                    </a:cubicBezTo>
                    <a:cubicBezTo>
                      <a:pt x="181" y="245"/>
                      <a:pt x="181" y="245"/>
                      <a:pt x="181" y="245"/>
                    </a:cubicBezTo>
                    <a:moveTo>
                      <a:pt x="77" y="290"/>
                    </a:moveTo>
                    <a:cubicBezTo>
                      <a:pt x="122" y="290"/>
                      <a:pt x="122" y="290"/>
                      <a:pt x="122" y="290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F13CE2-F658-4B15-BE97-36D2682D7D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84307" y="4987181"/>
              <a:ext cx="457200" cy="457200"/>
              <a:chOff x="6538140" y="5095221"/>
              <a:chExt cx="512584" cy="512584"/>
            </a:xfrm>
          </p:grpSpPr>
          <p:sp useBgFill="1">
            <p:nvSpPr>
              <p:cNvPr id="234" name="Oval 233">
                <a:extLst>
                  <a:ext uri="{FF2B5EF4-FFF2-40B4-BE49-F238E27FC236}">
                    <a16:creationId xmlns:a16="http://schemas.microsoft.com/office/drawing/2014/main" id="{62E58E9B-D743-476C-928D-332E6E7346F8}"/>
                  </a:ext>
                </a:extLst>
              </p:cNvPr>
              <p:cNvSpPr/>
              <p:nvPr/>
            </p:nvSpPr>
            <p:spPr bwMode="auto">
              <a:xfrm rot="829071">
                <a:off x="6538140" y="5095221"/>
                <a:ext cx="512584" cy="512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5" name="watch" title="Icon of a smart watch">
                <a:extLst>
                  <a:ext uri="{FF2B5EF4-FFF2-40B4-BE49-F238E27FC236}">
                    <a16:creationId xmlns:a16="http://schemas.microsoft.com/office/drawing/2014/main" id="{F5D1BE35-BB12-4328-BBB7-AF2FC6A8AC0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686058" y="5168632"/>
                <a:ext cx="216746" cy="365760"/>
              </a:xfrm>
              <a:custGeom>
                <a:avLst/>
                <a:gdLst>
                  <a:gd name="T0" fmla="*/ 105 w 197"/>
                  <a:gd name="T1" fmla="*/ 90 h 335"/>
                  <a:gd name="T2" fmla="*/ 105 w 197"/>
                  <a:gd name="T3" fmla="*/ 46 h 335"/>
                  <a:gd name="T4" fmla="*/ 151 w 197"/>
                  <a:gd name="T5" fmla="*/ 0 h 335"/>
                  <a:gd name="T6" fmla="*/ 197 w 197"/>
                  <a:gd name="T7" fmla="*/ 46 h 335"/>
                  <a:gd name="T8" fmla="*/ 197 w 197"/>
                  <a:gd name="T9" fmla="*/ 161 h 335"/>
                  <a:gd name="T10" fmla="*/ 151 w 197"/>
                  <a:gd name="T11" fmla="*/ 0 h 335"/>
                  <a:gd name="T12" fmla="*/ 68 w 197"/>
                  <a:gd name="T13" fmla="*/ 0 h 335"/>
                  <a:gd name="T14" fmla="*/ 22 w 197"/>
                  <a:gd name="T15" fmla="*/ 46 h 335"/>
                  <a:gd name="T16" fmla="*/ 22 w 197"/>
                  <a:gd name="T17" fmla="*/ 90 h 335"/>
                  <a:gd name="T18" fmla="*/ 105 w 197"/>
                  <a:gd name="T19" fmla="*/ 245 h 335"/>
                  <a:gd name="T20" fmla="*/ 105 w 197"/>
                  <a:gd name="T21" fmla="*/ 289 h 335"/>
                  <a:gd name="T22" fmla="*/ 151 w 197"/>
                  <a:gd name="T23" fmla="*/ 335 h 335"/>
                  <a:gd name="T24" fmla="*/ 197 w 197"/>
                  <a:gd name="T25" fmla="*/ 289 h 335"/>
                  <a:gd name="T26" fmla="*/ 197 w 197"/>
                  <a:gd name="T27" fmla="*/ 254 h 335"/>
                  <a:gd name="T28" fmla="*/ 22 w 197"/>
                  <a:gd name="T29" fmla="*/ 245 h 335"/>
                  <a:gd name="T30" fmla="*/ 22 w 197"/>
                  <a:gd name="T31" fmla="*/ 289 h 335"/>
                  <a:gd name="T32" fmla="*/ 68 w 197"/>
                  <a:gd name="T33" fmla="*/ 335 h 335"/>
                  <a:gd name="T34" fmla="*/ 151 w 197"/>
                  <a:gd name="T35" fmla="*/ 335 h 335"/>
                  <a:gd name="T36" fmla="*/ 125 w 197"/>
                  <a:gd name="T37" fmla="*/ 231 h 335"/>
                  <a:gd name="T38" fmla="*/ 125 w 197"/>
                  <a:gd name="T39" fmla="*/ 104 h 335"/>
                  <a:gd name="T40" fmla="*/ 110 w 197"/>
                  <a:gd name="T41" fmla="*/ 90 h 335"/>
                  <a:gd name="T42" fmla="*/ 15 w 197"/>
                  <a:gd name="T43" fmla="*/ 90 h 335"/>
                  <a:gd name="T44" fmla="*/ 0 w 197"/>
                  <a:gd name="T45" fmla="*/ 104 h 335"/>
                  <a:gd name="T46" fmla="*/ 0 w 197"/>
                  <a:gd name="T47" fmla="*/ 104 h 335"/>
                  <a:gd name="T48" fmla="*/ 0 w 197"/>
                  <a:gd name="T49" fmla="*/ 231 h 335"/>
                  <a:gd name="T50" fmla="*/ 15 w 197"/>
                  <a:gd name="T51" fmla="*/ 245 h 335"/>
                  <a:gd name="T52" fmla="*/ 110 w 197"/>
                  <a:gd name="T53" fmla="*/ 245 h 335"/>
                  <a:gd name="T54" fmla="*/ 125 w 197"/>
                  <a:gd name="T55" fmla="*/ 231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335">
                    <a:moveTo>
                      <a:pt x="105" y="90"/>
                    </a:moveTo>
                    <a:cubicBezTo>
                      <a:pt x="105" y="46"/>
                      <a:pt x="105" y="46"/>
                      <a:pt x="105" y="46"/>
                    </a:cubicBezTo>
                    <a:cubicBezTo>
                      <a:pt x="105" y="21"/>
                      <a:pt x="125" y="0"/>
                      <a:pt x="151" y="0"/>
                    </a:cubicBezTo>
                    <a:cubicBezTo>
                      <a:pt x="176" y="0"/>
                      <a:pt x="197" y="21"/>
                      <a:pt x="197" y="46"/>
                    </a:cubicBezTo>
                    <a:cubicBezTo>
                      <a:pt x="197" y="161"/>
                      <a:pt x="197" y="161"/>
                      <a:pt x="197" y="161"/>
                    </a:cubicBezTo>
                    <a:moveTo>
                      <a:pt x="151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42" y="0"/>
                      <a:pt x="22" y="21"/>
                      <a:pt x="22" y="46"/>
                    </a:cubicBezTo>
                    <a:cubicBezTo>
                      <a:pt x="22" y="90"/>
                      <a:pt x="22" y="90"/>
                      <a:pt x="22" y="90"/>
                    </a:cubicBezTo>
                    <a:moveTo>
                      <a:pt x="105" y="245"/>
                    </a:moveTo>
                    <a:cubicBezTo>
                      <a:pt x="105" y="289"/>
                      <a:pt x="105" y="289"/>
                      <a:pt x="105" y="289"/>
                    </a:cubicBezTo>
                    <a:cubicBezTo>
                      <a:pt x="105" y="314"/>
                      <a:pt x="125" y="335"/>
                      <a:pt x="151" y="335"/>
                    </a:cubicBezTo>
                    <a:cubicBezTo>
                      <a:pt x="176" y="335"/>
                      <a:pt x="197" y="314"/>
                      <a:pt x="197" y="289"/>
                    </a:cubicBezTo>
                    <a:cubicBezTo>
                      <a:pt x="197" y="254"/>
                      <a:pt x="197" y="254"/>
                      <a:pt x="197" y="254"/>
                    </a:cubicBezTo>
                    <a:moveTo>
                      <a:pt x="22" y="245"/>
                    </a:moveTo>
                    <a:cubicBezTo>
                      <a:pt x="22" y="289"/>
                      <a:pt x="22" y="289"/>
                      <a:pt x="22" y="289"/>
                    </a:cubicBezTo>
                    <a:cubicBezTo>
                      <a:pt x="22" y="314"/>
                      <a:pt x="42" y="335"/>
                      <a:pt x="68" y="335"/>
                    </a:cubicBezTo>
                    <a:cubicBezTo>
                      <a:pt x="151" y="335"/>
                      <a:pt x="151" y="335"/>
                      <a:pt x="151" y="335"/>
                    </a:cubicBezTo>
                    <a:moveTo>
                      <a:pt x="125" y="231"/>
                    </a:moveTo>
                    <a:cubicBezTo>
                      <a:pt x="125" y="104"/>
                      <a:pt x="125" y="104"/>
                      <a:pt x="125" y="104"/>
                    </a:cubicBezTo>
                    <a:cubicBezTo>
                      <a:pt x="125" y="96"/>
                      <a:pt x="118" y="90"/>
                      <a:pt x="110" y="90"/>
                    </a:cubicBezTo>
                    <a:cubicBezTo>
                      <a:pt x="15" y="90"/>
                      <a:pt x="15" y="90"/>
                      <a:pt x="15" y="90"/>
                    </a:cubicBezTo>
                    <a:cubicBezTo>
                      <a:pt x="7" y="90"/>
                      <a:pt x="0" y="96"/>
                      <a:pt x="0" y="104"/>
                    </a:cubicBezTo>
                    <a:moveTo>
                      <a:pt x="0" y="104"/>
                    </a:moveTo>
                    <a:cubicBezTo>
                      <a:pt x="0" y="231"/>
                      <a:pt x="0" y="231"/>
                      <a:pt x="0" y="231"/>
                    </a:cubicBezTo>
                    <a:cubicBezTo>
                      <a:pt x="0" y="239"/>
                      <a:pt x="7" y="245"/>
                      <a:pt x="15" y="245"/>
                    </a:cubicBezTo>
                    <a:cubicBezTo>
                      <a:pt x="110" y="245"/>
                      <a:pt x="110" y="245"/>
                      <a:pt x="110" y="245"/>
                    </a:cubicBezTo>
                    <a:cubicBezTo>
                      <a:pt x="118" y="245"/>
                      <a:pt x="125" y="239"/>
                      <a:pt x="125" y="231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CFD522F-AC20-44E0-9971-3FA62E1292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45624" y="5313894"/>
              <a:ext cx="457200" cy="457200"/>
              <a:chOff x="4745624" y="5313894"/>
              <a:chExt cx="604488" cy="604488"/>
            </a:xfrm>
          </p:grpSpPr>
          <p:sp useBgFill="1">
            <p:nvSpPr>
              <p:cNvPr id="232" name="Oval 231">
                <a:extLst>
                  <a:ext uri="{FF2B5EF4-FFF2-40B4-BE49-F238E27FC236}">
                    <a16:creationId xmlns:a16="http://schemas.microsoft.com/office/drawing/2014/main" id="{C238CD2E-FA23-4E96-9BE7-617C2D2B224D}"/>
                  </a:ext>
                </a:extLst>
              </p:cNvPr>
              <p:cNvSpPr/>
              <p:nvPr/>
            </p:nvSpPr>
            <p:spPr bwMode="auto">
              <a:xfrm rot="829071">
                <a:off x="4745624" y="5313894"/>
                <a:ext cx="604488" cy="60448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3" name="network_3" title="Icon of a server connected to a network">
                <a:extLst>
                  <a:ext uri="{FF2B5EF4-FFF2-40B4-BE49-F238E27FC236}">
                    <a16:creationId xmlns:a16="http://schemas.microsoft.com/office/drawing/2014/main" id="{9043C8F4-593C-451C-B564-D1428DB3BA7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871638" y="5433258"/>
                <a:ext cx="352461" cy="365760"/>
              </a:xfrm>
              <a:custGeom>
                <a:avLst/>
                <a:gdLst>
                  <a:gd name="T0" fmla="*/ 136 w 270"/>
                  <a:gd name="T1" fmla="*/ 281 h 281"/>
                  <a:gd name="T2" fmla="*/ 71 w 270"/>
                  <a:gd name="T3" fmla="*/ 281 h 281"/>
                  <a:gd name="T4" fmla="*/ 71 w 270"/>
                  <a:gd name="T5" fmla="*/ 240 h 281"/>
                  <a:gd name="T6" fmla="*/ 115 w 270"/>
                  <a:gd name="T7" fmla="*/ 240 h 281"/>
                  <a:gd name="T8" fmla="*/ 115 w 270"/>
                  <a:gd name="T9" fmla="*/ 218 h 281"/>
                  <a:gd name="T10" fmla="*/ 157 w 270"/>
                  <a:gd name="T11" fmla="*/ 218 h 281"/>
                  <a:gd name="T12" fmla="*/ 157 w 270"/>
                  <a:gd name="T13" fmla="*/ 240 h 281"/>
                  <a:gd name="T14" fmla="*/ 198 w 270"/>
                  <a:gd name="T15" fmla="*/ 240 h 281"/>
                  <a:gd name="T16" fmla="*/ 198 w 270"/>
                  <a:gd name="T17" fmla="*/ 281 h 281"/>
                  <a:gd name="T18" fmla="*/ 136 w 270"/>
                  <a:gd name="T19" fmla="*/ 281 h 281"/>
                  <a:gd name="T20" fmla="*/ 71 w 270"/>
                  <a:gd name="T21" fmla="*/ 260 h 281"/>
                  <a:gd name="T22" fmla="*/ 0 w 270"/>
                  <a:gd name="T23" fmla="*/ 260 h 281"/>
                  <a:gd name="T24" fmla="*/ 198 w 270"/>
                  <a:gd name="T25" fmla="*/ 260 h 281"/>
                  <a:gd name="T26" fmla="*/ 270 w 270"/>
                  <a:gd name="T27" fmla="*/ 260 h 281"/>
                  <a:gd name="T28" fmla="*/ 135 w 270"/>
                  <a:gd name="T29" fmla="*/ 218 h 281"/>
                  <a:gd name="T30" fmla="*/ 135 w 270"/>
                  <a:gd name="T31" fmla="*/ 190 h 281"/>
                  <a:gd name="T32" fmla="*/ 191 w 270"/>
                  <a:gd name="T33" fmla="*/ 189 h 281"/>
                  <a:gd name="T34" fmla="*/ 191 w 270"/>
                  <a:gd name="T35" fmla="*/ 14 h 281"/>
                  <a:gd name="T36" fmla="*/ 177 w 270"/>
                  <a:gd name="T37" fmla="*/ 0 h 281"/>
                  <a:gd name="T38" fmla="*/ 93 w 270"/>
                  <a:gd name="T39" fmla="*/ 0 h 281"/>
                  <a:gd name="T40" fmla="*/ 79 w 270"/>
                  <a:gd name="T41" fmla="*/ 14 h 281"/>
                  <a:gd name="T42" fmla="*/ 79 w 270"/>
                  <a:gd name="T43" fmla="*/ 189 h 281"/>
                  <a:gd name="T44" fmla="*/ 191 w 270"/>
                  <a:gd name="T45" fmla="*/ 189 h 281"/>
                  <a:gd name="T46" fmla="*/ 110 w 270"/>
                  <a:gd name="T47" fmla="*/ 37 h 281"/>
                  <a:gd name="T48" fmla="*/ 160 w 270"/>
                  <a:gd name="T49" fmla="*/ 37 h 281"/>
                  <a:gd name="T50" fmla="*/ 110 w 270"/>
                  <a:gd name="T51" fmla="*/ 113 h 281"/>
                  <a:gd name="T52" fmla="*/ 160 w 270"/>
                  <a:gd name="T53" fmla="*/ 113 h 281"/>
                  <a:gd name="T54" fmla="*/ 110 w 270"/>
                  <a:gd name="T55" fmla="*/ 150 h 281"/>
                  <a:gd name="T56" fmla="*/ 160 w 270"/>
                  <a:gd name="T57" fmla="*/ 15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0" h="281">
                    <a:moveTo>
                      <a:pt x="136" y="281"/>
                    </a:moveTo>
                    <a:cubicBezTo>
                      <a:pt x="71" y="281"/>
                      <a:pt x="71" y="281"/>
                      <a:pt x="71" y="281"/>
                    </a:cubicBezTo>
                    <a:cubicBezTo>
                      <a:pt x="71" y="240"/>
                      <a:pt x="71" y="240"/>
                      <a:pt x="71" y="240"/>
                    </a:cubicBezTo>
                    <a:cubicBezTo>
                      <a:pt x="115" y="240"/>
                      <a:pt x="115" y="240"/>
                      <a:pt x="115" y="240"/>
                    </a:cubicBezTo>
                    <a:cubicBezTo>
                      <a:pt x="115" y="218"/>
                      <a:pt x="115" y="218"/>
                      <a:pt x="115" y="218"/>
                    </a:cubicBezTo>
                    <a:cubicBezTo>
                      <a:pt x="157" y="218"/>
                      <a:pt x="157" y="218"/>
                      <a:pt x="157" y="218"/>
                    </a:cubicBezTo>
                    <a:cubicBezTo>
                      <a:pt x="157" y="240"/>
                      <a:pt x="157" y="240"/>
                      <a:pt x="157" y="240"/>
                    </a:cubicBezTo>
                    <a:cubicBezTo>
                      <a:pt x="198" y="240"/>
                      <a:pt x="198" y="240"/>
                      <a:pt x="198" y="240"/>
                    </a:cubicBezTo>
                    <a:cubicBezTo>
                      <a:pt x="198" y="281"/>
                      <a:pt x="198" y="281"/>
                      <a:pt x="198" y="281"/>
                    </a:cubicBezTo>
                    <a:lnTo>
                      <a:pt x="136" y="281"/>
                    </a:lnTo>
                    <a:close/>
                    <a:moveTo>
                      <a:pt x="71" y="260"/>
                    </a:moveTo>
                    <a:cubicBezTo>
                      <a:pt x="0" y="260"/>
                      <a:pt x="0" y="260"/>
                      <a:pt x="0" y="260"/>
                    </a:cubicBezTo>
                    <a:moveTo>
                      <a:pt x="198" y="260"/>
                    </a:moveTo>
                    <a:cubicBezTo>
                      <a:pt x="270" y="260"/>
                      <a:pt x="270" y="260"/>
                      <a:pt x="270" y="260"/>
                    </a:cubicBezTo>
                    <a:moveTo>
                      <a:pt x="135" y="218"/>
                    </a:moveTo>
                    <a:cubicBezTo>
                      <a:pt x="135" y="190"/>
                      <a:pt x="135" y="190"/>
                      <a:pt x="135" y="190"/>
                    </a:cubicBezTo>
                    <a:moveTo>
                      <a:pt x="191" y="189"/>
                    </a:moveTo>
                    <a:cubicBezTo>
                      <a:pt x="191" y="14"/>
                      <a:pt x="191" y="14"/>
                      <a:pt x="191" y="14"/>
                    </a:cubicBezTo>
                    <a:cubicBezTo>
                      <a:pt x="191" y="6"/>
                      <a:pt x="185" y="0"/>
                      <a:pt x="177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85" y="0"/>
                      <a:pt x="79" y="6"/>
                      <a:pt x="79" y="14"/>
                    </a:cubicBezTo>
                    <a:cubicBezTo>
                      <a:pt x="79" y="189"/>
                      <a:pt x="79" y="189"/>
                      <a:pt x="79" y="189"/>
                    </a:cubicBezTo>
                    <a:lnTo>
                      <a:pt x="191" y="189"/>
                    </a:lnTo>
                    <a:close/>
                    <a:moveTo>
                      <a:pt x="110" y="37"/>
                    </a:moveTo>
                    <a:cubicBezTo>
                      <a:pt x="160" y="37"/>
                      <a:pt x="160" y="37"/>
                      <a:pt x="160" y="37"/>
                    </a:cubicBezTo>
                    <a:moveTo>
                      <a:pt x="110" y="113"/>
                    </a:moveTo>
                    <a:cubicBezTo>
                      <a:pt x="160" y="113"/>
                      <a:pt x="160" y="113"/>
                      <a:pt x="160" y="113"/>
                    </a:cubicBezTo>
                    <a:moveTo>
                      <a:pt x="110" y="150"/>
                    </a:moveTo>
                    <a:cubicBezTo>
                      <a:pt x="160" y="150"/>
                      <a:pt x="160" y="150"/>
                      <a:pt x="160" y="150"/>
                    </a:cubicBez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F5A0364-9EB9-455C-A6B9-BACC33E5EB6B}"/>
                </a:ext>
              </a:extLst>
            </p:cNvPr>
            <p:cNvGrpSpPr/>
            <p:nvPr/>
          </p:nvGrpSpPr>
          <p:grpSpPr>
            <a:xfrm>
              <a:off x="9387191" y="5210022"/>
              <a:ext cx="457200" cy="457200"/>
              <a:chOff x="9689149" y="5198375"/>
              <a:chExt cx="457200" cy="457200"/>
            </a:xfrm>
          </p:grpSpPr>
          <p:sp useBgFill="1">
            <p:nvSpPr>
              <p:cNvPr id="230" name="Oval 229">
                <a:extLst>
                  <a:ext uri="{FF2B5EF4-FFF2-40B4-BE49-F238E27FC236}">
                    <a16:creationId xmlns:a16="http://schemas.microsoft.com/office/drawing/2014/main" id="{62B3A198-1708-4FAB-9243-6EB1754266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1178379">
                <a:off x="9689149" y="5198375"/>
                <a:ext cx="457200" cy="45720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1" name="scanner_2" title="Icon of a barcode scanner">
                <a:extLst>
                  <a:ext uri="{FF2B5EF4-FFF2-40B4-BE49-F238E27FC236}">
                    <a16:creationId xmlns:a16="http://schemas.microsoft.com/office/drawing/2014/main" id="{45972F05-D63C-430D-A121-0A8EDFD46E6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795551" y="5284426"/>
                <a:ext cx="228014" cy="271676"/>
              </a:xfrm>
              <a:custGeom>
                <a:avLst/>
                <a:gdLst>
                  <a:gd name="T0" fmla="*/ 61 w 238"/>
                  <a:gd name="T1" fmla="*/ 120 h 286"/>
                  <a:gd name="T2" fmla="*/ 57 w 238"/>
                  <a:gd name="T3" fmla="*/ 116 h 286"/>
                  <a:gd name="T4" fmla="*/ 40 w 238"/>
                  <a:gd name="T5" fmla="*/ 57 h 286"/>
                  <a:gd name="T6" fmla="*/ 62 w 238"/>
                  <a:gd name="T7" fmla="*/ 7 h 286"/>
                  <a:gd name="T8" fmla="*/ 230 w 238"/>
                  <a:gd name="T9" fmla="*/ 101 h 286"/>
                  <a:gd name="T10" fmla="*/ 40 w 238"/>
                  <a:gd name="T11" fmla="*/ 64 h 286"/>
                  <a:gd name="T12" fmla="*/ 24 w 238"/>
                  <a:gd name="T13" fmla="*/ 1 h 286"/>
                  <a:gd name="T14" fmla="*/ 2 w 238"/>
                  <a:gd name="T15" fmla="*/ 50 h 286"/>
                  <a:gd name="T16" fmla="*/ 19 w 238"/>
                  <a:gd name="T17" fmla="*/ 108 h 286"/>
                  <a:gd name="T18" fmla="*/ 23 w 238"/>
                  <a:gd name="T19" fmla="*/ 112 h 286"/>
                  <a:gd name="T20" fmla="*/ 31 w 238"/>
                  <a:gd name="T21" fmla="*/ 114 h 286"/>
                  <a:gd name="T22" fmla="*/ 116 w 238"/>
                  <a:gd name="T23" fmla="*/ 129 h 286"/>
                  <a:gd name="T24" fmla="*/ 150 w 238"/>
                  <a:gd name="T25" fmla="*/ 286 h 286"/>
                  <a:gd name="T26" fmla="*/ 228 w 238"/>
                  <a:gd name="T27" fmla="*/ 286 h 286"/>
                  <a:gd name="T28" fmla="*/ 197 w 238"/>
                  <a:gd name="T29" fmla="*/ 131 h 286"/>
                  <a:gd name="T30" fmla="*/ 234 w 238"/>
                  <a:gd name="T31" fmla="*/ 88 h 286"/>
                  <a:gd name="T32" fmla="*/ 226 w 238"/>
                  <a:gd name="T33" fmla="*/ 49 h 286"/>
                  <a:gd name="T34" fmla="*/ 210 w 238"/>
                  <a:gd name="T35" fmla="*/ 39 h 286"/>
                  <a:gd name="T36" fmla="*/ 187 w 238"/>
                  <a:gd name="T37" fmla="*/ 33 h 286"/>
                  <a:gd name="T38" fmla="*/ 29 w 238"/>
                  <a:gd name="T39" fmla="*/ 1 h 286"/>
                  <a:gd name="T40" fmla="*/ 24 w 238"/>
                  <a:gd name="T41" fmla="*/ 1 h 286"/>
                  <a:gd name="T42" fmla="*/ 150 w 238"/>
                  <a:gd name="T43" fmla="*/ 286 h 286"/>
                  <a:gd name="T44" fmla="*/ 117 w 238"/>
                  <a:gd name="T45" fmla="*/ 286 h 286"/>
                  <a:gd name="T46" fmla="*/ 79 w 238"/>
                  <a:gd name="T47" fmla="*/ 123 h 286"/>
                  <a:gd name="T48" fmla="*/ 79 w 238"/>
                  <a:gd name="T49" fmla="*/ 168 h 286"/>
                  <a:gd name="T50" fmla="*/ 68 w 238"/>
                  <a:gd name="T51" fmla="*/ 190 h 286"/>
                  <a:gd name="T52" fmla="*/ 129 w 238"/>
                  <a:gd name="T53" fmla="*/ 19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8" h="286">
                    <a:moveTo>
                      <a:pt x="61" y="120"/>
                    </a:moveTo>
                    <a:cubicBezTo>
                      <a:pt x="60" y="119"/>
                      <a:pt x="60" y="119"/>
                      <a:pt x="57" y="116"/>
                    </a:cubicBezTo>
                    <a:cubicBezTo>
                      <a:pt x="51" y="107"/>
                      <a:pt x="38" y="82"/>
                      <a:pt x="40" y="57"/>
                    </a:cubicBezTo>
                    <a:cubicBezTo>
                      <a:pt x="42" y="33"/>
                      <a:pt x="52" y="16"/>
                      <a:pt x="62" y="7"/>
                    </a:cubicBezTo>
                    <a:moveTo>
                      <a:pt x="230" y="101"/>
                    </a:moveTo>
                    <a:cubicBezTo>
                      <a:pt x="40" y="64"/>
                      <a:pt x="40" y="64"/>
                      <a:pt x="40" y="64"/>
                    </a:cubicBezTo>
                    <a:moveTo>
                      <a:pt x="24" y="1"/>
                    </a:moveTo>
                    <a:cubicBezTo>
                      <a:pt x="14" y="10"/>
                      <a:pt x="4" y="27"/>
                      <a:pt x="2" y="50"/>
                    </a:cubicBezTo>
                    <a:cubicBezTo>
                      <a:pt x="0" y="75"/>
                      <a:pt x="12" y="99"/>
                      <a:pt x="19" y="108"/>
                    </a:cubicBezTo>
                    <a:cubicBezTo>
                      <a:pt x="21" y="111"/>
                      <a:pt x="22" y="112"/>
                      <a:pt x="23" y="112"/>
                    </a:cubicBezTo>
                    <a:cubicBezTo>
                      <a:pt x="24" y="113"/>
                      <a:pt x="31" y="114"/>
                      <a:pt x="31" y="114"/>
                    </a:cubicBezTo>
                    <a:cubicBezTo>
                      <a:pt x="116" y="129"/>
                      <a:pt x="116" y="129"/>
                      <a:pt x="116" y="129"/>
                    </a:cubicBezTo>
                    <a:cubicBezTo>
                      <a:pt x="150" y="286"/>
                      <a:pt x="150" y="286"/>
                      <a:pt x="150" y="286"/>
                    </a:cubicBezTo>
                    <a:cubicBezTo>
                      <a:pt x="228" y="286"/>
                      <a:pt x="228" y="286"/>
                      <a:pt x="228" y="286"/>
                    </a:cubicBezTo>
                    <a:cubicBezTo>
                      <a:pt x="197" y="131"/>
                      <a:pt x="197" y="131"/>
                      <a:pt x="197" y="131"/>
                    </a:cubicBezTo>
                    <a:cubicBezTo>
                      <a:pt x="197" y="131"/>
                      <a:pt x="226" y="123"/>
                      <a:pt x="234" y="88"/>
                    </a:cubicBezTo>
                    <a:cubicBezTo>
                      <a:pt x="238" y="73"/>
                      <a:pt x="233" y="57"/>
                      <a:pt x="226" y="49"/>
                    </a:cubicBezTo>
                    <a:cubicBezTo>
                      <a:pt x="219" y="42"/>
                      <a:pt x="214" y="41"/>
                      <a:pt x="210" y="39"/>
                    </a:cubicBezTo>
                    <a:cubicBezTo>
                      <a:pt x="206" y="38"/>
                      <a:pt x="187" y="33"/>
                      <a:pt x="187" y="33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6" y="0"/>
                      <a:pt x="24" y="1"/>
                    </a:cubicBezTo>
                    <a:close/>
                    <a:moveTo>
                      <a:pt x="150" y="286"/>
                    </a:moveTo>
                    <a:cubicBezTo>
                      <a:pt x="117" y="286"/>
                      <a:pt x="117" y="286"/>
                      <a:pt x="117" y="286"/>
                    </a:cubicBezTo>
                    <a:moveTo>
                      <a:pt x="79" y="123"/>
                    </a:moveTo>
                    <a:cubicBezTo>
                      <a:pt x="79" y="123"/>
                      <a:pt x="79" y="156"/>
                      <a:pt x="79" y="168"/>
                    </a:cubicBezTo>
                    <a:cubicBezTo>
                      <a:pt x="78" y="179"/>
                      <a:pt x="68" y="190"/>
                      <a:pt x="68" y="190"/>
                    </a:cubicBezTo>
                    <a:cubicBezTo>
                      <a:pt x="129" y="190"/>
                      <a:pt x="129" y="190"/>
                      <a:pt x="129" y="190"/>
                    </a:cubicBez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E47CB6E-1AEE-46EC-91D4-2ED08277CC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23783" y="4096836"/>
              <a:ext cx="416062" cy="416062"/>
              <a:chOff x="8421331" y="4300684"/>
              <a:chExt cx="493683" cy="493683"/>
            </a:xfrm>
          </p:grpSpPr>
          <p:sp useBgFill="1">
            <p:nvSpPr>
              <p:cNvPr id="228" name="Oval 227">
                <a:extLst>
                  <a:ext uri="{FF2B5EF4-FFF2-40B4-BE49-F238E27FC236}">
                    <a16:creationId xmlns:a16="http://schemas.microsoft.com/office/drawing/2014/main" id="{EF14CB79-A713-4460-A56B-27050DA3D8E6}"/>
                  </a:ext>
                </a:extLst>
              </p:cNvPr>
              <p:cNvSpPr/>
              <p:nvPr/>
            </p:nvSpPr>
            <p:spPr bwMode="auto">
              <a:xfrm rot="4356482">
                <a:off x="8421331" y="4300684"/>
                <a:ext cx="493683" cy="493683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9" name="CellPhone_E8EA" title="Icon of a cellphone">
                <a:extLst>
                  <a:ext uri="{FF2B5EF4-FFF2-40B4-BE49-F238E27FC236}">
                    <a16:creationId xmlns:a16="http://schemas.microsoft.com/office/drawing/2014/main" id="{2F37A8B4-A38A-46B7-8F55-3A13C6DD8E3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553266" y="4370674"/>
                <a:ext cx="219493" cy="365760"/>
              </a:xfrm>
              <a:custGeom>
                <a:avLst/>
                <a:gdLst>
                  <a:gd name="T0" fmla="*/ 2125 w 2250"/>
                  <a:gd name="T1" fmla="*/ 3750 h 3750"/>
                  <a:gd name="T2" fmla="*/ 125 w 2250"/>
                  <a:gd name="T3" fmla="*/ 3750 h 3750"/>
                  <a:gd name="T4" fmla="*/ 0 w 2250"/>
                  <a:gd name="T5" fmla="*/ 3625 h 3750"/>
                  <a:gd name="T6" fmla="*/ 0 w 2250"/>
                  <a:gd name="T7" fmla="*/ 125 h 3750"/>
                  <a:gd name="T8" fmla="*/ 125 w 2250"/>
                  <a:gd name="T9" fmla="*/ 0 h 3750"/>
                  <a:gd name="T10" fmla="*/ 2125 w 2250"/>
                  <a:gd name="T11" fmla="*/ 0 h 3750"/>
                  <a:gd name="T12" fmla="*/ 2250 w 2250"/>
                  <a:gd name="T13" fmla="*/ 125 h 3750"/>
                  <a:gd name="T14" fmla="*/ 2250 w 2250"/>
                  <a:gd name="T15" fmla="*/ 3625 h 3750"/>
                  <a:gd name="T16" fmla="*/ 2125 w 2250"/>
                  <a:gd name="T17" fmla="*/ 3750 h 3750"/>
                  <a:gd name="T18" fmla="*/ 875 w 2250"/>
                  <a:gd name="T19" fmla="*/ 3250 h 3750"/>
                  <a:gd name="T20" fmla="*/ 1375 w 2250"/>
                  <a:gd name="T21" fmla="*/ 3250 h 3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50" h="3750">
                    <a:moveTo>
                      <a:pt x="2125" y="3750"/>
                    </a:moveTo>
                    <a:cubicBezTo>
                      <a:pt x="125" y="3750"/>
                      <a:pt x="125" y="3750"/>
                      <a:pt x="125" y="3750"/>
                    </a:cubicBezTo>
                    <a:cubicBezTo>
                      <a:pt x="56" y="3750"/>
                      <a:pt x="0" y="3694"/>
                      <a:pt x="0" y="36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56"/>
                      <a:pt x="56" y="0"/>
                      <a:pt x="125" y="0"/>
                    </a:cubicBezTo>
                    <a:cubicBezTo>
                      <a:pt x="2125" y="0"/>
                      <a:pt x="2125" y="0"/>
                      <a:pt x="2125" y="0"/>
                    </a:cubicBezTo>
                    <a:cubicBezTo>
                      <a:pt x="2194" y="0"/>
                      <a:pt x="2250" y="56"/>
                      <a:pt x="2250" y="125"/>
                    </a:cubicBezTo>
                    <a:cubicBezTo>
                      <a:pt x="2250" y="3625"/>
                      <a:pt x="2250" y="3625"/>
                      <a:pt x="2250" y="3625"/>
                    </a:cubicBezTo>
                    <a:cubicBezTo>
                      <a:pt x="2250" y="3694"/>
                      <a:pt x="2194" y="3750"/>
                      <a:pt x="2125" y="3750"/>
                    </a:cubicBezTo>
                    <a:close/>
                    <a:moveTo>
                      <a:pt x="875" y="3250"/>
                    </a:moveTo>
                    <a:cubicBezTo>
                      <a:pt x="1375" y="3250"/>
                      <a:pt x="1375" y="3250"/>
                      <a:pt x="1375" y="3250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DAB766E-AAB7-4EF3-89DF-6D0BF43B805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70441" y="4356720"/>
              <a:ext cx="457200" cy="457200"/>
              <a:chOff x="8424907" y="5060951"/>
              <a:chExt cx="604488" cy="604488"/>
            </a:xfrm>
          </p:grpSpPr>
          <p:sp useBgFill="1">
            <p:nvSpPr>
              <p:cNvPr id="226" name="Oval 225">
                <a:extLst>
                  <a:ext uri="{FF2B5EF4-FFF2-40B4-BE49-F238E27FC236}">
                    <a16:creationId xmlns:a16="http://schemas.microsoft.com/office/drawing/2014/main" id="{FB900A1E-07D0-43F5-AF84-3132290AC2E5}"/>
                  </a:ext>
                </a:extLst>
              </p:cNvPr>
              <p:cNvSpPr/>
              <p:nvPr/>
            </p:nvSpPr>
            <p:spPr bwMode="auto">
              <a:xfrm rot="1315268">
                <a:off x="8424907" y="5060951"/>
                <a:ext cx="604488" cy="60448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7" name="Laptop_E770" title="Icon of a laptop">
                <a:extLst>
                  <a:ext uri="{FF2B5EF4-FFF2-40B4-BE49-F238E27FC236}">
                    <a16:creationId xmlns:a16="http://schemas.microsoft.com/office/drawing/2014/main" id="{77F10ADB-5725-4962-BAA2-94C51BCC1F7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497531" y="5197557"/>
                <a:ext cx="457200" cy="305079"/>
              </a:xfrm>
              <a:custGeom>
                <a:avLst/>
                <a:gdLst>
                  <a:gd name="T0" fmla="*/ 3250 w 3750"/>
                  <a:gd name="T1" fmla="*/ 1750 h 2500"/>
                  <a:gd name="T2" fmla="*/ 500 w 3750"/>
                  <a:gd name="T3" fmla="*/ 1750 h 2500"/>
                  <a:gd name="T4" fmla="*/ 500 w 3750"/>
                  <a:gd name="T5" fmla="*/ 0 h 2500"/>
                  <a:gd name="T6" fmla="*/ 3250 w 3750"/>
                  <a:gd name="T7" fmla="*/ 0 h 2500"/>
                  <a:gd name="T8" fmla="*/ 3250 w 3750"/>
                  <a:gd name="T9" fmla="*/ 1750 h 2500"/>
                  <a:gd name="T10" fmla="*/ 0 w 3750"/>
                  <a:gd name="T11" fmla="*/ 2375 h 2500"/>
                  <a:gd name="T12" fmla="*/ 125 w 3750"/>
                  <a:gd name="T13" fmla="*/ 2500 h 2500"/>
                  <a:gd name="T14" fmla="*/ 3625 w 3750"/>
                  <a:gd name="T15" fmla="*/ 2500 h 2500"/>
                  <a:gd name="T16" fmla="*/ 3750 w 3750"/>
                  <a:gd name="T17" fmla="*/ 2375 h 2500"/>
                  <a:gd name="T18" fmla="*/ 3688 w 3750"/>
                  <a:gd name="T19" fmla="*/ 2187 h 2500"/>
                  <a:gd name="T20" fmla="*/ 3250 w 3750"/>
                  <a:gd name="T21" fmla="*/ 1750 h 2500"/>
                  <a:gd name="T22" fmla="*/ 500 w 3750"/>
                  <a:gd name="T23" fmla="*/ 1750 h 2500"/>
                  <a:gd name="T24" fmla="*/ 63 w 3750"/>
                  <a:gd name="T25" fmla="*/ 2187 h 2500"/>
                  <a:gd name="T26" fmla="*/ 0 w 3750"/>
                  <a:gd name="T27" fmla="*/ 2375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0" h="2500">
                    <a:moveTo>
                      <a:pt x="3250" y="1750"/>
                    </a:moveTo>
                    <a:cubicBezTo>
                      <a:pt x="500" y="1750"/>
                      <a:pt x="500" y="1750"/>
                      <a:pt x="500" y="175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3250" y="0"/>
                      <a:pt x="3250" y="0"/>
                      <a:pt x="3250" y="0"/>
                    </a:cubicBezTo>
                    <a:lnTo>
                      <a:pt x="3250" y="1750"/>
                    </a:lnTo>
                    <a:close/>
                    <a:moveTo>
                      <a:pt x="0" y="2375"/>
                    </a:moveTo>
                    <a:cubicBezTo>
                      <a:pt x="0" y="2444"/>
                      <a:pt x="56" y="2500"/>
                      <a:pt x="125" y="2500"/>
                    </a:cubicBezTo>
                    <a:cubicBezTo>
                      <a:pt x="3625" y="2500"/>
                      <a:pt x="3625" y="2500"/>
                      <a:pt x="3625" y="2500"/>
                    </a:cubicBezTo>
                    <a:cubicBezTo>
                      <a:pt x="3694" y="2500"/>
                      <a:pt x="3750" y="2444"/>
                      <a:pt x="3750" y="2375"/>
                    </a:cubicBezTo>
                    <a:cubicBezTo>
                      <a:pt x="3750" y="2302"/>
                      <a:pt x="3726" y="2235"/>
                      <a:pt x="3688" y="2187"/>
                    </a:cubicBezTo>
                    <a:cubicBezTo>
                      <a:pt x="3250" y="1750"/>
                      <a:pt x="3250" y="1750"/>
                      <a:pt x="3250" y="1750"/>
                    </a:cubicBezTo>
                    <a:cubicBezTo>
                      <a:pt x="500" y="1750"/>
                      <a:pt x="500" y="1750"/>
                      <a:pt x="500" y="1750"/>
                    </a:cubicBezTo>
                    <a:cubicBezTo>
                      <a:pt x="63" y="2187"/>
                      <a:pt x="63" y="2187"/>
                      <a:pt x="63" y="2187"/>
                    </a:cubicBezTo>
                    <a:cubicBezTo>
                      <a:pt x="24" y="2235"/>
                      <a:pt x="0" y="2302"/>
                      <a:pt x="0" y="2375"/>
                    </a:cubicBezTo>
                    <a:close/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B4F1022-387A-4619-8E7F-FEE4A0C5D8C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35022" y="5817486"/>
              <a:ext cx="457200" cy="457200"/>
              <a:chOff x="7389406" y="5633327"/>
              <a:chExt cx="604488" cy="604488"/>
            </a:xfrm>
          </p:grpSpPr>
          <p:sp useBgFill="1">
            <p:nvSpPr>
              <p:cNvPr id="224" name="Oval 223">
                <a:extLst>
                  <a:ext uri="{FF2B5EF4-FFF2-40B4-BE49-F238E27FC236}">
                    <a16:creationId xmlns:a16="http://schemas.microsoft.com/office/drawing/2014/main" id="{8AD26CFA-D600-4E17-BF81-474D8CCC3E8F}"/>
                  </a:ext>
                </a:extLst>
              </p:cNvPr>
              <p:cNvSpPr/>
              <p:nvPr/>
            </p:nvSpPr>
            <p:spPr bwMode="auto">
              <a:xfrm rot="829071">
                <a:off x="7389406" y="5633327"/>
                <a:ext cx="604488" cy="60448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5" name="Devices3_EA6C" title="Icon of a cellphone in front of a monitor">
                <a:extLst>
                  <a:ext uri="{FF2B5EF4-FFF2-40B4-BE49-F238E27FC236}">
                    <a16:creationId xmlns:a16="http://schemas.microsoft.com/office/drawing/2014/main" id="{2F4601DC-B19A-46E8-AB07-CECBB4A267E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479885" y="5774213"/>
                <a:ext cx="411480" cy="285065"/>
              </a:xfrm>
              <a:custGeom>
                <a:avLst/>
                <a:gdLst>
                  <a:gd name="T0" fmla="*/ 1320 w 5719"/>
                  <a:gd name="T1" fmla="*/ 3962 h 3962"/>
                  <a:gd name="T2" fmla="*/ 0 w 5719"/>
                  <a:gd name="T3" fmla="*/ 3962 h 3962"/>
                  <a:gd name="T4" fmla="*/ 0 w 5719"/>
                  <a:gd name="T5" fmla="*/ 1761 h 3962"/>
                  <a:gd name="T6" fmla="*/ 1320 w 5719"/>
                  <a:gd name="T7" fmla="*/ 1761 h 3962"/>
                  <a:gd name="T8" fmla="*/ 1320 w 5719"/>
                  <a:gd name="T9" fmla="*/ 3962 h 3962"/>
                  <a:gd name="T10" fmla="*/ 1320 w 5719"/>
                  <a:gd name="T11" fmla="*/ 3081 h 3962"/>
                  <a:gd name="T12" fmla="*/ 5719 w 5719"/>
                  <a:gd name="T13" fmla="*/ 3081 h 3962"/>
                  <a:gd name="T14" fmla="*/ 5719 w 5719"/>
                  <a:gd name="T15" fmla="*/ 0 h 3962"/>
                  <a:gd name="T16" fmla="*/ 440 w 5719"/>
                  <a:gd name="T17" fmla="*/ 0 h 3962"/>
                  <a:gd name="T18" fmla="*/ 440 w 5719"/>
                  <a:gd name="T19" fmla="*/ 1761 h 3962"/>
                  <a:gd name="T20" fmla="*/ 3080 w 5719"/>
                  <a:gd name="T21" fmla="*/ 3962 h 3962"/>
                  <a:gd name="T22" fmla="*/ 3080 w 5719"/>
                  <a:gd name="T23" fmla="*/ 3081 h 3962"/>
                  <a:gd name="T24" fmla="*/ 4180 w 5719"/>
                  <a:gd name="T25" fmla="*/ 3962 h 3962"/>
                  <a:gd name="T26" fmla="*/ 1980 w 5719"/>
                  <a:gd name="T27" fmla="*/ 3962 h 3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19" h="3962">
                    <a:moveTo>
                      <a:pt x="1320" y="3962"/>
                    </a:moveTo>
                    <a:lnTo>
                      <a:pt x="0" y="3962"/>
                    </a:lnTo>
                    <a:lnTo>
                      <a:pt x="0" y="1761"/>
                    </a:lnTo>
                    <a:lnTo>
                      <a:pt x="1320" y="1761"/>
                    </a:lnTo>
                    <a:lnTo>
                      <a:pt x="1320" y="3962"/>
                    </a:lnTo>
                    <a:moveTo>
                      <a:pt x="1320" y="3081"/>
                    </a:moveTo>
                    <a:lnTo>
                      <a:pt x="5719" y="3081"/>
                    </a:lnTo>
                    <a:lnTo>
                      <a:pt x="5719" y="0"/>
                    </a:lnTo>
                    <a:lnTo>
                      <a:pt x="440" y="0"/>
                    </a:lnTo>
                    <a:lnTo>
                      <a:pt x="440" y="1761"/>
                    </a:lnTo>
                    <a:moveTo>
                      <a:pt x="3080" y="3962"/>
                    </a:moveTo>
                    <a:lnTo>
                      <a:pt x="3080" y="3081"/>
                    </a:lnTo>
                    <a:moveTo>
                      <a:pt x="4180" y="3962"/>
                    </a:moveTo>
                    <a:lnTo>
                      <a:pt x="1980" y="3962"/>
                    </a:ln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D54B85E-655C-480B-812F-8EFC796CC2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13477" y="5128050"/>
              <a:ext cx="457200" cy="457200"/>
              <a:chOff x="2918031" y="2453893"/>
              <a:chExt cx="475798" cy="475798"/>
            </a:xfrm>
          </p:grpSpPr>
          <p:sp useBgFill="1">
            <p:nvSpPr>
              <p:cNvPr id="222" name="Oval 221">
                <a:extLst>
                  <a:ext uri="{FF2B5EF4-FFF2-40B4-BE49-F238E27FC236}">
                    <a16:creationId xmlns:a16="http://schemas.microsoft.com/office/drawing/2014/main" id="{AE10AD3A-8DE6-4BC8-9008-251108D26DC2}"/>
                  </a:ext>
                </a:extLst>
              </p:cNvPr>
              <p:cNvSpPr/>
              <p:nvPr/>
            </p:nvSpPr>
            <p:spPr bwMode="auto">
              <a:xfrm rot="1018474">
                <a:off x="2918031" y="2453893"/>
                <a:ext cx="475798" cy="47579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3" name="Robot_E99A" title="Icon of a robot">
                <a:extLst>
                  <a:ext uri="{FF2B5EF4-FFF2-40B4-BE49-F238E27FC236}">
                    <a16:creationId xmlns:a16="http://schemas.microsoft.com/office/drawing/2014/main" id="{B47F62BC-B3B4-4C83-92AF-209D57AF5E0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14404" y="2470166"/>
                <a:ext cx="283053" cy="365760"/>
              </a:xfrm>
              <a:custGeom>
                <a:avLst/>
                <a:gdLst>
                  <a:gd name="T0" fmla="*/ 1750 w 3000"/>
                  <a:gd name="T1" fmla="*/ 250 h 3875"/>
                  <a:gd name="T2" fmla="*/ 1500 w 3000"/>
                  <a:gd name="T3" fmla="*/ 500 h 3875"/>
                  <a:gd name="T4" fmla="*/ 1250 w 3000"/>
                  <a:gd name="T5" fmla="*/ 250 h 3875"/>
                  <a:gd name="T6" fmla="*/ 1500 w 3000"/>
                  <a:gd name="T7" fmla="*/ 0 h 3875"/>
                  <a:gd name="T8" fmla="*/ 1750 w 3000"/>
                  <a:gd name="T9" fmla="*/ 250 h 3875"/>
                  <a:gd name="T10" fmla="*/ 2500 w 3000"/>
                  <a:gd name="T11" fmla="*/ 2074 h 3875"/>
                  <a:gd name="T12" fmla="*/ 2500 w 3000"/>
                  <a:gd name="T13" fmla="*/ 1176 h 3875"/>
                  <a:gd name="T14" fmla="*/ 2324 w 3000"/>
                  <a:gd name="T15" fmla="*/ 1000 h 3875"/>
                  <a:gd name="T16" fmla="*/ 676 w 3000"/>
                  <a:gd name="T17" fmla="*/ 1000 h 3875"/>
                  <a:gd name="T18" fmla="*/ 500 w 3000"/>
                  <a:gd name="T19" fmla="*/ 1176 h 3875"/>
                  <a:gd name="T20" fmla="*/ 500 w 3000"/>
                  <a:gd name="T21" fmla="*/ 2074 h 3875"/>
                  <a:gd name="T22" fmla="*/ 676 w 3000"/>
                  <a:gd name="T23" fmla="*/ 2250 h 3875"/>
                  <a:gd name="T24" fmla="*/ 2324 w 3000"/>
                  <a:gd name="T25" fmla="*/ 2250 h 3875"/>
                  <a:gd name="T26" fmla="*/ 2500 w 3000"/>
                  <a:gd name="T27" fmla="*/ 2074 h 3875"/>
                  <a:gd name="T28" fmla="*/ 3000 w 3000"/>
                  <a:gd name="T29" fmla="*/ 3875 h 3875"/>
                  <a:gd name="T30" fmla="*/ 3000 w 3000"/>
                  <a:gd name="T31" fmla="*/ 2958 h 3875"/>
                  <a:gd name="T32" fmla="*/ 2792 w 3000"/>
                  <a:gd name="T33" fmla="*/ 2750 h 3875"/>
                  <a:gd name="T34" fmla="*/ 208 w 3000"/>
                  <a:gd name="T35" fmla="*/ 2750 h 3875"/>
                  <a:gd name="T36" fmla="*/ 0 w 3000"/>
                  <a:gd name="T37" fmla="*/ 2958 h 3875"/>
                  <a:gd name="T38" fmla="*/ 0 w 3000"/>
                  <a:gd name="T39" fmla="*/ 3875 h 3875"/>
                  <a:gd name="T40" fmla="*/ 1000 w 3000"/>
                  <a:gd name="T41" fmla="*/ 2250 h 3875"/>
                  <a:gd name="T42" fmla="*/ 1000 w 3000"/>
                  <a:gd name="T43" fmla="*/ 2750 h 3875"/>
                  <a:gd name="T44" fmla="*/ 1500 w 3000"/>
                  <a:gd name="T45" fmla="*/ 500 h 3875"/>
                  <a:gd name="T46" fmla="*/ 1500 w 3000"/>
                  <a:gd name="T47" fmla="*/ 1000 h 3875"/>
                  <a:gd name="T48" fmla="*/ 2000 w 3000"/>
                  <a:gd name="T49" fmla="*/ 2250 h 3875"/>
                  <a:gd name="T50" fmla="*/ 2000 w 3000"/>
                  <a:gd name="T51" fmla="*/ 2750 h 3875"/>
                  <a:gd name="T52" fmla="*/ 875 w 3000"/>
                  <a:gd name="T53" fmla="*/ 1500 h 3875"/>
                  <a:gd name="T54" fmla="*/ 1125 w 3000"/>
                  <a:gd name="T55" fmla="*/ 1500 h 3875"/>
                  <a:gd name="T56" fmla="*/ 1875 w 3000"/>
                  <a:gd name="T57" fmla="*/ 1500 h 3875"/>
                  <a:gd name="T58" fmla="*/ 2125 w 3000"/>
                  <a:gd name="T59" fmla="*/ 1500 h 3875"/>
                  <a:gd name="T60" fmla="*/ 381 w 3000"/>
                  <a:gd name="T61" fmla="*/ 1375 h 3875"/>
                  <a:gd name="T62" fmla="*/ 381 w 3000"/>
                  <a:gd name="T63" fmla="*/ 1875 h 3875"/>
                  <a:gd name="T64" fmla="*/ 2624 w 3000"/>
                  <a:gd name="T65" fmla="*/ 1375 h 3875"/>
                  <a:gd name="T66" fmla="*/ 2624 w 3000"/>
                  <a:gd name="T67" fmla="*/ 1875 h 3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00" h="3875">
                    <a:moveTo>
                      <a:pt x="1750" y="250"/>
                    </a:moveTo>
                    <a:cubicBezTo>
                      <a:pt x="1750" y="388"/>
                      <a:pt x="1638" y="500"/>
                      <a:pt x="1500" y="500"/>
                    </a:cubicBezTo>
                    <a:cubicBezTo>
                      <a:pt x="1362" y="500"/>
                      <a:pt x="1250" y="388"/>
                      <a:pt x="1250" y="250"/>
                    </a:cubicBezTo>
                    <a:cubicBezTo>
                      <a:pt x="1250" y="112"/>
                      <a:pt x="1362" y="0"/>
                      <a:pt x="1500" y="0"/>
                    </a:cubicBezTo>
                    <a:cubicBezTo>
                      <a:pt x="1638" y="0"/>
                      <a:pt x="1750" y="112"/>
                      <a:pt x="1750" y="250"/>
                    </a:cubicBezTo>
                    <a:close/>
                    <a:moveTo>
                      <a:pt x="2500" y="2074"/>
                    </a:moveTo>
                    <a:cubicBezTo>
                      <a:pt x="2500" y="1176"/>
                      <a:pt x="2500" y="1176"/>
                      <a:pt x="2500" y="1176"/>
                    </a:cubicBezTo>
                    <a:cubicBezTo>
                      <a:pt x="2500" y="1079"/>
                      <a:pt x="2421" y="1000"/>
                      <a:pt x="2324" y="1000"/>
                    </a:cubicBezTo>
                    <a:cubicBezTo>
                      <a:pt x="676" y="1000"/>
                      <a:pt x="676" y="1000"/>
                      <a:pt x="676" y="1000"/>
                    </a:cubicBezTo>
                    <a:cubicBezTo>
                      <a:pt x="579" y="1000"/>
                      <a:pt x="500" y="1079"/>
                      <a:pt x="500" y="1176"/>
                    </a:cubicBezTo>
                    <a:cubicBezTo>
                      <a:pt x="500" y="2074"/>
                      <a:pt x="500" y="2074"/>
                      <a:pt x="500" y="2074"/>
                    </a:cubicBezTo>
                    <a:cubicBezTo>
                      <a:pt x="500" y="2171"/>
                      <a:pt x="579" y="2250"/>
                      <a:pt x="676" y="2250"/>
                    </a:cubicBezTo>
                    <a:cubicBezTo>
                      <a:pt x="2324" y="2250"/>
                      <a:pt x="2324" y="2250"/>
                      <a:pt x="2324" y="2250"/>
                    </a:cubicBezTo>
                    <a:cubicBezTo>
                      <a:pt x="2421" y="2250"/>
                      <a:pt x="2500" y="2171"/>
                      <a:pt x="2500" y="2074"/>
                    </a:cubicBezTo>
                    <a:close/>
                    <a:moveTo>
                      <a:pt x="3000" y="3875"/>
                    </a:moveTo>
                    <a:cubicBezTo>
                      <a:pt x="3000" y="2958"/>
                      <a:pt x="3000" y="2958"/>
                      <a:pt x="3000" y="2958"/>
                    </a:cubicBezTo>
                    <a:cubicBezTo>
                      <a:pt x="3000" y="2843"/>
                      <a:pt x="2907" y="2750"/>
                      <a:pt x="2792" y="2750"/>
                    </a:cubicBezTo>
                    <a:cubicBezTo>
                      <a:pt x="208" y="2750"/>
                      <a:pt x="208" y="2750"/>
                      <a:pt x="208" y="2750"/>
                    </a:cubicBezTo>
                    <a:cubicBezTo>
                      <a:pt x="93" y="2750"/>
                      <a:pt x="0" y="2843"/>
                      <a:pt x="0" y="2958"/>
                    </a:cubicBezTo>
                    <a:cubicBezTo>
                      <a:pt x="0" y="3875"/>
                      <a:pt x="0" y="3875"/>
                      <a:pt x="0" y="3875"/>
                    </a:cubicBezTo>
                    <a:moveTo>
                      <a:pt x="1000" y="2250"/>
                    </a:moveTo>
                    <a:cubicBezTo>
                      <a:pt x="1000" y="2750"/>
                      <a:pt x="1000" y="2750"/>
                      <a:pt x="1000" y="2750"/>
                    </a:cubicBezTo>
                    <a:moveTo>
                      <a:pt x="1500" y="500"/>
                    </a:moveTo>
                    <a:cubicBezTo>
                      <a:pt x="1500" y="1000"/>
                      <a:pt x="1500" y="1000"/>
                      <a:pt x="1500" y="1000"/>
                    </a:cubicBezTo>
                    <a:moveTo>
                      <a:pt x="2000" y="2250"/>
                    </a:moveTo>
                    <a:cubicBezTo>
                      <a:pt x="2000" y="2750"/>
                      <a:pt x="2000" y="2750"/>
                      <a:pt x="2000" y="2750"/>
                    </a:cubicBezTo>
                    <a:moveTo>
                      <a:pt x="875" y="1500"/>
                    </a:moveTo>
                    <a:cubicBezTo>
                      <a:pt x="1125" y="1500"/>
                      <a:pt x="1125" y="1500"/>
                      <a:pt x="1125" y="1500"/>
                    </a:cubicBezTo>
                    <a:moveTo>
                      <a:pt x="1875" y="1500"/>
                    </a:moveTo>
                    <a:cubicBezTo>
                      <a:pt x="2125" y="1500"/>
                      <a:pt x="2125" y="1500"/>
                      <a:pt x="2125" y="1500"/>
                    </a:cubicBezTo>
                    <a:moveTo>
                      <a:pt x="381" y="1375"/>
                    </a:moveTo>
                    <a:cubicBezTo>
                      <a:pt x="381" y="1875"/>
                      <a:pt x="381" y="1875"/>
                      <a:pt x="381" y="1875"/>
                    </a:cubicBezTo>
                    <a:moveTo>
                      <a:pt x="2624" y="1375"/>
                    </a:moveTo>
                    <a:cubicBezTo>
                      <a:pt x="2624" y="1875"/>
                      <a:pt x="2624" y="1875"/>
                      <a:pt x="2624" y="1875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2DECCF2-A7E2-4E05-ADF4-F1DC219AB6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13717" y="4431400"/>
              <a:ext cx="457200" cy="457200"/>
              <a:chOff x="10742419" y="4392663"/>
              <a:chExt cx="503962" cy="503962"/>
            </a:xfrm>
          </p:grpSpPr>
          <p:sp useBgFill="1"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BA7E2ED-A3A9-4366-94F3-B448187D5D39}"/>
                  </a:ext>
                </a:extLst>
              </p:cNvPr>
              <p:cNvSpPr/>
              <p:nvPr/>
            </p:nvSpPr>
            <p:spPr bwMode="auto">
              <a:xfrm rot="829071">
                <a:off x="10742419" y="4392663"/>
                <a:ext cx="503962" cy="50396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1" name="camera_4" title="Icon of a security camera">
                <a:extLst>
                  <a:ext uri="{FF2B5EF4-FFF2-40B4-BE49-F238E27FC236}">
                    <a16:creationId xmlns:a16="http://schemas.microsoft.com/office/drawing/2014/main" id="{20FBAD01-F3AC-475D-91C7-A3201D6CDA9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810826" y="4533107"/>
                <a:ext cx="348001" cy="280518"/>
              </a:xfrm>
              <a:custGeom>
                <a:avLst/>
                <a:gdLst>
                  <a:gd name="T0" fmla="*/ 284 w 297"/>
                  <a:gd name="T1" fmla="*/ 84 h 238"/>
                  <a:gd name="T2" fmla="*/ 13 w 297"/>
                  <a:gd name="T3" fmla="*/ 84 h 238"/>
                  <a:gd name="T4" fmla="*/ 0 w 297"/>
                  <a:gd name="T5" fmla="*/ 71 h 238"/>
                  <a:gd name="T6" fmla="*/ 0 w 297"/>
                  <a:gd name="T7" fmla="*/ 13 h 238"/>
                  <a:gd name="T8" fmla="*/ 13 w 297"/>
                  <a:gd name="T9" fmla="*/ 0 h 238"/>
                  <a:gd name="T10" fmla="*/ 284 w 297"/>
                  <a:gd name="T11" fmla="*/ 0 h 238"/>
                  <a:gd name="T12" fmla="*/ 297 w 297"/>
                  <a:gd name="T13" fmla="*/ 13 h 238"/>
                  <a:gd name="T14" fmla="*/ 297 w 297"/>
                  <a:gd name="T15" fmla="*/ 71 h 238"/>
                  <a:gd name="T16" fmla="*/ 284 w 297"/>
                  <a:gd name="T17" fmla="*/ 84 h 238"/>
                  <a:gd name="T18" fmla="*/ 31 w 297"/>
                  <a:gd name="T19" fmla="*/ 84 h 238"/>
                  <a:gd name="T20" fmla="*/ 31 w 297"/>
                  <a:gd name="T21" fmla="*/ 121 h 238"/>
                  <a:gd name="T22" fmla="*/ 149 w 297"/>
                  <a:gd name="T23" fmla="*/ 238 h 238"/>
                  <a:gd name="T24" fmla="*/ 149 w 297"/>
                  <a:gd name="T25" fmla="*/ 238 h 238"/>
                  <a:gd name="T26" fmla="*/ 266 w 297"/>
                  <a:gd name="T27" fmla="*/ 121 h 238"/>
                  <a:gd name="T28" fmla="*/ 266 w 297"/>
                  <a:gd name="T29" fmla="*/ 84 h 238"/>
                  <a:gd name="T30" fmla="*/ 207 w 297"/>
                  <a:gd name="T31" fmla="*/ 223 h 238"/>
                  <a:gd name="T32" fmla="*/ 207 w 297"/>
                  <a:gd name="T33" fmla="*/ 174 h 238"/>
                  <a:gd name="T34" fmla="*/ 149 w 297"/>
                  <a:gd name="T35" fmla="*/ 115 h 238"/>
                  <a:gd name="T36" fmla="*/ 149 w 297"/>
                  <a:gd name="T37" fmla="*/ 115 h 238"/>
                  <a:gd name="T38" fmla="*/ 90 w 297"/>
                  <a:gd name="T39" fmla="*/ 174 h 238"/>
                  <a:gd name="T40" fmla="*/ 90 w 297"/>
                  <a:gd name="T41" fmla="*/ 223 h 238"/>
                  <a:gd name="T42" fmla="*/ 149 w 297"/>
                  <a:gd name="T43" fmla="*/ 135 h 238"/>
                  <a:gd name="T44" fmla="*/ 112 w 297"/>
                  <a:gd name="T45" fmla="*/ 172 h 238"/>
                  <a:gd name="T46" fmla="*/ 149 w 297"/>
                  <a:gd name="T47" fmla="*/ 209 h 238"/>
                  <a:gd name="T48" fmla="*/ 185 w 297"/>
                  <a:gd name="T49" fmla="*/ 172 h 238"/>
                  <a:gd name="T50" fmla="*/ 149 w 297"/>
                  <a:gd name="T51" fmla="*/ 135 h 238"/>
                  <a:gd name="T52" fmla="*/ 266 w 297"/>
                  <a:gd name="T53" fmla="*/ 41 h 238"/>
                  <a:gd name="T54" fmla="*/ 259 w 297"/>
                  <a:gd name="T55" fmla="*/ 48 h 238"/>
                  <a:gd name="T56" fmla="*/ 266 w 297"/>
                  <a:gd name="T57" fmla="*/ 56 h 238"/>
                  <a:gd name="T58" fmla="*/ 274 w 297"/>
                  <a:gd name="T59" fmla="*/ 48 h 238"/>
                  <a:gd name="T60" fmla="*/ 266 w 297"/>
                  <a:gd name="T61" fmla="*/ 4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7" h="238">
                    <a:moveTo>
                      <a:pt x="284" y="84"/>
                    </a:moveTo>
                    <a:cubicBezTo>
                      <a:pt x="13" y="84"/>
                      <a:pt x="13" y="84"/>
                      <a:pt x="13" y="84"/>
                    </a:cubicBezTo>
                    <a:cubicBezTo>
                      <a:pt x="6" y="84"/>
                      <a:pt x="0" y="78"/>
                      <a:pt x="0" y="7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291" y="0"/>
                      <a:pt x="297" y="6"/>
                      <a:pt x="297" y="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97" y="78"/>
                      <a:pt x="291" y="84"/>
                      <a:pt x="284" y="84"/>
                    </a:cubicBezTo>
                    <a:close/>
                    <a:moveTo>
                      <a:pt x="31" y="84"/>
                    </a:moveTo>
                    <a:cubicBezTo>
                      <a:pt x="31" y="121"/>
                      <a:pt x="31" y="121"/>
                      <a:pt x="31" y="121"/>
                    </a:cubicBezTo>
                    <a:cubicBezTo>
                      <a:pt x="31" y="185"/>
                      <a:pt x="84" y="238"/>
                      <a:pt x="149" y="238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213" y="238"/>
                      <a:pt x="266" y="185"/>
                      <a:pt x="266" y="121"/>
                    </a:cubicBezTo>
                    <a:cubicBezTo>
                      <a:pt x="266" y="84"/>
                      <a:pt x="266" y="84"/>
                      <a:pt x="266" y="84"/>
                    </a:cubicBezTo>
                    <a:moveTo>
                      <a:pt x="207" y="223"/>
                    </a:moveTo>
                    <a:cubicBezTo>
                      <a:pt x="207" y="174"/>
                      <a:pt x="207" y="174"/>
                      <a:pt x="207" y="174"/>
                    </a:cubicBezTo>
                    <a:cubicBezTo>
                      <a:pt x="207" y="141"/>
                      <a:pt x="181" y="115"/>
                      <a:pt x="149" y="115"/>
                    </a:cubicBezTo>
                    <a:cubicBezTo>
                      <a:pt x="149" y="115"/>
                      <a:pt x="149" y="115"/>
                      <a:pt x="149" y="115"/>
                    </a:cubicBezTo>
                    <a:cubicBezTo>
                      <a:pt x="117" y="115"/>
                      <a:pt x="90" y="141"/>
                      <a:pt x="90" y="174"/>
                    </a:cubicBezTo>
                    <a:cubicBezTo>
                      <a:pt x="90" y="223"/>
                      <a:pt x="90" y="223"/>
                      <a:pt x="90" y="223"/>
                    </a:cubicBezTo>
                    <a:moveTo>
                      <a:pt x="149" y="135"/>
                    </a:moveTo>
                    <a:cubicBezTo>
                      <a:pt x="128" y="135"/>
                      <a:pt x="112" y="152"/>
                      <a:pt x="112" y="172"/>
                    </a:cubicBezTo>
                    <a:cubicBezTo>
                      <a:pt x="112" y="192"/>
                      <a:pt x="128" y="209"/>
                      <a:pt x="149" y="209"/>
                    </a:cubicBezTo>
                    <a:cubicBezTo>
                      <a:pt x="169" y="209"/>
                      <a:pt x="185" y="192"/>
                      <a:pt x="185" y="172"/>
                    </a:cubicBezTo>
                    <a:cubicBezTo>
                      <a:pt x="185" y="152"/>
                      <a:pt x="169" y="135"/>
                      <a:pt x="149" y="135"/>
                    </a:cubicBezTo>
                    <a:close/>
                    <a:moveTo>
                      <a:pt x="266" y="41"/>
                    </a:moveTo>
                    <a:cubicBezTo>
                      <a:pt x="262" y="41"/>
                      <a:pt x="259" y="44"/>
                      <a:pt x="259" y="48"/>
                    </a:cubicBezTo>
                    <a:cubicBezTo>
                      <a:pt x="259" y="53"/>
                      <a:pt x="262" y="56"/>
                      <a:pt x="266" y="56"/>
                    </a:cubicBezTo>
                    <a:cubicBezTo>
                      <a:pt x="270" y="56"/>
                      <a:pt x="274" y="53"/>
                      <a:pt x="274" y="48"/>
                    </a:cubicBezTo>
                    <a:cubicBezTo>
                      <a:pt x="274" y="44"/>
                      <a:pt x="270" y="41"/>
                      <a:pt x="266" y="41"/>
                    </a:cubicBezTo>
                    <a:close/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6CD7EE-526B-4AA9-87ED-E1FC2FEF392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46747" y="2000879"/>
              <a:ext cx="457200" cy="457200"/>
              <a:chOff x="1991812" y="2055341"/>
              <a:chExt cx="531570" cy="531570"/>
            </a:xfrm>
          </p:grpSpPr>
          <p:sp useBgFill="1">
            <p:nvSpPr>
              <p:cNvPr id="218" name="Oval 217">
                <a:extLst>
                  <a:ext uri="{FF2B5EF4-FFF2-40B4-BE49-F238E27FC236}">
                    <a16:creationId xmlns:a16="http://schemas.microsoft.com/office/drawing/2014/main" id="{D6E23FE2-EBDC-4B48-8A49-247E7F110B09}"/>
                  </a:ext>
                </a:extLst>
              </p:cNvPr>
              <p:cNvSpPr/>
              <p:nvPr/>
            </p:nvSpPr>
            <p:spPr bwMode="auto">
              <a:xfrm rot="20650545">
                <a:off x="1991812" y="2055341"/>
                <a:ext cx="531570" cy="53157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9" name="chip" title="Icon of a computer chip">
                <a:extLst>
                  <a:ext uri="{FF2B5EF4-FFF2-40B4-BE49-F238E27FC236}">
                    <a16:creationId xmlns:a16="http://schemas.microsoft.com/office/drawing/2014/main" id="{194FD6C6-6A42-450D-95A5-4DB1EC5FACB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078350" y="2138246"/>
                <a:ext cx="358494" cy="365760"/>
              </a:xfrm>
              <a:custGeom>
                <a:avLst/>
                <a:gdLst>
                  <a:gd name="T0" fmla="*/ 267 w 334"/>
                  <a:gd name="T1" fmla="*/ 298 h 341"/>
                  <a:gd name="T2" fmla="*/ 60 w 334"/>
                  <a:gd name="T3" fmla="*/ 298 h 341"/>
                  <a:gd name="T4" fmla="*/ 36 w 334"/>
                  <a:gd name="T5" fmla="*/ 273 h 341"/>
                  <a:gd name="T6" fmla="*/ 36 w 334"/>
                  <a:gd name="T7" fmla="*/ 61 h 341"/>
                  <a:gd name="T8" fmla="*/ 60 w 334"/>
                  <a:gd name="T9" fmla="*/ 36 h 341"/>
                  <a:gd name="T10" fmla="*/ 267 w 334"/>
                  <a:gd name="T11" fmla="*/ 36 h 341"/>
                  <a:gd name="T12" fmla="*/ 291 w 334"/>
                  <a:gd name="T13" fmla="*/ 61 h 341"/>
                  <a:gd name="T14" fmla="*/ 291 w 334"/>
                  <a:gd name="T15" fmla="*/ 273 h 341"/>
                  <a:gd name="T16" fmla="*/ 267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6 w 334"/>
                  <a:gd name="T35" fmla="*/ 0 h 341"/>
                  <a:gd name="T36" fmla="*/ 256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6 w 334"/>
                  <a:gd name="T59" fmla="*/ 78 h 341"/>
                  <a:gd name="T60" fmla="*/ 0 w 334"/>
                  <a:gd name="T61" fmla="*/ 78 h 341"/>
                  <a:gd name="T62" fmla="*/ 36 w 334"/>
                  <a:gd name="T63" fmla="*/ 121 h 341"/>
                  <a:gd name="T64" fmla="*/ 0 w 334"/>
                  <a:gd name="T65" fmla="*/ 121 h 341"/>
                  <a:gd name="T66" fmla="*/ 36 w 334"/>
                  <a:gd name="T67" fmla="*/ 163 h 341"/>
                  <a:gd name="T68" fmla="*/ 0 w 334"/>
                  <a:gd name="T69" fmla="*/ 163 h 341"/>
                  <a:gd name="T70" fmla="*/ 36 w 334"/>
                  <a:gd name="T71" fmla="*/ 213 h 341"/>
                  <a:gd name="T72" fmla="*/ 0 w 334"/>
                  <a:gd name="T73" fmla="*/ 213 h 341"/>
                  <a:gd name="T74" fmla="*/ 36 w 334"/>
                  <a:gd name="T75" fmla="*/ 256 h 341"/>
                  <a:gd name="T76" fmla="*/ 0 w 334"/>
                  <a:gd name="T77" fmla="*/ 256 h 341"/>
                  <a:gd name="T78" fmla="*/ 78 w 334"/>
                  <a:gd name="T79" fmla="*/ 298 h 341"/>
                  <a:gd name="T80" fmla="*/ 78 w 334"/>
                  <a:gd name="T81" fmla="*/ 341 h 341"/>
                  <a:gd name="T82" fmla="*/ 121 w 334"/>
                  <a:gd name="T83" fmla="*/ 298 h 341"/>
                  <a:gd name="T84" fmla="*/ 121 w 334"/>
                  <a:gd name="T85" fmla="*/ 341 h 341"/>
                  <a:gd name="T86" fmla="*/ 163 w 334"/>
                  <a:gd name="T87" fmla="*/ 341 h 341"/>
                  <a:gd name="T88" fmla="*/ 163 w 334"/>
                  <a:gd name="T89" fmla="*/ 298 h 341"/>
                  <a:gd name="T90" fmla="*/ 206 w 334"/>
                  <a:gd name="T91" fmla="*/ 298 h 341"/>
                  <a:gd name="T92" fmla="*/ 206 w 334"/>
                  <a:gd name="T93" fmla="*/ 341 h 341"/>
                  <a:gd name="T94" fmla="*/ 256 w 334"/>
                  <a:gd name="T95" fmla="*/ 298 h 341"/>
                  <a:gd name="T96" fmla="*/ 256 w 334"/>
                  <a:gd name="T97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4" h="341">
                    <a:moveTo>
                      <a:pt x="267" y="298"/>
                    </a:moveTo>
                    <a:cubicBezTo>
                      <a:pt x="60" y="298"/>
                      <a:pt x="60" y="298"/>
                      <a:pt x="60" y="298"/>
                    </a:cubicBezTo>
                    <a:cubicBezTo>
                      <a:pt x="48" y="298"/>
                      <a:pt x="36" y="286"/>
                      <a:pt x="36" y="273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45"/>
                      <a:pt x="48" y="36"/>
                      <a:pt x="60" y="36"/>
                    </a:cubicBezTo>
                    <a:cubicBezTo>
                      <a:pt x="267" y="36"/>
                      <a:pt x="267" y="36"/>
                      <a:pt x="267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7" y="298"/>
                    </a:cubicBezTo>
                    <a:close/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6" y="0"/>
                    </a:moveTo>
                    <a:cubicBezTo>
                      <a:pt x="256" y="36"/>
                      <a:pt x="256" y="36"/>
                      <a:pt x="256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6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6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6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36" y="213"/>
                    </a:moveTo>
                    <a:cubicBezTo>
                      <a:pt x="0" y="213"/>
                      <a:pt x="0" y="213"/>
                      <a:pt x="0" y="213"/>
                    </a:cubicBezTo>
                    <a:moveTo>
                      <a:pt x="36" y="256"/>
                    </a:moveTo>
                    <a:cubicBezTo>
                      <a:pt x="0" y="256"/>
                      <a:pt x="0" y="256"/>
                      <a:pt x="0" y="256"/>
                    </a:cubicBezTo>
                    <a:moveTo>
                      <a:pt x="78" y="298"/>
                    </a:moveTo>
                    <a:cubicBezTo>
                      <a:pt x="78" y="341"/>
                      <a:pt x="78" y="341"/>
                      <a:pt x="78" y="341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6" y="298"/>
                    </a:moveTo>
                    <a:cubicBezTo>
                      <a:pt x="256" y="341"/>
                      <a:pt x="256" y="341"/>
                      <a:pt x="256" y="341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34FE147-CA97-45AA-BA67-32C5499F84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88571" y="2140181"/>
              <a:ext cx="457200" cy="457200"/>
              <a:chOff x="4333356" y="2180217"/>
              <a:chExt cx="604488" cy="604488"/>
            </a:xfrm>
          </p:grpSpPr>
          <p:sp useBgFill="1">
            <p:nvSpPr>
              <p:cNvPr id="216" name="Oval 215">
                <a:extLst>
                  <a:ext uri="{FF2B5EF4-FFF2-40B4-BE49-F238E27FC236}">
                    <a16:creationId xmlns:a16="http://schemas.microsoft.com/office/drawing/2014/main" id="{5150F1C4-BE57-426B-9A16-D3165DE8CE02}"/>
                  </a:ext>
                </a:extLst>
              </p:cNvPr>
              <p:cNvSpPr/>
              <p:nvPr/>
            </p:nvSpPr>
            <p:spPr bwMode="auto">
              <a:xfrm rot="1864674">
                <a:off x="4333356" y="2180217"/>
                <a:ext cx="604488" cy="60448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7" name="Browser_2" title="Icon of a browser window with a home symbol inside">
                <a:extLst>
                  <a:ext uri="{FF2B5EF4-FFF2-40B4-BE49-F238E27FC236}">
                    <a16:creationId xmlns:a16="http://schemas.microsoft.com/office/drawing/2014/main" id="{AFEC3DD0-FA0F-4B9F-A624-613DDC272C2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413378" y="2289618"/>
                <a:ext cx="430220" cy="365760"/>
              </a:xfrm>
              <a:custGeom>
                <a:avLst/>
                <a:gdLst>
                  <a:gd name="T0" fmla="*/ 0 w 335"/>
                  <a:gd name="T1" fmla="*/ 0 h 285"/>
                  <a:gd name="T2" fmla="*/ 335 w 335"/>
                  <a:gd name="T3" fmla="*/ 0 h 285"/>
                  <a:gd name="T4" fmla="*/ 335 w 335"/>
                  <a:gd name="T5" fmla="*/ 285 h 285"/>
                  <a:gd name="T6" fmla="*/ 0 w 335"/>
                  <a:gd name="T7" fmla="*/ 285 h 285"/>
                  <a:gd name="T8" fmla="*/ 0 w 335"/>
                  <a:gd name="T9" fmla="*/ 0 h 285"/>
                  <a:gd name="T10" fmla="*/ 0 w 335"/>
                  <a:gd name="T11" fmla="*/ 64 h 285"/>
                  <a:gd name="T12" fmla="*/ 335 w 335"/>
                  <a:gd name="T13" fmla="*/ 64 h 285"/>
                  <a:gd name="T14" fmla="*/ 293 w 335"/>
                  <a:gd name="T15" fmla="*/ 36 h 285"/>
                  <a:gd name="T16" fmla="*/ 298 w 335"/>
                  <a:gd name="T17" fmla="*/ 31 h 285"/>
                  <a:gd name="T18" fmla="*/ 293 w 335"/>
                  <a:gd name="T19" fmla="*/ 27 h 285"/>
                  <a:gd name="T20" fmla="*/ 289 w 335"/>
                  <a:gd name="T21" fmla="*/ 31 h 285"/>
                  <a:gd name="T22" fmla="*/ 293 w 335"/>
                  <a:gd name="T23" fmla="*/ 36 h 285"/>
                  <a:gd name="T24" fmla="*/ 240 w 335"/>
                  <a:gd name="T25" fmla="*/ 36 h 285"/>
                  <a:gd name="T26" fmla="*/ 245 w 335"/>
                  <a:gd name="T27" fmla="*/ 31 h 285"/>
                  <a:gd name="T28" fmla="*/ 240 w 335"/>
                  <a:gd name="T29" fmla="*/ 27 h 285"/>
                  <a:gd name="T30" fmla="*/ 235 w 335"/>
                  <a:gd name="T31" fmla="*/ 31 h 285"/>
                  <a:gd name="T32" fmla="*/ 240 w 335"/>
                  <a:gd name="T33" fmla="*/ 36 h 285"/>
                  <a:gd name="T34" fmla="*/ 187 w 335"/>
                  <a:gd name="T35" fmla="*/ 36 h 285"/>
                  <a:gd name="T36" fmla="*/ 192 w 335"/>
                  <a:gd name="T37" fmla="*/ 31 h 285"/>
                  <a:gd name="T38" fmla="*/ 187 w 335"/>
                  <a:gd name="T39" fmla="*/ 27 h 285"/>
                  <a:gd name="T40" fmla="*/ 182 w 335"/>
                  <a:gd name="T41" fmla="*/ 31 h 285"/>
                  <a:gd name="T42" fmla="*/ 187 w 335"/>
                  <a:gd name="T43" fmla="*/ 36 h 285"/>
                  <a:gd name="T44" fmla="*/ 157 w 335"/>
                  <a:gd name="T45" fmla="*/ 233 h 285"/>
                  <a:gd name="T46" fmla="*/ 157 w 335"/>
                  <a:gd name="T47" fmla="*/ 190 h 285"/>
                  <a:gd name="T48" fmla="*/ 185 w 335"/>
                  <a:gd name="T49" fmla="*/ 190 h 285"/>
                  <a:gd name="T50" fmla="*/ 185 w 335"/>
                  <a:gd name="T51" fmla="*/ 233 h 285"/>
                  <a:gd name="T52" fmla="*/ 232 w 335"/>
                  <a:gd name="T53" fmla="*/ 233 h 285"/>
                  <a:gd name="T54" fmla="*/ 232 w 335"/>
                  <a:gd name="T55" fmla="*/ 165 h 285"/>
                  <a:gd name="T56" fmla="*/ 171 w 335"/>
                  <a:gd name="T57" fmla="*/ 105 h 285"/>
                  <a:gd name="T58" fmla="*/ 111 w 335"/>
                  <a:gd name="T59" fmla="*/ 165 h 285"/>
                  <a:gd name="T60" fmla="*/ 111 w 335"/>
                  <a:gd name="T61" fmla="*/ 233 h 285"/>
                  <a:gd name="T62" fmla="*/ 157 w 335"/>
                  <a:gd name="T63" fmla="*/ 23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35" h="285">
                    <a:moveTo>
                      <a:pt x="0" y="0"/>
                    </a:moveTo>
                    <a:cubicBezTo>
                      <a:pt x="335" y="0"/>
                      <a:pt x="335" y="0"/>
                      <a:pt x="335" y="0"/>
                    </a:cubicBezTo>
                    <a:cubicBezTo>
                      <a:pt x="335" y="285"/>
                      <a:pt x="335" y="285"/>
                      <a:pt x="335" y="285"/>
                    </a:cubicBezTo>
                    <a:cubicBezTo>
                      <a:pt x="0" y="285"/>
                      <a:pt x="0" y="285"/>
                      <a:pt x="0" y="285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0" y="64"/>
                    </a:moveTo>
                    <a:cubicBezTo>
                      <a:pt x="335" y="64"/>
                      <a:pt x="335" y="64"/>
                      <a:pt x="335" y="64"/>
                    </a:cubicBezTo>
                    <a:moveTo>
                      <a:pt x="293" y="36"/>
                    </a:moveTo>
                    <a:cubicBezTo>
                      <a:pt x="296" y="36"/>
                      <a:pt x="298" y="34"/>
                      <a:pt x="298" y="31"/>
                    </a:cubicBezTo>
                    <a:cubicBezTo>
                      <a:pt x="298" y="29"/>
                      <a:pt x="296" y="27"/>
                      <a:pt x="293" y="27"/>
                    </a:cubicBezTo>
                    <a:cubicBezTo>
                      <a:pt x="291" y="27"/>
                      <a:pt x="289" y="29"/>
                      <a:pt x="289" y="31"/>
                    </a:cubicBezTo>
                    <a:cubicBezTo>
                      <a:pt x="289" y="34"/>
                      <a:pt x="291" y="36"/>
                      <a:pt x="293" y="36"/>
                    </a:cubicBezTo>
                    <a:close/>
                    <a:moveTo>
                      <a:pt x="240" y="36"/>
                    </a:moveTo>
                    <a:cubicBezTo>
                      <a:pt x="243" y="36"/>
                      <a:pt x="245" y="34"/>
                      <a:pt x="245" y="31"/>
                    </a:cubicBezTo>
                    <a:cubicBezTo>
                      <a:pt x="245" y="29"/>
                      <a:pt x="243" y="27"/>
                      <a:pt x="240" y="27"/>
                    </a:cubicBezTo>
                    <a:cubicBezTo>
                      <a:pt x="238" y="27"/>
                      <a:pt x="235" y="29"/>
                      <a:pt x="235" y="31"/>
                    </a:cubicBezTo>
                    <a:cubicBezTo>
                      <a:pt x="235" y="34"/>
                      <a:pt x="238" y="36"/>
                      <a:pt x="240" y="36"/>
                    </a:cubicBezTo>
                    <a:close/>
                    <a:moveTo>
                      <a:pt x="187" y="36"/>
                    </a:moveTo>
                    <a:cubicBezTo>
                      <a:pt x="189" y="36"/>
                      <a:pt x="192" y="34"/>
                      <a:pt x="192" y="31"/>
                    </a:cubicBezTo>
                    <a:cubicBezTo>
                      <a:pt x="192" y="29"/>
                      <a:pt x="189" y="27"/>
                      <a:pt x="187" y="27"/>
                    </a:cubicBezTo>
                    <a:cubicBezTo>
                      <a:pt x="184" y="27"/>
                      <a:pt x="182" y="29"/>
                      <a:pt x="182" y="31"/>
                    </a:cubicBezTo>
                    <a:cubicBezTo>
                      <a:pt x="182" y="34"/>
                      <a:pt x="184" y="36"/>
                      <a:pt x="187" y="36"/>
                    </a:cubicBezTo>
                    <a:close/>
                    <a:moveTo>
                      <a:pt x="157" y="233"/>
                    </a:moveTo>
                    <a:cubicBezTo>
                      <a:pt x="157" y="190"/>
                      <a:pt x="157" y="190"/>
                      <a:pt x="157" y="190"/>
                    </a:cubicBezTo>
                    <a:cubicBezTo>
                      <a:pt x="185" y="190"/>
                      <a:pt x="185" y="190"/>
                      <a:pt x="185" y="190"/>
                    </a:cubicBezTo>
                    <a:cubicBezTo>
                      <a:pt x="185" y="233"/>
                      <a:pt x="185" y="233"/>
                      <a:pt x="185" y="233"/>
                    </a:cubicBezTo>
                    <a:cubicBezTo>
                      <a:pt x="232" y="233"/>
                      <a:pt x="232" y="233"/>
                      <a:pt x="232" y="233"/>
                    </a:cubicBezTo>
                    <a:cubicBezTo>
                      <a:pt x="232" y="165"/>
                      <a:pt x="232" y="165"/>
                      <a:pt x="232" y="165"/>
                    </a:cubicBezTo>
                    <a:cubicBezTo>
                      <a:pt x="171" y="105"/>
                      <a:pt x="171" y="105"/>
                      <a:pt x="171" y="10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233"/>
                      <a:pt x="111" y="233"/>
                      <a:pt x="111" y="233"/>
                    </a:cubicBezTo>
                    <a:lnTo>
                      <a:pt x="157" y="233"/>
                    </a:lnTo>
                    <a:close/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ABD5F01-5579-450B-8E4A-91880581EB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74787" y="2085105"/>
              <a:ext cx="495911" cy="495911"/>
              <a:chOff x="8078398" y="2264154"/>
              <a:chExt cx="534779" cy="534779"/>
            </a:xfrm>
          </p:grpSpPr>
          <p:sp useBgFill="1">
            <p:nvSpPr>
              <p:cNvPr id="214" name="Oval 213">
                <a:extLst>
                  <a:ext uri="{FF2B5EF4-FFF2-40B4-BE49-F238E27FC236}">
                    <a16:creationId xmlns:a16="http://schemas.microsoft.com/office/drawing/2014/main" id="{256B5F82-9100-4DB8-A7BD-889B42A894E5}"/>
                  </a:ext>
                </a:extLst>
              </p:cNvPr>
              <p:cNvSpPr/>
              <p:nvPr/>
            </p:nvSpPr>
            <p:spPr bwMode="auto">
              <a:xfrm rot="499123">
                <a:off x="8078398" y="2264154"/>
                <a:ext cx="534779" cy="534779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5" name="girl" title="Icon of a young woman">
                <a:extLst>
                  <a:ext uri="{FF2B5EF4-FFF2-40B4-BE49-F238E27FC236}">
                    <a16:creationId xmlns:a16="http://schemas.microsoft.com/office/drawing/2014/main" id="{16D8788E-0266-4986-AE26-614EAEC200F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169012" y="2348401"/>
                <a:ext cx="308832" cy="365760"/>
              </a:xfrm>
              <a:custGeom>
                <a:avLst/>
                <a:gdLst>
                  <a:gd name="T0" fmla="*/ 65 w 299"/>
                  <a:gd name="T1" fmla="*/ 119 h 354"/>
                  <a:gd name="T2" fmla="*/ 169 w 299"/>
                  <a:gd name="T3" fmla="*/ 15 h 354"/>
                  <a:gd name="T4" fmla="*/ 273 w 299"/>
                  <a:gd name="T5" fmla="*/ 119 h 354"/>
                  <a:gd name="T6" fmla="*/ 169 w 299"/>
                  <a:gd name="T7" fmla="*/ 223 h 354"/>
                  <a:gd name="T8" fmla="*/ 65 w 299"/>
                  <a:gd name="T9" fmla="*/ 119 h 354"/>
                  <a:gd name="T10" fmla="*/ 299 w 299"/>
                  <a:gd name="T11" fmla="*/ 354 h 354"/>
                  <a:gd name="T12" fmla="*/ 169 w 299"/>
                  <a:gd name="T13" fmla="*/ 223 h 354"/>
                  <a:gd name="T14" fmla="*/ 38 w 299"/>
                  <a:gd name="T15" fmla="*/ 354 h 354"/>
                  <a:gd name="T16" fmla="*/ 112 w 299"/>
                  <a:gd name="T17" fmla="*/ 236 h 354"/>
                  <a:gd name="T18" fmla="*/ 169 w 299"/>
                  <a:gd name="T19" fmla="*/ 289 h 354"/>
                  <a:gd name="T20" fmla="*/ 225 w 299"/>
                  <a:gd name="T21" fmla="*/ 236 h 354"/>
                  <a:gd name="T22" fmla="*/ 105 w 299"/>
                  <a:gd name="T23" fmla="*/ 37 h 354"/>
                  <a:gd name="T24" fmla="*/ 165 w 299"/>
                  <a:gd name="T25" fmla="*/ 85 h 354"/>
                  <a:gd name="T26" fmla="*/ 269 w 299"/>
                  <a:gd name="T27" fmla="*/ 90 h 354"/>
                  <a:gd name="T28" fmla="*/ 69 w 299"/>
                  <a:gd name="T29" fmla="*/ 148 h 354"/>
                  <a:gd name="T30" fmla="*/ 105 w 299"/>
                  <a:gd name="T31" fmla="*/ 107 h 354"/>
                  <a:gd name="T32" fmla="*/ 99 w 299"/>
                  <a:gd name="T33" fmla="*/ 42 h 354"/>
                  <a:gd name="T34" fmla="*/ 105 w 299"/>
                  <a:gd name="T35" fmla="*/ 37 h 354"/>
                  <a:gd name="T36" fmla="*/ 55 w 299"/>
                  <a:gd name="T37" fmla="*/ 25 h 354"/>
                  <a:gd name="T38" fmla="*/ 62 w 299"/>
                  <a:gd name="T39" fmla="*/ 109 h 354"/>
                  <a:gd name="T40" fmla="*/ 0 w 299"/>
                  <a:gd name="T41" fmla="*/ 127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9" h="354">
                    <a:moveTo>
                      <a:pt x="65" y="119"/>
                    </a:moveTo>
                    <a:cubicBezTo>
                      <a:pt x="65" y="62"/>
                      <a:pt x="111" y="15"/>
                      <a:pt x="169" y="15"/>
                    </a:cubicBezTo>
                    <a:cubicBezTo>
                      <a:pt x="226" y="15"/>
                      <a:pt x="273" y="62"/>
                      <a:pt x="273" y="119"/>
                    </a:cubicBezTo>
                    <a:cubicBezTo>
                      <a:pt x="273" y="177"/>
                      <a:pt x="226" y="223"/>
                      <a:pt x="169" y="223"/>
                    </a:cubicBezTo>
                    <a:cubicBezTo>
                      <a:pt x="111" y="223"/>
                      <a:pt x="65" y="177"/>
                      <a:pt x="65" y="119"/>
                    </a:cubicBezTo>
                    <a:close/>
                    <a:moveTo>
                      <a:pt x="299" y="354"/>
                    </a:moveTo>
                    <a:cubicBezTo>
                      <a:pt x="299" y="282"/>
                      <a:pt x="241" y="223"/>
                      <a:pt x="169" y="223"/>
                    </a:cubicBezTo>
                    <a:cubicBezTo>
                      <a:pt x="97" y="223"/>
                      <a:pt x="38" y="282"/>
                      <a:pt x="38" y="354"/>
                    </a:cubicBezTo>
                    <a:moveTo>
                      <a:pt x="112" y="236"/>
                    </a:moveTo>
                    <a:cubicBezTo>
                      <a:pt x="169" y="289"/>
                      <a:pt x="169" y="289"/>
                      <a:pt x="169" y="289"/>
                    </a:cubicBezTo>
                    <a:cubicBezTo>
                      <a:pt x="225" y="236"/>
                      <a:pt x="225" y="236"/>
                      <a:pt x="225" y="236"/>
                    </a:cubicBezTo>
                    <a:moveTo>
                      <a:pt x="105" y="37"/>
                    </a:moveTo>
                    <a:cubicBezTo>
                      <a:pt x="105" y="37"/>
                      <a:pt x="130" y="75"/>
                      <a:pt x="165" y="85"/>
                    </a:cubicBezTo>
                    <a:cubicBezTo>
                      <a:pt x="206" y="96"/>
                      <a:pt x="269" y="90"/>
                      <a:pt x="269" y="90"/>
                    </a:cubicBezTo>
                    <a:moveTo>
                      <a:pt x="69" y="148"/>
                    </a:moveTo>
                    <a:cubicBezTo>
                      <a:pt x="69" y="148"/>
                      <a:pt x="98" y="128"/>
                      <a:pt x="105" y="107"/>
                    </a:cubicBezTo>
                    <a:cubicBezTo>
                      <a:pt x="117" y="68"/>
                      <a:pt x="99" y="42"/>
                      <a:pt x="99" y="42"/>
                    </a:cubicBezTo>
                    <a:moveTo>
                      <a:pt x="105" y="37"/>
                    </a:moveTo>
                    <a:cubicBezTo>
                      <a:pt x="105" y="37"/>
                      <a:pt x="87" y="0"/>
                      <a:pt x="55" y="25"/>
                    </a:cubicBezTo>
                    <a:cubicBezTo>
                      <a:pt x="28" y="47"/>
                      <a:pt x="66" y="87"/>
                      <a:pt x="62" y="109"/>
                    </a:cubicBezTo>
                    <a:cubicBezTo>
                      <a:pt x="55" y="139"/>
                      <a:pt x="0" y="127"/>
                      <a:pt x="0" y="127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B76F950-BAB5-4264-BB3C-D318D08DCD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05031" y="1872424"/>
              <a:ext cx="457200" cy="457200"/>
              <a:chOff x="7390889" y="2022303"/>
              <a:chExt cx="507144" cy="507144"/>
            </a:xfrm>
          </p:grpSpPr>
          <p:sp useBgFill="1">
            <p:nvSpPr>
              <p:cNvPr id="212" name="Oval 211">
                <a:extLst>
                  <a:ext uri="{FF2B5EF4-FFF2-40B4-BE49-F238E27FC236}">
                    <a16:creationId xmlns:a16="http://schemas.microsoft.com/office/drawing/2014/main" id="{4224453F-FBBD-4EBF-B607-92522A5B01DE}"/>
                  </a:ext>
                </a:extLst>
              </p:cNvPr>
              <p:cNvSpPr/>
              <p:nvPr/>
            </p:nvSpPr>
            <p:spPr bwMode="auto">
              <a:xfrm rot="4020000">
                <a:off x="7390889" y="2022303"/>
                <a:ext cx="507144" cy="50714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7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3" name="girl_2" title="Icon of a woman">
                <a:extLst>
                  <a:ext uri="{FF2B5EF4-FFF2-40B4-BE49-F238E27FC236}">
                    <a16:creationId xmlns:a16="http://schemas.microsoft.com/office/drawing/2014/main" id="{9B648CA7-DABC-4C52-8148-18E6AA25AEC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466785" y="2068928"/>
                <a:ext cx="355352" cy="365760"/>
              </a:xfrm>
              <a:custGeom>
                <a:avLst/>
                <a:gdLst>
                  <a:gd name="T0" fmla="*/ 62 w 331"/>
                  <a:gd name="T1" fmla="*/ 104 h 339"/>
                  <a:gd name="T2" fmla="*/ 166 w 331"/>
                  <a:gd name="T3" fmla="*/ 0 h 339"/>
                  <a:gd name="T4" fmla="*/ 270 w 331"/>
                  <a:gd name="T5" fmla="*/ 104 h 339"/>
                  <a:gd name="T6" fmla="*/ 166 w 331"/>
                  <a:gd name="T7" fmla="*/ 208 h 339"/>
                  <a:gd name="T8" fmla="*/ 62 w 331"/>
                  <a:gd name="T9" fmla="*/ 104 h 339"/>
                  <a:gd name="T10" fmla="*/ 296 w 331"/>
                  <a:gd name="T11" fmla="*/ 339 h 339"/>
                  <a:gd name="T12" fmla="*/ 166 w 331"/>
                  <a:gd name="T13" fmla="*/ 208 h 339"/>
                  <a:gd name="T14" fmla="*/ 35 w 331"/>
                  <a:gd name="T15" fmla="*/ 339 h 339"/>
                  <a:gd name="T16" fmla="*/ 109 w 331"/>
                  <a:gd name="T17" fmla="*/ 221 h 339"/>
                  <a:gd name="T18" fmla="*/ 166 w 331"/>
                  <a:gd name="T19" fmla="*/ 274 h 339"/>
                  <a:gd name="T20" fmla="*/ 222 w 331"/>
                  <a:gd name="T21" fmla="*/ 221 h 339"/>
                  <a:gd name="T22" fmla="*/ 0 w 331"/>
                  <a:gd name="T23" fmla="*/ 190 h 339"/>
                  <a:gd name="T24" fmla="*/ 31 w 331"/>
                  <a:gd name="T25" fmla="*/ 217 h 339"/>
                  <a:gd name="T26" fmla="*/ 62 w 331"/>
                  <a:gd name="T27" fmla="*/ 190 h 339"/>
                  <a:gd name="T28" fmla="*/ 62 w 331"/>
                  <a:gd name="T29" fmla="*/ 101 h 339"/>
                  <a:gd name="T30" fmla="*/ 62 w 331"/>
                  <a:gd name="T31" fmla="*/ 192 h 339"/>
                  <a:gd name="T32" fmla="*/ 270 w 331"/>
                  <a:gd name="T33" fmla="*/ 190 h 339"/>
                  <a:gd name="T34" fmla="*/ 300 w 331"/>
                  <a:gd name="T35" fmla="*/ 217 h 339"/>
                  <a:gd name="T36" fmla="*/ 331 w 331"/>
                  <a:gd name="T37" fmla="*/ 190 h 339"/>
                  <a:gd name="T38" fmla="*/ 270 w 331"/>
                  <a:gd name="T39" fmla="*/ 101 h 339"/>
                  <a:gd name="T40" fmla="*/ 270 w 331"/>
                  <a:gd name="T41" fmla="*/ 192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1" h="339">
                    <a:moveTo>
                      <a:pt x="62" y="104"/>
                    </a:moveTo>
                    <a:cubicBezTo>
                      <a:pt x="62" y="47"/>
                      <a:pt x="108" y="0"/>
                      <a:pt x="166" y="0"/>
                    </a:cubicBezTo>
                    <a:cubicBezTo>
                      <a:pt x="223" y="0"/>
                      <a:pt x="270" y="47"/>
                      <a:pt x="270" y="104"/>
                    </a:cubicBezTo>
                    <a:cubicBezTo>
                      <a:pt x="270" y="162"/>
                      <a:pt x="223" y="208"/>
                      <a:pt x="166" y="208"/>
                    </a:cubicBezTo>
                    <a:cubicBezTo>
                      <a:pt x="108" y="208"/>
                      <a:pt x="62" y="162"/>
                      <a:pt x="62" y="104"/>
                    </a:cubicBezTo>
                    <a:close/>
                    <a:moveTo>
                      <a:pt x="296" y="339"/>
                    </a:moveTo>
                    <a:cubicBezTo>
                      <a:pt x="296" y="267"/>
                      <a:pt x="238" y="208"/>
                      <a:pt x="166" y="208"/>
                    </a:cubicBezTo>
                    <a:cubicBezTo>
                      <a:pt x="94" y="208"/>
                      <a:pt x="35" y="267"/>
                      <a:pt x="35" y="339"/>
                    </a:cubicBezTo>
                    <a:moveTo>
                      <a:pt x="109" y="221"/>
                    </a:moveTo>
                    <a:cubicBezTo>
                      <a:pt x="166" y="274"/>
                      <a:pt x="166" y="274"/>
                      <a:pt x="166" y="274"/>
                    </a:cubicBezTo>
                    <a:cubicBezTo>
                      <a:pt x="222" y="221"/>
                      <a:pt x="222" y="221"/>
                      <a:pt x="222" y="221"/>
                    </a:cubicBezTo>
                    <a:moveTo>
                      <a:pt x="0" y="190"/>
                    </a:moveTo>
                    <a:cubicBezTo>
                      <a:pt x="0" y="205"/>
                      <a:pt x="14" y="217"/>
                      <a:pt x="31" y="217"/>
                    </a:cubicBezTo>
                    <a:cubicBezTo>
                      <a:pt x="48" y="217"/>
                      <a:pt x="62" y="205"/>
                      <a:pt x="62" y="190"/>
                    </a:cubicBezTo>
                    <a:moveTo>
                      <a:pt x="62" y="101"/>
                    </a:moveTo>
                    <a:cubicBezTo>
                      <a:pt x="62" y="192"/>
                      <a:pt x="62" y="192"/>
                      <a:pt x="62" y="192"/>
                    </a:cubicBezTo>
                    <a:moveTo>
                      <a:pt x="270" y="190"/>
                    </a:moveTo>
                    <a:cubicBezTo>
                      <a:pt x="270" y="205"/>
                      <a:pt x="283" y="217"/>
                      <a:pt x="300" y="217"/>
                    </a:cubicBezTo>
                    <a:cubicBezTo>
                      <a:pt x="317" y="217"/>
                      <a:pt x="331" y="205"/>
                      <a:pt x="331" y="190"/>
                    </a:cubicBezTo>
                    <a:moveTo>
                      <a:pt x="270" y="101"/>
                    </a:moveTo>
                    <a:cubicBezTo>
                      <a:pt x="270" y="192"/>
                      <a:pt x="270" y="192"/>
                      <a:pt x="270" y="192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596924B-2B60-44D1-8121-4884AF07A5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89988" y="2419774"/>
              <a:ext cx="457200" cy="457200"/>
              <a:chOff x="3581379" y="3092968"/>
              <a:chExt cx="604488" cy="604488"/>
            </a:xfrm>
          </p:grpSpPr>
          <p:sp useBgFill="1">
            <p:nvSpPr>
              <p:cNvPr id="210" name="Oval 209">
                <a:extLst>
                  <a:ext uri="{FF2B5EF4-FFF2-40B4-BE49-F238E27FC236}">
                    <a16:creationId xmlns:a16="http://schemas.microsoft.com/office/drawing/2014/main" id="{B753402C-54B3-4940-ADBE-3795FF599B67}"/>
                  </a:ext>
                </a:extLst>
              </p:cNvPr>
              <p:cNvSpPr/>
              <p:nvPr/>
            </p:nvSpPr>
            <p:spPr bwMode="auto">
              <a:xfrm>
                <a:off x="3581379" y="3092968"/>
                <a:ext cx="604488" cy="60448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1" name="mail" title="Icon of an envelope">
                <a:extLst>
                  <a:ext uri="{FF2B5EF4-FFF2-40B4-BE49-F238E27FC236}">
                    <a16:creationId xmlns:a16="http://schemas.microsoft.com/office/drawing/2014/main" id="{763199FE-B2C0-4ADD-AD58-1A28FBA30D8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682816" y="3265983"/>
                <a:ext cx="411480" cy="246888"/>
              </a:xfrm>
              <a:custGeom>
                <a:avLst/>
                <a:gdLst>
                  <a:gd name="T0" fmla="*/ 245 w 245"/>
                  <a:gd name="T1" fmla="*/ 75 h 147"/>
                  <a:gd name="T2" fmla="*/ 245 w 245"/>
                  <a:gd name="T3" fmla="*/ 147 h 147"/>
                  <a:gd name="T4" fmla="*/ 0 w 245"/>
                  <a:gd name="T5" fmla="*/ 147 h 147"/>
                  <a:gd name="T6" fmla="*/ 0 w 245"/>
                  <a:gd name="T7" fmla="*/ 0 h 147"/>
                  <a:gd name="T8" fmla="*/ 245 w 245"/>
                  <a:gd name="T9" fmla="*/ 0 h 147"/>
                  <a:gd name="T10" fmla="*/ 245 w 245"/>
                  <a:gd name="T11" fmla="*/ 75 h 147"/>
                  <a:gd name="T12" fmla="*/ 0 w 245"/>
                  <a:gd name="T13" fmla="*/ 0 h 147"/>
                  <a:gd name="T14" fmla="*/ 123 w 245"/>
                  <a:gd name="T15" fmla="*/ 73 h 147"/>
                  <a:gd name="T16" fmla="*/ 245 w 245"/>
                  <a:gd name="T1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5" h="147">
                    <a:moveTo>
                      <a:pt x="245" y="75"/>
                    </a:moveTo>
                    <a:lnTo>
                      <a:pt x="245" y="147"/>
                    </a:lnTo>
                    <a:lnTo>
                      <a:pt x="0" y="147"/>
                    </a:lnTo>
                    <a:lnTo>
                      <a:pt x="0" y="0"/>
                    </a:lnTo>
                    <a:lnTo>
                      <a:pt x="245" y="0"/>
                    </a:lnTo>
                    <a:lnTo>
                      <a:pt x="245" y="75"/>
                    </a:lnTo>
                    <a:moveTo>
                      <a:pt x="0" y="0"/>
                    </a:moveTo>
                    <a:lnTo>
                      <a:pt x="123" y="73"/>
                    </a:lnTo>
                    <a:lnTo>
                      <a:pt x="245" y="0"/>
                    </a:ln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B5FB583-644B-4784-A536-543E13C422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15848" y="3072427"/>
              <a:ext cx="457200" cy="457200"/>
              <a:chOff x="2049022" y="3050887"/>
              <a:chExt cx="541624" cy="541624"/>
            </a:xfrm>
          </p:grpSpPr>
          <p:sp useBgFill="1">
            <p:nvSpPr>
              <p:cNvPr id="208" name="Oval 207">
                <a:extLst>
                  <a:ext uri="{FF2B5EF4-FFF2-40B4-BE49-F238E27FC236}">
                    <a16:creationId xmlns:a16="http://schemas.microsoft.com/office/drawing/2014/main" id="{8422FEF0-2112-4ED0-A391-D731A750215E}"/>
                  </a:ext>
                </a:extLst>
              </p:cNvPr>
              <p:cNvSpPr/>
              <p:nvPr/>
            </p:nvSpPr>
            <p:spPr bwMode="auto">
              <a:xfrm>
                <a:off x="2049022" y="3050887"/>
                <a:ext cx="541624" cy="54162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9" name="speech_4" title="Icon of a chat bubble with a video camera inside">
                <a:extLst>
                  <a:ext uri="{FF2B5EF4-FFF2-40B4-BE49-F238E27FC236}">
                    <a16:creationId xmlns:a16="http://schemas.microsoft.com/office/drawing/2014/main" id="{6CCE45B9-407E-41E1-BDA2-793730FCE0A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42755" y="3188431"/>
                <a:ext cx="357666" cy="317742"/>
              </a:xfrm>
              <a:custGeom>
                <a:avLst/>
                <a:gdLst>
                  <a:gd name="T0" fmla="*/ 122 w 215"/>
                  <a:gd name="T1" fmla="*/ 145 h 191"/>
                  <a:gd name="T2" fmla="*/ 77 w 215"/>
                  <a:gd name="T3" fmla="*/ 145 h 191"/>
                  <a:gd name="T4" fmla="*/ 31 w 215"/>
                  <a:gd name="T5" fmla="*/ 191 h 191"/>
                  <a:gd name="T6" fmla="*/ 31 w 215"/>
                  <a:gd name="T7" fmla="*/ 145 h 191"/>
                  <a:gd name="T8" fmla="*/ 0 w 215"/>
                  <a:gd name="T9" fmla="*/ 145 h 191"/>
                  <a:gd name="T10" fmla="*/ 0 w 215"/>
                  <a:gd name="T11" fmla="*/ 0 h 191"/>
                  <a:gd name="T12" fmla="*/ 215 w 215"/>
                  <a:gd name="T13" fmla="*/ 0 h 191"/>
                  <a:gd name="T14" fmla="*/ 215 w 215"/>
                  <a:gd name="T15" fmla="*/ 120 h 191"/>
                  <a:gd name="T16" fmla="*/ 120 w 215"/>
                  <a:gd name="T17" fmla="*/ 145 h 191"/>
                  <a:gd name="T18" fmla="*/ 120 w 215"/>
                  <a:gd name="T19" fmla="*/ 145 h 191"/>
                  <a:gd name="T20" fmla="*/ 122 w 215"/>
                  <a:gd name="T21" fmla="*/ 145 h 191"/>
                  <a:gd name="T22" fmla="*/ 215 w 215"/>
                  <a:gd name="T23" fmla="*/ 145 h 191"/>
                  <a:gd name="T24" fmla="*/ 215 w 215"/>
                  <a:gd name="T25" fmla="*/ 120 h 191"/>
                  <a:gd name="T26" fmla="*/ 131 w 215"/>
                  <a:gd name="T27" fmla="*/ 60 h 191"/>
                  <a:gd name="T28" fmla="*/ 131 w 215"/>
                  <a:gd name="T29" fmla="*/ 40 h 191"/>
                  <a:gd name="T30" fmla="*/ 54 w 215"/>
                  <a:gd name="T31" fmla="*/ 40 h 191"/>
                  <a:gd name="T32" fmla="*/ 54 w 215"/>
                  <a:gd name="T33" fmla="*/ 102 h 191"/>
                  <a:gd name="T34" fmla="*/ 131 w 215"/>
                  <a:gd name="T35" fmla="*/ 102 h 191"/>
                  <a:gd name="T36" fmla="*/ 131 w 215"/>
                  <a:gd name="T37" fmla="*/ 60 h 191"/>
                  <a:gd name="T38" fmla="*/ 131 w 215"/>
                  <a:gd name="T39" fmla="*/ 84 h 191"/>
                  <a:gd name="T40" fmla="*/ 161 w 215"/>
                  <a:gd name="T41" fmla="*/ 100 h 191"/>
                  <a:gd name="T42" fmla="*/ 161 w 215"/>
                  <a:gd name="T43" fmla="*/ 45 h 191"/>
                  <a:gd name="T44" fmla="*/ 131 w 215"/>
                  <a:gd name="T45" fmla="*/ 6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5" h="191">
                    <a:moveTo>
                      <a:pt x="122" y="145"/>
                    </a:moveTo>
                    <a:lnTo>
                      <a:pt x="77" y="145"/>
                    </a:lnTo>
                    <a:lnTo>
                      <a:pt x="31" y="191"/>
                    </a:lnTo>
                    <a:lnTo>
                      <a:pt x="31" y="145"/>
                    </a:lnTo>
                    <a:lnTo>
                      <a:pt x="0" y="145"/>
                    </a:lnTo>
                    <a:lnTo>
                      <a:pt x="0" y="0"/>
                    </a:lnTo>
                    <a:lnTo>
                      <a:pt x="215" y="0"/>
                    </a:lnTo>
                    <a:lnTo>
                      <a:pt x="215" y="120"/>
                    </a:lnTo>
                    <a:moveTo>
                      <a:pt x="120" y="145"/>
                    </a:moveTo>
                    <a:lnTo>
                      <a:pt x="120" y="145"/>
                    </a:lnTo>
                    <a:moveTo>
                      <a:pt x="122" y="145"/>
                    </a:moveTo>
                    <a:lnTo>
                      <a:pt x="215" y="145"/>
                    </a:lnTo>
                    <a:lnTo>
                      <a:pt x="215" y="120"/>
                    </a:lnTo>
                    <a:moveTo>
                      <a:pt x="131" y="60"/>
                    </a:moveTo>
                    <a:lnTo>
                      <a:pt x="131" y="40"/>
                    </a:lnTo>
                    <a:lnTo>
                      <a:pt x="54" y="40"/>
                    </a:lnTo>
                    <a:lnTo>
                      <a:pt x="54" y="102"/>
                    </a:lnTo>
                    <a:lnTo>
                      <a:pt x="131" y="102"/>
                    </a:lnTo>
                    <a:lnTo>
                      <a:pt x="131" y="60"/>
                    </a:lnTo>
                    <a:moveTo>
                      <a:pt x="131" y="84"/>
                    </a:moveTo>
                    <a:lnTo>
                      <a:pt x="161" y="100"/>
                    </a:lnTo>
                    <a:lnTo>
                      <a:pt x="161" y="45"/>
                    </a:lnTo>
                    <a:lnTo>
                      <a:pt x="131" y="60"/>
                    </a:ln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DE678DF-80A6-4EA2-AF41-9E9BAFF8F8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19179" y="1358375"/>
              <a:ext cx="457200" cy="457200"/>
              <a:chOff x="4654814" y="1371795"/>
              <a:chExt cx="604488" cy="604488"/>
            </a:xfrm>
          </p:grpSpPr>
          <p:sp useBgFill="1">
            <p:nvSpPr>
              <p:cNvPr id="206" name="Oval 205">
                <a:extLst>
                  <a:ext uri="{FF2B5EF4-FFF2-40B4-BE49-F238E27FC236}">
                    <a16:creationId xmlns:a16="http://schemas.microsoft.com/office/drawing/2014/main" id="{CA6AAC68-9C72-4B29-A22E-B49317475EDF}"/>
                  </a:ext>
                </a:extLst>
              </p:cNvPr>
              <p:cNvSpPr/>
              <p:nvPr/>
            </p:nvSpPr>
            <p:spPr bwMode="auto">
              <a:xfrm rot="1225678">
                <a:off x="4654814" y="1371795"/>
                <a:ext cx="604488" cy="60448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7" name="ActivityFeed_F056" title="Icon of two chat bubbles stacked vertically">
                <a:extLst>
                  <a:ext uri="{FF2B5EF4-FFF2-40B4-BE49-F238E27FC236}">
                    <a16:creationId xmlns:a16="http://schemas.microsoft.com/office/drawing/2014/main" id="{6C7BF304-1D9F-407A-8123-906BA70FCEE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743157" y="1508151"/>
                <a:ext cx="412556" cy="365760"/>
              </a:xfrm>
              <a:custGeom>
                <a:avLst/>
                <a:gdLst>
                  <a:gd name="T0" fmla="*/ 3734 w 4408"/>
                  <a:gd name="T1" fmla="*/ 3380 h 3908"/>
                  <a:gd name="T2" fmla="*/ 879 w 4408"/>
                  <a:gd name="T3" fmla="*/ 3380 h 3908"/>
                  <a:gd name="T4" fmla="*/ 879 w 4408"/>
                  <a:gd name="T5" fmla="*/ 2056 h 3908"/>
                  <a:gd name="T6" fmla="*/ 4408 w 4408"/>
                  <a:gd name="T7" fmla="*/ 2056 h 3908"/>
                  <a:gd name="T8" fmla="*/ 4408 w 4408"/>
                  <a:gd name="T9" fmla="*/ 3380 h 3908"/>
                  <a:gd name="T10" fmla="*/ 4261 w 4408"/>
                  <a:gd name="T11" fmla="*/ 3380 h 3908"/>
                  <a:gd name="T12" fmla="*/ 4261 w 4408"/>
                  <a:gd name="T13" fmla="*/ 3908 h 3908"/>
                  <a:gd name="T14" fmla="*/ 3734 w 4408"/>
                  <a:gd name="T15" fmla="*/ 3380 h 3908"/>
                  <a:gd name="T16" fmla="*/ 147 w 4408"/>
                  <a:gd name="T17" fmla="*/ 1849 h 3908"/>
                  <a:gd name="T18" fmla="*/ 673 w 4408"/>
                  <a:gd name="T19" fmla="*/ 1323 h 3908"/>
                  <a:gd name="T20" fmla="*/ 3523 w 4408"/>
                  <a:gd name="T21" fmla="*/ 1323 h 3908"/>
                  <a:gd name="T22" fmla="*/ 3523 w 4408"/>
                  <a:gd name="T23" fmla="*/ 0 h 3908"/>
                  <a:gd name="T24" fmla="*/ 0 w 4408"/>
                  <a:gd name="T25" fmla="*/ 0 h 3908"/>
                  <a:gd name="T26" fmla="*/ 0 w 4408"/>
                  <a:gd name="T27" fmla="*/ 1323 h 3908"/>
                  <a:gd name="T28" fmla="*/ 147 w 4408"/>
                  <a:gd name="T29" fmla="*/ 1323 h 3908"/>
                  <a:gd name="T30" fmla="*/ 147 w 4408"/>
                  <a:gd name="T31" fmla="*/ 1849 h 3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08" h="3908">
                    <a:moveTo>
                      <a:pt x="3734" y="3380"/>
                    </a:moveTo>
                    <a:lnTo>
                      <a:pt x="879" y="3380"/>
                    </a:lnTo>
                    <a:lnTo>
                      <a:pt x="879" y="2056"/>
                    </a:lnTo>
                    <a:lnTo>
                      <a:pt x="4408" y="2056"/>
                    </a:lnTo>
                    <a:lnTo>
                      <a:pt x="4408" y="3380"/>
                    </a:lnTo>
                    <a:lnTo>
                      <a:pt x="4261" y="3380"/>
                    </a:lnTo>
                    <a:lnTo>
                      <a:pt x="4261" y="3908"/>
                    </a:lnTo>
                    <a:lnTo>
                      <a:pt x="3734" y="3380"/>
                    </a:lnTo>
                    <a:close/>
                    <a:moveTo>
                      <a:pt x="147" y="1849"/>
                    </a:moveTo>
                    <a:lnTo>
                      <a:pt x="673" y="1323"/>
                    </a:lnTo>
                    <a:lnTo>
                      <a:pt x="3523" y="1323"/>
                    </a:lnTo>
                    <a:lnTo>
                      <a:pt x="3523" y="0"/>
                    </a:lnTo>
                    <a:lnTo>
                      <a:pt x="0" y="0"/>
                    </a:lnTo>
                    <a:lnTo>
                      <a:pt x="0" y="1323"/>
                    </a:lnTo>
                    <a:lnTo>
                      <a:pt x="147" y="1323"/>
                    </a:lnTo>
                    <a:lnTo>
                      <a:pt x="147" y="1849"/>
                    </a:lnTo>
                    <a:close/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A48C3FF-D809-4D69-81E7-6CD54C39BE6A}"/>
                </a:ext>
              </a:extLst>
            </p:cNvPr>
            <p:cNvSpPr txBox="1"/>
            <p:nvPr/>
          </p:nvSpPr>
          <p:spPr>
            <a:xfrm>
              <a:off x="9068481" y="5900371"/>
              <a:ext cx="1387275" cy="3258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353" spc="29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defRPr>
              </a:lvl1pPr>
            </a:lstStyle>
            <a:p>
              <a:pPr algn="l"/>
              <a:r>
                <a:rPr lang="en-US"/>
                <a:t>Devices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66271A-3770-4C30-A073-33491F6D59DD}"/>
                </a:ext>
              </a:extLst>
            </p:cNvPr>
            <p:cNvSpPr txBox="1"/>
            <p:nvPr/>
          </p:nvSpPr>
          <p:spPr>
            <a:xfrm>
              <a:off x="370937" y="1291275"/>
              <a:ext cx="166373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353" spc="29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defRPr>
              </a:lvl1pPr>
            </a:lstStyle>
            <a:p>
              <a:pPr algn="r"/>
              <a:r>
                <a:rPr lang="en-US" sz="2000" dirty="0">
                  <a:latin typeface="Segoe UI (Body)"/>
                  <a:cs typeface="Segoe UI Semilight" panose="020B0402040204020203" pitchFamily="34" charset="0"/>
                </a:rPr>
                <a:t>Cloud Apps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A475F9-F5FB-4D20-BA37-F1FE86B9C870}"/>
                </a:ext>
              </a:extLst>
            </p:cNvPr>
            <p:cNvSpPr txBox="1"/>
            <p:nvPr/>
          </p:nvSpPr>
          <p:spPr>
            <a:xfrm>
              <a:off x="9835408" y="1411691"/>
              <a:ext cx="1360522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353" spc="29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2000" dirty="0">
                  <a:latin typeface="Segoe UI (Body)"/>
                  <a:cs typeface="Segoe UI Semilight" panose="020B0402040204020203" pitchFamily="34" charset="0"/>
                </a:rPr>
                <a:t>Partners &amp;</a:t>
              </a:r>
              <a:br>
                <a:rPr lang="en-US" sz="2000" dirty="0">
                  <a:latin typeface="Segoe UI (Body)"/>
                  <a:cs typeface="Segoe UI Semilight" panose="020B0402040204020203" pitchFamily="34" charset="0"/>
                </a:rPr>
              </a:br>
              <a:r>
                <a:rPr lang="en-US" sz="2000" dirty="0">
                  <a:latin typeface="Segoe UI (Body)"/>
                  <a:cs typeface="Segoe UI Semilight" panose="020B0402040204020203" pitchFamily="34" charset="0"/>
                </a:rPr>
                <a:t>Customers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D44E9D2-8CDD-49AB-943D-30611E38828F}"/>
                </a:ext>
              </a:extLst>
            </p:cNvPr>
            <p:cNvGrpSpPr/>
            <p:nvPr/>
          </p:nvGrpSpPr>
          <p:grpSpPr>
            <a:xfrm>
              <a:off x="9566946" y="3040208"/>
              <a:ext cx="687118" cy="687116"/>
              <a:chOff x="9474333" y="2932047"/>
              <a:chExt cx="519317" cy="519316"/>
            </a:xfrm>
          </p:grpSpPr>
          <p:sp useBgFill="1">
            <p:nvSpPr>
              <p:cNvPr id="204" name="Oval 203">
                <a:extLst>
                  <a:ext uri="{FF2B5EF4-FFF2-40B4-BE49-F238E27FC236}">
                    <a16:creationId xmlns:a16="http://schemas.microsoft.com/office/drawing/2014/main" id="{2418343A-D9FD-45A9-B6F6-2BCA9C5F32B0}"/>
                  </a:ext>
                </a:extLst>
              </p:cNvPr>
              <p:cNvSpPr/>
              <p:nvPr/>
            </p:nvSpPr>
            <p:spPr bwMode="auto">
              <a:xfrm rot="273531">
                <a:off x="9474333" y="2932047"/>
                <a:ext cx="519317" cy="519316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5" name="people_4" title="Icon of a person">
                <a:extLst>
                  <a:ext uri="{FF2B5EF4-FFF2-40B4-BE49-F238E27FC236}">
                    <a16:creationId xmlns:a16="http://schemas.microsoft.com/office/drawing/2014/main" id="{B8C14E75-A32B-46E5-8933-A47BBF737A5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70411" y="2984890"/>
                <a:ext cx="327161" cy="365760"/>
              </a:xfrm>
              <a:custGeom>
                <a:avLst/>
                <a:gdLst>
                  <a:gd name="T0" fmla="*/ 48 w 246"/>
                  <a:gd name="T1" fmla="*/ 76 h 275"/>
                  <a:gd name="T2" fmla="*/ 124 w 246"/>
                  <a:gd name="T3" fmla="*/ 0 h 275"/>
                  <a:gd name="T4" fmla="*/ 201 w 246"/>
                  <a:gd name="T5" fmla="*/ 76 h 275"/>
                  <a:gd name="T6" fmla="*/ 124 w 246"/>
                  <a:gd name="T7" fmla="*/ 152 h 275"/>
                  <a:gd name="T8" fmla="*/ 48 w 246"/>
                  <a:gd name="T9" fmla="*/ 76 h 275"/>
                  <a:gd name="T10" fmla="*/ 246 w 246"/>
                  <a:gd name="T11" fmla="*/ 275 h 275"/>
                  <a:gd name="T12" fmla="*/ 123 w 246"/>
                  <a:gd name="T13" fmla="*/ 152 h 275"/>
                  <a:gd name="T14" fmla="*/ 0 w 246"/>
                  <a:gd name="T15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275">
                    <a:moveTo>
                      <a:pt x="48" y="76"/>
                    </a:moveTo>
                    <a:cubicBezTo>
                      <a:pt x="48" y="34"/>
                      <a:pt x="82" y="0"/>
                      <a:pt x="124" y="0"/>
                    </a:cubicBezTo>
                    <a:cubicBezTo>
                      <a:pt x="166" y="0"/>
                      <a:pt x="201" y="34"/>
                      <a:pt x="201" y="76"/>
                    </a:cubicBezTo>
                    <a:cubicBezTo>
                      <a:pt x="201" y="118"/>
                      <a:pt x="166" y="152"/>
                      <a:pt x="124" y="152"/>
                    </a:cubicBezTo>
                    <a:cubicBezTo>
                      <a:pt x="82" y="152"/>
                      <a:pt x="48" y="118"/>
                      <a:pt x="48" y="76"/>
                    </a:cubicBezTo>
                    <a:close/>
                    <a:moveTo>
                      <a:pt x="246" y="275"/>
                    </a:moveTo>
                    <a:cubicBezTo>
                      <a:pt x="246" y="207"/>
                      <a:pt x="191" y="152"/>
                      <a:pt x="123" y="152"/>
                    </a:cubicBezTo>
                    <a:cubicBezTo>
                      <a:pt x="55" y="152"/>
                      <a:pt x="0" y="207"/>
                      <a:pt x="0" y="275"/>
                    </a:cubicBezTo>
                  </a:path>
                </a:pathLst>
              </a:custGeom>
              <a:solidFill>
                <a:schemeClr val="bg1"/>
              </a:solidFill>
              <a:ln w="15875" cap="sq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E60AC2C-992B-472B-B34B-6438E56599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03137" y="1562428"/>
              <a:ext cx="457200" cy="457200"/>
              <a:chOff x="6280345" y="1579525"/>
              <a:chExt cx="565440" cy="565440"/>
            </a:xfrm>
          </p:grpSpPr>
          <p:sp useBgFill="1">
            <p:nvSpPr>
              <p:cNvPr id="202" name="Oval 201">
                <a:extLst>
                  <a:ext uri="{FF2B5EF4-FFF2-40B4-BE49-F238E27FC236}">
                    <a16:creationId xmlns:a16="http://schemas.microsoft.com/office/drawing/2014/main" id="{85EA0C7C-D8FE-4C74-B220-D912240B1F51}"/>
                  </a:ext>
                </a:extLst>
              </p:cNvPr>
              <p:cNvSpPr/>
              <p:nvPr/>
            </p:nvSpPr>
            <p:spPr bwMode="auto">
              <a:xfrm rot="3735757">
                <a:off x="6280345" y="1579525"/>
                <a:ext cx="565440" cy="56544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7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3" name="people_12" title="Icon of three people">
                <a:extLst>
                  <a:ext uri="{FF2B5EF4-FFF2-40B4-BE49-F238E27FC236}">
                    <a16:creationId xmlns:a16="http://schemas.microsoft.com/office/drawing/2014/main" id="{1BC85C7F-AB99-4132-88EF-1EE72922D8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348713" y="1679365"/>
                <a:ext cx="428704" cy="365760"/>
              </a:xfrm>
              <a:custGeom>
                <a:avLst/>
                <a:gdLst>
                  <a:gd name="T0" fmla="*/ 110 w 349"/>
                  <a:gd name="T1" fmla="*/ 142 h 296"/>
                  <a:gd name="T2" fmla="*/ 174 w 349"/>
                  <a:gd name="T3" fmla="*/ 78 h 296"/>
                  <a:gd name="T4" fmla="*/ 238 w 349"/>
                  <a:gd name="T5" fmla="*/ 142 h 296"/>
                  <a:gd name="T6" fmla="*/ 174 w 349"/>
                  <a:gd name="T7" fmla="*/ 206 h 296"/>
                  <a:gd name="T8" fmla="*/ 110 w 349"/>
                  <a:gd name="T9" fmla="*/ 142 h 296"/>
                  <a:gd name="T10" fmla="*/ 264 w 349"/>
                  <a:gd name="T11" fmla="*/ 296 h 296"/>
                  <a:gd name="T12" fmla="*/ 174 w 349"/>
                  <a:gd name="T13" fmla="*/ 207 h 296"/>
                  <a:gd name="T14" fmla="*/ 85 w 349"/>
                  <a:gd name="T15" fmla="*/ 296 h 296"/>
                  <a:gd name="T16" fmla="*/ 56 w 349"/>
                  <a:gd name="T17" fmla="*/ 80 h 296"/>
                  <a:gd name="T18" fmla="*/ 96 w 349"/>
                  <a:gd name="T19" fmla="*/ 40 h 296"/>
                  <a:gd name="T20" fmla="*/ 56 w 349"/>
                  <a:gd name="T21" fmla="*/ 0 h 296"/>
                  <a:gd name="T22" fmla="*/ 16 w 349"/>
                  <a:gd name="T23" fmla="*/ 40 h 296"/>
                  <a:gd name="T24" fmla="*/ 56 w 349"/>
                  <a:gd name="T25" fmla="*/ 80 h 296"/>
                  <a:gd name="T26" fmla="*/ 111 w 349"/>
                  <a:gd name="T27" fmla="*/ 136 h 296"/>
                  <a:gd name="T28" fmla="*/ 56 w 349"/>
                  <a:gd name="T29" fmla="*/ 81 h 296"/>
                  <a:gd name="T30" fmla="*/ 0 w 349"/>
                  <a:gd name="T31" fmla="*/ 136 h 296"/>
                  <a:gd name="T32" fmla="*/ 293 w 349"/>
                  <a:gd name="T33" fmla="*/ 80 h 296"/>
                  <a:gd name="T34" fmla="*/ 333 w 349"/>
                  <a:gd name="T35" fmla="*/ 40 h 296"/>
                  <a:gd name="T36" fmla="*/ 293 w 349"/>
                  <a:gd name="T37" fmla="*/ 0 h 296"/>
                  <a:gd name="T38" fmla="*/ 253 w 349"/>
                  <a:gd name="T39" fmla="*/ 40 h 296"/>
                  <a:gd name="T40" fmla="*/ 293 w 349"/>
                  <a:gd name="T41" fmla="*/ 80 h 296"/>
                  <a:gd name="T42" fmla="*/ 349 w 349"/>
                  <a:gd name="T43" fmla="*/ 136 h 296"/>
                  <a:gd name="T44" fmla="*/ 293 w 349"/>
                  <a:gd name="T45" fmla="*/ 81 h 296"/>
                  <a:gd name="T46" fmla="*/ 237 w 349"/>
                  <a:gd name="T47" fmla="*/ 13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9" h="296">
                    <a:moveTo>
                      <a:pt x="110" y="142"/>
                    </a:moveTo>
                    <a:cubicBezTo>
                      <a:pt x="110" y="107"/>
                      <a:pt x="139" y="78"/>
                      <a:pt x="174" y="78"/>
                    </a:cubicBezTo>
                    <a:cubicBezTo>
                      <a:pt x="210" y="78"/>
                      <a:pt x="238" y="107"/>
                      <a:pt x="238" y="142"/>
                    </a:cubicBezTo>
                    <a:cubicBezTo>
                      <a:pt x="238" y="177"/>
                      <a:pt x="210" y="206"/>
                      <a:pt x="174" y="206"/>
                    </a:cubicBezTo>
                    <a:cubicBezTo>
                      <a:pt x="139" y="206"/>
                      <a:pt x="110" y="177"/>
                      <a:pt x="110" y="142"/>
                    </a:cubicBezTo>
                    <a:close/>
                    <a:moveTo>
                      <a:pt x="264" y="296"/>
                    </a:moveTo>
                    <a:cubicBezTo>
                      <a:pt x="264" y="247"/>
                      <a:pt x="224" y="207"/>
                      <a:pt x="174" y="207"/>
                    </a:cubicBezTo>
                    <a:cubicBezTo>
                      <a:pt x="125" y="207"/>
                      <a:pt x="85" y="247"/>
                      <a:pt x="85" y="296"/>
                    </a:cubicBezTo>
                    <a:moveTo>
                      <a:pt x="56" y="80"/>
                    </a:moveTo>
                    <a:cubicBezTo>
                      <a:pt x="78" y="80"/>
                      <a:pt x="96" y="62"/>
                      <a:pt x="96" y="40"/>
                    </a:cubicBezTo>
                    <a:cubicBezTo>
                      <a:pt x="96" y="18"/>
                      <a:pt x="78" y="0"/>
                      <a:pt x="56" y="0"/>
                    </a:cubicBezTo>
                    <a:cubicBezTo>
                      <a:pt x="34" y="0"/>
                      <a:pt x="16" y="18"/>
                      <a:pt x="16" y="40"/>
                    </a:cubicBezTo>
                    <a:cubicBezTo>
                      <a:pt x="16" y="62"/>
                      <a:pt x="34" y="80"/>
                      <a:pt x="56" y="80"/>
                    </a:cubicBezTo>
                    <a:close/>
                    <a:moveTo>
                      <a:pt x="111" y="136"/>
                    </a:moveTo>
                    <a:cubicBezTo>
                      <a:pt x="111" y="106"/>
                      <a:pt x="86" y="81"/>
                      <a:pt x="56" y="81"/>
                    </a:cubicBezTo>
                    <a:cubicBezTo>
                      <a:pt x="25" y="81"/>
                      <a:pt x="0" y="106"/>
                      <a:pt x="0" y="136"/>
                    </a:cubicBezTo>
                    <a:moveTo>
                      <a:pt x="293" y="80"/>
                    </a:moveTo>
                    <a:cubicBezTo>
                      <a:pt x="315" y="80"/>
                      <a:pt x="333" y="62"/>
                      <a:pt x="333" y="40"/>
                    </a:cubicBezTo>
                    <a:cubicBezTo>
                      <a:pt x="333" y="18"/>
                      <a:pt x="315" y="0"/>
                      <a:pt x="293" y="0"/>
                    </a:cubicBezTo>
                    <a:cubicBezTo>
                      <a:pt x="271" y="0"/>
                      <a:pt x="253" y="18"/>
                      <a:pt x="253" y="40"/>
                    </a:cubicBezTo>
                    <a:cubicBezTo>
                      <a:pt x="253" y="62"/>
                      <a:pt x="271" y="80"/>
                      <a:pt x="293" y="80"/>
                    </a:cubicBezTo>
                    <a:close/>
                    <a:moveTo>
                      <a:pt x="349" y="136"/>
                    </a:moveTo>
                    <a:cubicBezTo>
                      <a:pt x="349" y="106"/>
                      <a:pt x="324" y="81"/>
                      <a:pt x="293" y="81"/>
                    </a:cubicBezTo>
                    <a:cubicBezTo>
                      <a:pt x="262" y="81"/>
                      <a:pt x="237" y="106"/>
                      <a:pt x="237" y="136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A9177C3-AC24-40AE-9F85-E7A0A2E93D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70374" y="3609368"/>
              <a:ext cx="457200" cy="457200"/>
              <a:chOff x="3811718" y="5897776"/>
              <a:chExt cx="548640" cy="548640"/>
            </a:xfrm>
          </p:grpSpPr>
          <p:sp useBgFill="1">
            <p:nvSpPr>
              <p:cNvPr id="200" name="Oval 199">
                <a:extLst>
                  <a:ext uri="{FF2B5EF4-FFF2-40B4-BE49-F238E27FC236}">
                    <a16:creationId xmlns:a16="http://schemas.microsoft.com/office/drawing/2014/main" id="{592AF407-B698-4930-99AB-2FA6F4FAB968}"/>
                  </a:ext>
                </a:extLst>
              </p:cNvPr>
              <p:cNvSpPr/>
              <p:nvPr/>
            </p:nvSpPr>
            <p:spPr bwMode="auto">
              <a:xfrm>
                <a:off x="3811718" y="5897776"/>
                <a:ext cx="548640" cy="54864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1" name="people_4" title="Icon of a person">
                <a:extLst>
                  <a:ext uri="{FF2B5EF4-FFF2-40B4-BE49-F238E27FC236}">
                    <a16:creationId xmlns:a16="http://schemas.microsoft.com/office/drawing/2014/main" id="{F371FBD7-5E62-4B9D-9471-57BD31E1E20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942905" y="6012076"/>
                <a:ext cx="286267" cy="320040"/>
              </a:xfrm>
              <a:custGeom>
                <a:avLst/>
                <a:gdLst>
                  <a:gd name="T0" fmla="*/ 48 w 246"/>
                  <a:gd name="T1" fmla="*/ 76 h 275"/>
                  <a:gd name="T2" fmla="*/ 124 w 246"/>
                  <a:gd name="T3" fmla="*/ 0 h 275"/>
                  <a:gd name="T4" fmla="*/ 201 w 246"/>
                  <a:gd name="T5" fmla="*/ 76 h 275"/>
                  <a:gd name="T6" fmla="*/ 124 w 246"/>
                  <a:gd name="T7" fmla="*/ 152 h 275"/>
                  <a:gd name="T8" fmla="*/ 48 w 246"/>
                  <a:gd name="T9" fmla="*/ 76 h 275"/>
                  <a:gd name="T10" fmla="*/ 246 w 246"/>
                  <a:gd name="T11" fmla="*/ 275 h 275"/>
                  <a:gd name="T12" fmla="*/ 123 w 246"/>
                  <a:gd name="T13" fmla="*/ 152 h 275"/>
                  <a:gd name="T14" fmla="*/ 0 w 246"/>
                  <a:gd name="T15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275">
                    <a:moveTo>
                      <a:pt x="48" y="76"/>
                    </a:moveTo>
                    <a:cubicBezTo>
                      <a:pt x="48" y="34"/>
                      <a:pt x="82" y="0"/>
                      <a:pt x="124" y="0"/>
                    </a:cubicBezTo>
                    <a:cubicBezTo>
                      <a:pt x="166" y="0"/>
                      <a:pt x="201" y="34"/>
                      <a:pt x="201" y="76"/>
                    </a:cubicBezTo>
                    <a:cubicBezTo>
                      <a:pt x="201" y="118"/>
                      <a:pt x="166" y="152"/>
                      <a:pt x="124" y="152"/>
                    </a:cubicBezTo>
                    <a:cubicBezTo>
                      <a:pt x="82" y="152"/>
                      <a:pt x="48" y="118"/>
                      <a:pt x="48" y="76"/>
                    </a:cubicBezTo>
                    <a:close/>
                    <a:moveTo>
                      <a:pt x="246" y="275"/>
                    </a:moveTo>
                    <a:cubicBezTo>
                      <a:pt x="246" y="207"/>
                      <a:pt x="191" y="152"/>
                      <a:pt x="123" y="152"/>
                    </a:cubicBezTo>
                    <a:cubicBezTo>
                      <a:pt x="55" y="152"/>
                      <a:pt x="0" y="207"/>
                      <a:pt x="0" y="275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71E8021-8D88-4592-9381-FDED6180AFC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3906" y="2990384"/>
              <a:ext cx="457200" cy="457200"/>
              <a:chOff x="2134878" y="5897776"/>
              <a:chExt cx="548640" cy="548640"/>
            </a:xfrm>
          </p:grpSpPr>
          <p:sp useBgFill="1">
            <p:nvSpPr>
              <p:cNvPr id="198" name="Oval 197">
                <a:extLst>
                  <a:ext uri="{FF2B5EF4-FFF2-40B4-BE49-F238E27FC236}">
                    <a16:creationId xmlns:a16="http://schemas.microsoft.com/office/drawing/2014/main" id="{8B760051-27C3-45B9-893A-F0FB28A36C0D}"/>
                  </a:ext>
                </a:extLst>
              </p:cNvPr>
              <p:cNvSpPr/>
              <p:nvPr/>
            </p:nvSpPr>
            <p:spPr bwMode="auto">
              <a:xfrm>
                <a:off x="2134878" y="5897776"/>
                <a:ext cx="548640" cy="54864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9" name="people_7" title="Icon of two people">
                <a:extLst>
                  <a:ext uri="{FF2B5EF4-FFF2-40B4-BE49-F238E27FC236}">
                    <a16:creationId xmlns:a16="http://schemas.microsoft.com/office/drawing/2014/main" id="{14F00311-99A4-467F-9697-BDCDD2B1626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257032" y="5993788"/>
                <a:ext cx="293157" cy="320040"/>
              </a:xfrm>
              <a:custGeom>
                <a:avLst/>
                <a:gdLst>
                  <a:gd name="T0" fmla="*/ 26 w 316"/>
                  <a:gd name="T1" fmla="*/ 200 h 345"/>
                  <a:gd name="T2" fmla="*/ 85 w 316"/>
                  <a:gd name="T3" fmla="*/ 141 h 345"/>
                  <a:gd name="T4" fmla="*/ 144 w 316"/>
                  <a:gd name="T5" fmla="*/ 200 h 345"/>
                  <a:gd name="T6" fmla="*/ 85 w 316"/>
                  <a:gd name="T7" fmla="*/ 259 h 345"/>
                  <a:gd name="T8" fmla="*/ 26 w 316"/>
                  <a:gd name="T9" fmla="*/ 200 h 345"/>
                  <a:gd name="T10" fmla="*/ 172 w 316"/>
                  <a:gd name="T11" fmla="*/ 345 h 345"/>
                  <a:gd name="T12" fmla="*/ 86 w 316"/>
                  <a:gd name="T13" fmla="*/ 259 h 345"/>
                  <a:gd name="T14" fmla="*/ 0 w 316"/>
                  <a:gd name="T15" fmla="*/ 345 h 345"/>
                  <a:gd name="T16" fmla="*/ 229 w 316"/>
                  <a:gd name="T17" fmla="*/ 118 h 345"/>
                  <a:gd name="T18" fmla="*/ 288 w 316"/>
                  <a:gd name="T19" fmla="*/ 59 h 345"/>
                  <a:gd name="T20" fmla="*/ 229 w 316"/>
                  <a:gd name="T21" fmla="*/ 0 h 345"/>
                  <a:gd name="T22" fmla="*/ 170 w 316"/>
                  <a:gd name="T23" fmla="*/ 59 h 345"/>
                  <a:gd name="T24" fmla="*/ 229 w 316"/>
                  <a:gd name="T25" fmla="*/ 118 h 345"/>
                  <a:gd name="T26" fmla="*/ 316 w 316"/>
                  <a:gd name="T27" fmla="*/ 204 h 345"/>
                  <a:gd name="T28" fmla="*/ 230 w 316"/>
                  <a:gd name="T29" fmla="*/ 118 h 345"/>
                  <a:gd name="T30" fmla="*/ 144 w 316"/>
                  <a:gd name="T31" fmla="*/ 204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6" h="345">
                    <a:moveTo>
                      <a:pt x="26" y="200"/>
                    </a:moveTo>
                    <a:cubicBezTo>
                      <a:pt x="26" y="167"/>
                      <a:pt x="52" y="141"/>
                      <a:pt x="85" y="141"/>
                    </a:cubicBezTo>
                    <a:cubicBezTo>
                      <a:pt x="117" y="141"/>
                      <a:pt x="144" y="167"/>
                      <a:pt x="144" y="200"/>
                    </a:cubicBezTo>
                    <a:cubicBezTo>
                      <a:pt x="144" y="233"/>
                      <a:pt x="117" y="259"/>
                      <a:pt x="85" y="259"/>
                    </a:cubicBezTo>
                    <a:cubicBezTo>
                      <a:pt x="52" y="259"/>
                      <a:pt x="26" y="233"/>
                      <a:pt x="26" y="200"/>
                    </a:cubicBezTo>
                    <a:close/>
                    <a:moveTo>
                      <a:pt x="172" y="345"/>
                    </a:moveTo>
                    <a:cubicBezTo>
                      <a:pt x="172" y="298"/>
                      <a:pt x="133" y="259"/>
                      <a:pt x="86" y="259"/>
                    </a:cubicBezTo>
                    <a:cubicBezTo>
                      <a:pt x="38" y="259"/>
                      <a:pt x="0" y="298"/>
                      <a:pt x="0" y="345"/>
                    </a:cubicBezTo>
                    <a:moveTo>
                      <a:pt x="229" y="118"/>
                    </a:moveTo>
                    <a:cubicBezTo>
                      <a:pt x="261" y="118"/>
                      <a:pt x="288" y="92"/>
                      <a:pt x="288" y="59"/>
                    </a:cubicBezTo>
                    <a:cubicBezTo>
                      <a:pt x="288" y="26"/>
                      <a:pt x="261" y="0"/>
                      <a:pt x="229" y="0"/>
                    </a:cubicBezTo>
                    <a:cubicBezTo>
                      <a:pt x="196" y="0"/>
                      <a:pt x="170" y="26"/>
                      <a:pt x="170" y="59"/>
                    </a:cubicBezTo>
                    <a:cubicBezTo>
                      <a:pt x="170" y="92"/>
                      <a:pt x="196" y="118"/>
                      <a:pt x="229" y="118"/>
                    </a:cubicBezTo>
                    <a:close/>
                    <a:moveTo>
                      <a:pt x="316" y="204"/>
                    </a:moveTo>
                    <a:cubicBezTo>
                      <a:pt x="316" y="157"/>
                      <a:pt x="277" y="118"/>
                      <a:pt x="230" y="118"/>
                    </a:cubicBezTo>
                    <a:cubicBezTo>
                      <a:pt x="182" y="118"/>
                      <a:pt x="144" y="157"/>
                      <a:pt x="144" y="204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48582FF-7F3A-4ED1-8E72-699B48457F8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58590" y="3030386"/>
              <a:ext cx="457201" cy="457200"/>
              <a:chOff x="2929661" y="5897776"/>
              <a:chExt cx="548640" cy="548640"/>
            </a:xfrm>
          </p:grpSpPr>
          <p:sp useBgFill="1">
            <p:nvSpPr>
              <p:cNvPr id="196" name="Oval 195">
                <a:extLst>
                  <a:ext uri="{FF2B5EF4-FFF2-40B4-BE49-F238E27FC236}">
                    <a16:creationId xmlns:a16="http://schemas.microsoft.com/office/drawing/2014/main" id="{A9A43EA7-A3D7-463C-80C2-DD84B79ECB28}"/>
                  </a:ext>
                </a:extLst>
              </p:cNvPr>
              <p:cNvSpPr/>
              <p:nvPr/>
            </p:nvSpPr>
            <p:spPr bwMode="auto">
              <a:xfrm>
                <a:off x="2929661" y="5897776"/>
                <a:ext cx="548640" cy="54864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7" name="Family_EBDA" title="Icon of a family of people">
                <a:extLst>
                  <a:ext uri="{FF2B5EF4-FFF2-40B4-BE49-F238E27FC236}">
                    <a16:creationId xmlns:a16="http://schemas.microsoft.com/office/drawing/2014/main" id="{07A231B2-974C-46AD-9B81-C170930294A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31374" y="6002594"/>
                <a:ext cx="345214" cy="317694"/>
              </a:xfrm>
              <a:custGeom>
                <a:avLst/>
                <a:gdLst>
                  <a:gd name="T0" fmla="*/ 1498 w 3740"/>
                  <a:gd name="T1" fmla="*/ 1874 h 3374"/>
                  <a:gd name="T2" fmla="*/ 874 w 3740"/>
                  <a:gd name="T3" fmla="*/ 2498 h 3374"/>
                  <a:gd name="T4" fmla="*/ 250 w 3740"/>
                  <a:gd name="T5" fmla="*/ 1874 h 3374"/>
                  <a:gd name="T6" fmla="*/ 874 w 3740"/>
                  <a:gd name="T7" fmla="*/ 1249 h 3374"/>
                  <a:gd name="T8" fmla="*/ 1498 w 3740"/>
                  <a:gd name="T9" fmla="*/ 1874 h 3374"/>
                  <a:gd name="T10" fmla="*/ 2123 w 3740"/>
                  <a:gd name="T11" fmla="*/ 0 h 3374"/>
                  <a:gd name="T12" fmla="*/ 1498 w 3740"/>
                  <a:gd name="T13" fmla="*/ 625 h 3374"/>
                  <a:gd name="T14" fmla="*/ 2123 w 3740"/>
                  <a:gd name="T15" fmla="*/ 1249 h 3374"/>
                  <a:gd name="T16" fmla="*/ 2747 w 3740"/>
                  <a:gd name="T17" fmla="*/ 625 h 3374"/>
                  <a:gd name="T18" fmla="*/ 2123 w 3740"/>
                  <a:gd name="T19" fmla="*/ 0 h 3374"/>
                  <a:gd name="T20" fmla="*/ 2997 w 3740"/>
                  <a:gd name="T21" fmla="*/ 1726 h 3374"/>
                  <a:gd name="T22" fmla="*/ 2497 w 3740"/>
                  <a:gd name="T23" fmla="*/ 2225 h 3374"/>
                  <a:gd name="T24" fmla="*/ 2997 w 3740"/>
                  <a:gd name="T25" fmla="*/ 2725 h 3374"/>
                  <a:gd name="T26" fmla="*/ 3496 w 3740"/>
                  <a:gd name="T27" fmla="*/ 2225 h 3374"/>
                  <a:gd name="T28" fmla="*/ 2997 w 3740"/>
                  <a:gd name="T29" fmla="*/ 1726 h 3374"/>
                  <a:gd name="T30" fmla="*/ 1748 w 3740"/>
                  <a:gd name="T31" fmla="*/ 3372 h 3374"/>
                  <a:gd name="T32" fmla="*/ 874 w 3740"/>
                  <a:gd name="T33" fmla="*/ 2498 h 3374"/>
                  <a:gd name="T34" fmla="*/ 0 w 3740"/>
                  <a:gd name="T35" fmla="*/ 3372 h 3374"/>
                  <a:gd name="T36" fmla="*/ 2906 w 3740"/>
                  <a:gd name="T37" fmla="*/ 1734 h 3374"/>
                  <a:gd name="T38" fmla="*/ 2123 w 3740"/>
                  <a:gd name="T39" fmla="*/ 1249 h 3374"/>
                  <a:gd name="T40" fmla="*/ 1453 w 3740"/>
                  <a:gd name="T41" fmla="*/ 1561 h 3374"/>
                  <a:gd name="T42" fmla="*/ 3740 w 3740"/>
                  <a:gd name="T43" fmla="*/ 3374 h 3374"/>
                  <a:gd name="T44" fmla="*/ 3740 w 3740"/>
                  <a:gd name="T45" fmla="*/ 3351 h 3374"/>
                  <a:gd name="T46" fmla="*/ 2997 w 3740"/>
                  <a:gd name="T47" fmla="*/ 2725 h 3374"/>
                  <a:gd name="T48" fmla="*/ 2253 w 3740"/>
                  <a:gd name="T49" fmla="*/ 3351 h 3374"/>
                  <a:gd name="T50" fmla="*/ 2253 w 3740"/>
                  <a:gd name="T51" fmla="*/ 3374 h 3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40" h="3374">
                    <a:moveTo>
                      <a:pt x="1498" y="1874"/>
                    </a:moveTo>
                    <a:cubicBezTo>
                      <a:pt x="1498" y="2218"/>
                      <a:pt x="1219" y="2498"/>
                      <a:pt x="874" y="2498"/>
                    </a:cubicBezTo>
                    <a:cubicBezTo>
                      <a:pt x="529" y="2498"/>
                      <a:pt x="250" y="2218"/>
                      <a:pt x="250" y="1874"/>
                    </a:cubicBezTo>
                    <a:cubicBezTo>
                      <a:pt x="250" y="1529"/>
                      <a:pt x="529" y="1249"/>
                      <a:pt x="874" y="1249"/>
                    </a:cubicBezTo>
                    <a:cubicBezTo>
                      <a:pt x="1219" y="1249"/>
                      <a:pt x="1498" y="1529"/>
                      <a:pt x="1498" y="1874"/>
                    </a:cubicBezTo>
                    <a:close/>
                    <a:moveTo>
                      <a:pt x="2123" y="0"/>
                    </a:moveTo>
                    <a:cubicBezTo>
                      <a:pt x="1778" y="0"/>
                      <a:pt x="1498" y="280"/>
                      <a:pt x="1498" y="625"/>
                    </a:cubicBezTo>
                    <a:cubicBezTo>
                      <a:pt x="1498" y="970"/>
                      <a:pt x="1778" y="1249"/>
                      <a:pt x="2123" y="1249"/>
                    </a:cubicBezTo>
                    <a:cubicBezTo>
                      <a:pt x="2468" y="1249"/>
                      <a:pt x="2747" y="970"/>
                      <a:pt x="2747" y="625"/>
                    </a:cubicBezTo>
                    <a:cubicBezTo>
                      <a:pt x="2747" y="280"/>
                      <a:pt x="2468" y="0"/>
                      <a:pt x="2123" y="0"/>
                    </a:cubicBezTo>
                    <a:close/>
                    <a:moveTo>
                      <a:pt x="2997" y="1726"/>
                    </a:moveTo>
                    <a:cubicBezTo>
                      <a:pt x="2721" y="1726"/>
                      <a:pt x="2497" y="1950"/>
                      <a:pt x="2497" y="2225"/>
                    </a:cubicBezTo>
                    <a:cubicBezTo>
                      <a:pt x="2497" y="2501"/>
                      <a:pt x="2721" y="2725"/>
                      <a:pt x="2997" y="2725"/>
                    </a:cubicBezTo>
                    <a:cubicBezTo>
                      <a:pt x="3273" y="2725"/>
                      <a:pt x="3496" y="2501"/>
                      <a:pt x="3496" y="2225"/>
                    </a:cubicBezTo>
                    <a:cubicBezTo>
                      <a:pt x="3496" y="1950"/>
                      <a:pt x="3273" y="1726"/>
                      <a:pt x="2997" y="1726"/>
                    </a:cubicBezTo>
                    <a:close/>
                    <a:moveTo>
                      <a:pt x="1748" y="3372"/>
                    </a:moveTo>
                    <a:cubicBezTo>
                      <a:pt x="1748" y="2889"/>
                      <a:pt x="1357" y="2498"/>
                      <a:pt x="874" y="2498"/>
                    </a:cubicBezTo>
                    <a:cubicBezTo>
                      <a:pt x="391" y="2498"/>
                      <a:pt x="0" y="2889"/>
                      <a:pt x="0" y="3372"/>
                    </a:cubicBezTo>
                    <a:moveTo>
                      <a:pt x="2906" y="1734"/>
                    </a:moveTo>
                    <a:cubicBezTo>
                      <a:pt x="2763" y="1447"/>
                      <a:pt x="2466" y="1249"/>
                      <a:pt x="2123" y="1249"/>
                    </a:cubicBezTo>
                    <a:cubicBezTo>
                      <a:pt x="1854" y="1249"/>
                      <a:pt x="1614" y="1370"/>
                      <a:pt x="1453" y="1561"/>
                    </a:cubicBezTo>
                    <a:moveTo>
                      <a:pt x="3740" y="3374"/>
                    </a:moveTo>
                    <a:cubicBezTo>
                      <a:pt x="3740" y="3351"/>
                      <a:pt x="3740" y="3351"/>
                      <a:pt x="3740" y="3351"/>
                    </a:cubicBezTo>
                    <a:cubicBezTo>
                      <a:pt x="3680" y="2996"/>
                      <a:pt x="3370" y="2725"/>
                      <a:pt x="2997" y="2725"/>
                    </a:cubicBezTo>
                    <a:cubicBezTo>
                      <a:pt x="2624" y="2725"/>
                      <a:pt x="2314" y="2995"/>
                      <a:pt x="2253" y="3351"/>
                    </a:cubicBezTo>
                    <a:cubicBezTo>
                      <a:pt x="2253" y="3374"/>
                      <a:pt x="2253" y="3374"/>
                      <a:pt x="2253" y="3374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4C2B52D-1BB8-4D8F-A05F-D06651D575CB}"/>
                </a:ext>
              </a:extLst>
            </p:cNvPr>
            <p:cNvSpPr txBox="1"/>
            <p:nvPr/>
          </p:nvSpPr>
          <p:spPr>
            <a:xfrm>
              <a:off x="10288786" y="3221293"/>
              <a:ext cx="142334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353" spc="29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2000">
                  <a:latin typeface="Segoe UI (Body)"/>
                  <a:cs typeface="Segoe UI Semilight" panose="020B0402040204020203" pitchFamily="34" charset="0"/>
                </a:rPr>
                <a:t>Employees</a:t>
              </a:r>
            </a:p>
          </p:txBody>
        </p:sp>
        <p:grpSp>
          <p:nvGrpSpPr>
            <p:cNvPr id="41" name="Group 40" descr="factory icon">
              <a:extLst>
                <a:ext uri="{FF2B5EF4-FFF2-40B4-BE49-F238E27FC236}">
                  <a16:creationId xmlns:a16="http://schemas.microsoft.com/office/drawing/2014/main" id="{FCBE258C-F6B2-4972-974D-813619C902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62799" y="1255624"/>
              <a:ext cx="457200" cy="457200"/>
              <a:chOff x="3888602" y="4110297"/>
              <a:chExt cx="527686" cy="527686"/>
            </a:xfrm>
          </p:grpSpPr>
          <p:sp useBgFill="1">
            <p:nvSpPr>
              <p:cNvPr id="194" name="Oval 193">
                <a:extLst>
                  <a:ext uri="{FF2B5EF4-FFF2-40B4-BE49-F238E27FC236}">
                    <a16:creationId xmlns:a16="http://schemas.microsoft.com/office/drawing/2014/main" id="{8783E570-05E8-4028-891F-F27BB66177D1}"/>
                  </a:ext>
                </a:extLst>
              </p:cNvPr>
              <p:cNvSpPr/>
              <p:nvPr/>
            </p:nvSpPr>
            <p:spPr bwMode="auto">
              <a:xfrm rot="4401276">
                <a:off x="3888602" y="4110297"/>
                <a:ext cx="527686" cy="527686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7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5" name="Freeform 41">
                <a:extLst>
                  <a:ext uri="{FF2B5EF4-FFF2-40B4-BE49-F238E27FC236}">
                    <a16:creationId xmlns:a16="http://schemas.microsoft.com/office/drawing/2014/main" id="{291CE150-E1A4-4EB7-A7CB-8939053E9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62698" y="4255548"/>
                <a:ext cx="379494" cy="237184"/>
              </a:xfrm>
              <a:custGeom>
                <a:avLst/>
                <a:gdLst>
                  <a:gd name="T0" fmla="*/ 208 w 208"/>
                  <a:gd name="T1" fmla="*/ 54 h 130"/>
                  <a:gd name="T2" fmla="*/ 208 w 208"/>
                  <a:gd name="T3" fmla="*/ 130 h 130"/>
                  <a:gd name="T4" fmla="*/ 0 w 208"/>
                  <a:gd name="T5" fmla="*/ 130 h 130"/>
                  <a:gd name="T6" fmla="*/ 0 w 208"/>
                  <a:gd name="T7" fmla="*/ 54 h 130"/>
                  <a:gd name="T8" fmla="*/ 40 w 208"/>
                  <a:gd name="T9" fmla="*/ 24 h 130"/>
                  <a:gd name="T10" fmla="*/ 40 w 208"/>
                  <a:gd name="T11" fmla="*/ 54 h 130"/>
                  <a:gd name="T12" fmla="*/ 85 w 208"/>
                  <a:gd name="T13" fmla="*/ 24 h 130"/>
                  <a:gd name="T14" fmla="*/ 85 w 208"/>
                  <a:gd name="T15" fmla="*/ 54 h 130"/>
                  <a:gd name="T16" fmla="*/ 208 w 208"/>
                  <a:gd name="T17" fmla="*/ 54 h 130"/>
                  <a:gd name="T18" fmla="*/ 163 w 208"/>
                  <a:gd name="T19" fmla="*/ 54 h 130"/>
                  <a:gd name="T20" fmla="*/ 153 w 208"/>
                  <a:gd name="T21" fmla="*/ 0 h 130"/>
                  <a:gd name="T22" fmla="*/ 144 w 208"/>
                  <a:gd name="T23" fmla="*/ 0 h 130"/>
                  <a:gd name="T24" fmla="*/ 136 w 208"/>
                  <a:gd name="T25" fmla="*/ 54 h 130"/>
                  <a:gd name="T26" fmla="*/ 200 w 208"/>
                  <a:gd name="T27" fmla="*/ 54 h 130"/>
                  <a:gd name="T28" fmla="*/ 189 w 208"/>
                  <a:gd name="T29" fmla="*/ 0 h 130"/>
                  <a:gd name="T30" fmla="*/ 180 w 208"/>
                  <a:gd name="T31" fmla="*/ 0 h 130"/>
                  <a:gd name="T32" fmla="*/ 171 w 208"/>
                  <a:gd name="T33" fmla="*/ 54 h 130"/>
                  <a:gd name="T34" fmla="*/ 30 w 208"/>
                  <a:gd name="T35" fmla="*/ 77 h 130"/>
                  <a:gd name="T36" fmla="*/ 19 w 208"/>
                  <a:gd name="T37" fmla="*/ 77 h 130"/>
                  <a:gd name="T38" fmla="*/ 19 w 208"/>
                  <a:gd name="T39" fmla="*/ 88 h 130"/>
                  <a:gd name="T40" fmla="*/ 30 w 208"/>
                  <a:gd name="T41" fmla="*/ 88 h 130"/>
                  <a:gd name="T42" fmla="*/ 30 w 208"/>
                  <a:gd name="T43" fmla="*/ 77 h 130"/>
                  <a:gd name="T44" fmla="*/ 69 w 208"/>
                  <a:gd name="T45" fmla="*/ 77 h 130"/>
                  <a:gd name="T46" fmla="*/ 59 w 208"/>
                  <a:gd name="T47" fmla="*/ 77 h 130"/>
                  <a:gd name="T48" fmla="*/ 59 w 208"/>
                  <a:gd name="T49" fmla="*/ 88 h 130"/>
                  <a:gd name="T50" fmla="*/ 69 w 208"/>
                  <a:gd name="T51" fmla="*/ 88 h 130"/>
                  <a:gd name="T52" fmla="*/ 69 w 208"/>
                  <a:gd name="T53" fmla="*/ 77 h 130"/>
                  <a:gd name="T54" fmla="*/ 109 w 208"/>
                  <a:gd name="T55" fmla="*/ 77 h 130"/>
                  <a:gd name="T56" fmla="*/ 99 w 208"/>
                  <a:gd name="T57" fmla="*/ 77 h 130"/>
                  <a:gd name="T58" fmla="*/ 99 w 208"/>
                  <a:gd name="T59" fmla="*/ 88 h 130"/>
                  <a:gd name="T60" fmla="*/ 109 w 208"/>
                  <a:gd name="T61" fmla="*/ 88 h 130"/>
                  <a:gd name="T62" fmla="*/ 109 w 208"/>
                  <a:gd name="T63" fmla="*/ 77 h 130"/>
                  <a:gd name="T64" fmla="*/ 149 w 208"/>
                  <a:gd name="T65" fmla="*/ 77 h 130"/>
                  <a:gd name="T66" fmla="*/ 139 w 208"/>
                  <a:gd name="T67" fmla="*/ 77 h 130"/>
                  <a:gd name="T68" fmla="*/ 139 w 208"/>
                  <a:gd name="T69" fmla="*/ 88 h 130"/>
                  <a:gd name="T70" fmla="*/ 149 w 208"/>
                  <a:gd name="T71" fmla="*/ 88 h 130"/>
                  <a:gd name="T72" fmla="*/ 149 w 208"/>
                  <a:gd name="T73" fmla="*/ 77 h 130"/>
                  <a:gd name="T74" fmla="*/ 189 w 208"/>
                  <a:gd name="T75" fmla="*/ 77 h 130"/>
                  <a:gd name="T76" fmla="*/ 179 w 208"/>
                  <a:gd name="T77" fmla="*/ 77 h 130"/>
                  <a:gd name="T78" fmla="*/ 179 w 208"/>
                  <a:gd name="T79" fmla="*/ 88 h 130"/>
                  <a:gd name="T80" fmla="*/ 189 w 208"/>
                  <a:gd name="T81" fmla="*/ 88 h 130"/>
                  <a:gd name="T82" fmla="*/ 189 w 208"/>
                  <a:gd name="T83" fmla="*/ 77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8" h="130">
                    <a:moveTo>
                      <a:pt x="208" y="54"/>
                    </a:moveTo>
                    <a:lnTo>
                      <a:pt x="208" y="130"/>
                    </a:lnTo>
                    <a:lnTo>
                      <a:pt x="0" y="130"/>
                    </a:lnTo>
                    <a:lnTo>
                      <a:pt x="0" y="54"/>
                    </a:lnTo>
                    <a:lnTo>
                      <a:pt x="40" y="24"/>
                    </a:lnTo>
                    <a:lnTo>
                      <a:pt x="40" y="54"/>
                    </a:lnTo>
                    <a:lnTo>
                      <a:pt x="85" y="24"/>
                    </a:lnTo>
                    <a:lnTo>
                      <a:pt x="85" y="54"/>
                    </a:lnTo>
                    <a:lnTo>
                      <a:pt x="208" y="54"/>
                    </a:lnTo>
                    <a:moveTo>
                      <a:pt x="163" y="54"/>
                    </a:moveTo>
                    <a:lnTo>
                      <a:pt x="153" y="0"/>
                    </a:lnTo>
                    <a:lnTo>
                      <a:pt x="144" y="0"/>
                    </a:lnTo>
                    <a:lnTo>
                      <a:pt x="136" y="54"/>
                    </a:lnTo>
                    <a:moveTo>
                      <a:pt x="200" y="54"/>
                    </a:moveTo>
                    <a:lnTo>
                      <a:pt x="189" y="0"/>
                    </a:lnTo>
                    <a:lnTo>
                      <a:pt x="180" y="0"/>
                    </a:lnTo>
                    <a:lnTo>
                      <a:pt x="171" y="54"/>
                    </a:lnTo>
                    <a:moveTo>
                      <a:pt x="30" y="77"/>
                    </a:moveTo>
                    <a:lnTo>
                      <a:pt x="19" y="77"/>
                    </a:lnTo>
                    <a:lnTo>
                      <a:pt x="19" y="88"/>
                    </a:lnTo>
                    <a:lnTo>
                      <a:pt x="30" y="88"/>
                    </a:lnTo>
                    <a:lnTo>
                      <a:pt x="30" y="77"/>
                    </a:lnTo>
                    <a:moveTo>
                      <a:pt x="69" y="77"/>
                    </a:moveTo>
                    <a:lnTo>
                      <a:pt x="59" y="77"/>
                    </a:lnTo>
                    <a:lnTo>
                      <a:pt x="59" y="88"/>
                    </a:lnTo>
                    <a:lnTo>
                      <a:pt x="69" y="88"/>
                    </a:lnTo>
                    <a:lnTo>
                      <a:pt x="69" y="77"/>
                    </a:lnTo>
                    <a:moveTo>
                      <a:pt x="109" y="77"/>
                    </a:moveTo>
                    <a:lnTo>
                      <a:pt x="99" y="77"/>
                    </a:lnTo>
                    <a:lnTo>
                      <a:pt x="99" y="88"/>
                    </a:lnTo>
                    <a:lnTo>
                      <a:pt x="109" y="88"/>
                    </a:lnTo>
                    <a:lnTo>
                      <a:pt x="109" y="77"/>
                    </a:lnTo>
                    <a:moveTo>
                      <a:pt x="149" y="77"/>
                    </a:moveTo>
                    <a:lnTo>
                      <a:pt x="139" y="77"/>
                    </a:lnTo>
                    <a:lnTo>
                      <a:pt x="139" y="88"/>
                    </a:lnTo>
                    <a:lnTo>
                      <a:pt x="149" y="88"/>
                    </a:lnTo>
                    <a:lnTo>
                      <a:pt x="149" y="77"/>
                    </a:lnTo>
                    <a:moveTo>
                      <a:pt x="189" y="77"/>
                    </a:moveTo>
                    <a:lnTo>
                      <a:pt x="179" y="77"/>
                    </a:lnTo>
                    <a:lnTo>
                      <a:pt x="179" y="88"/>
                    </a:lnTo>
                    <a:lnTo>
                      <a:pt x="189" y="88"/>
                    </a:lnTo>
                    <a:lnTo>
                      <a:pt x="189" y="77"/>
                    </a:ln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7880" tIns="43940" rIns="87880" bIns="43940" numCol="1" anchor="t" anchorCtr="0" compatLnSpc="1">
                <a:prstTxWarp prst="textNoShape">
                  <a:avLst/>
                </a:prstTxWarp>
              </a:bodyPr>
              <a:lstStyle/>
              <a:p>
                <a:pPr defTabSz="896354">
                  <a:defRPr/>
                </a:pPr>
                <a:endParaRPr lang="en-US" sz="865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 Semilight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31A14BF-B3A7-4CFF-8113-6F67201C75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30066" y="5072528"/>
              <a:ext cx="457200" cy="457200"/>
              <a:chOff x="2930066" y="5072528"/>
              <a:chExt cx="562530" cy="562530"/>
            </a:xfrm>
          </p:grpSpPr>
          <p:sp useBgFill="1">
            <p:nvSpPr>
              <p:cNvPr id="192" name="Oval 191">
                <a:extLst>
                  <a:ext uri="{FF2B5EF4-FFF2-40B4-BE49-F238E27FC236}">
                    <a16:creationId xmlns:a16="http://schemas.microsoft.com/office/drawing/2014/main" id="{F7D792CA-255D-4DFE-BF82-66B0267BCE35}"/>
                  </a:ext>
                </a:extLst>
              </p:cNvPr>
              <p:cNvSpPr/>
              <p:nvPr/>
            </p:nvSpPr>
            <p:spPr bwMode="auto">
              <a:xfrm rot="21043547">
                <a:off x="2930066" y="5072528"/>
                <a:ext cx="562530" cy="56253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3" name="Database_EFC7" title="Icon of a cylinder">
                <a:extLst>
                  <a:ext uri="{FF2B5EF4-FFF2-40B4-BE49-F238E27FC236}">
                    <a16:creationId xmlns:a16="http://schemas.microsoft.com/office/drawing/2014/main" id="{DE3AEDC0-A4FA-4C6D-8269-B50681CF0D5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70637" y="5170913"/>
                <a:ext cx="281388" cy="365760"/>
              </a:xfrm>
              <a:custGeom>
                <a:avLst/>
                <a:gdLst>
                  <a:gd name="T0" fmla="*/ 2470 w 2511"/>
                  <a:gd name="T1" fmla="*/ 627 h 3264"/>
                  <a:gd name="T2" fmla="*/ 2511 w 2511"/>
                  <a:gd name="T3" fmla="*/ 627 h 3264"/>
                  <a:gd name="T4" fmla="*/ 2511 w 2511"/>
                  <a:gd name="T5" fmla="*/ 2762 h 3264"/>
                  <a:gd name="T6" fmla="*/ 1255 w 2511"/>
                  <a:gd name="T7" fmla="*/ 3264 h 3264"/>
                  <a:gd name="T8" fmla="*/ 0 w 2511"/>
                  <a:gd name="T9" fmla="*/ 2762 h 3264"/>
                  <a:gd name="T10" fmla="*/ 0 w 2511"/>
                  <a:gd name="T11" fmla="*/ 627 h 3264"/>
                  <a:gd name="T12" fmla="*/ 41 w 2511"/>
                  <a:gd name="T13" fmla="*/ 627 h 3264"/>
                  <a:gd name="T14" fmla="*/ 1255 w 2511"/>
                  <a:gd name="T15" fmla="*/ 1004 h 3264"/>
                  <a:gd name="T16" fmla="*/ 2470 w 2511"/>
                  <a:gd name="T17" fmla="*/ 627 h 3264"/>
                  <a:gd name="T18" fmla="*/ 1255 w 2511"/>
                  <a:gd name="T19" fmla="*/ 0 h 3264"/>
                  <a:gd name="T20" fmla="*/ 0 w 2511"/>
                  <a:gd name="T21" fmla="*/ 502 h 3264"/>
                  <a:gd name="T22" fmla="*/ 1255 w 2511"/>
                  <a:gd name="T23" fmla="*/ 1004 h 3264"/>
                  <a:gd name="T24" fmla="*/ 2511 w 2511"/>
                  <a:gd name="T25" fmla="*/ 502 h 3264"/>
                  <a:gd name="T26" fmla="*/ 1255 w 2511"/>
                  <a:gd name="T27" fmla="*/ 0 h 3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11" h="3264">
                    <a:moveTo>
                      <a:pt x="2470" y="627"/>
                    </a:moveTo>
                    <a:cubicBezTo>
                      <a:pt x="2511" y="627"/>
                      <a:pt x="2511" y="627"/>
                      <a:pt x="2511" y="627"/>
                    </a:cubicBezTo>
                    <a:cubicBezTo>
                      <a:pt x="2511" y="2762"/>
                      <a:pt x="2511" y="2762"/>
                      <a:pt x="2511" y="2762"/>
                    </a:cubicBezTo>
                    <a:cubicBezTo>
                      <a:pt x="2511" y="3040"/>
                      <a:pt x="1949" y="3264"/>
                      <a:pt x="1255" y="3264"/>
                    </a:cubicBezTo>
                    <a:cubicBezTo>
                      <a:pt x="562" y="3264"/>
                      <a:pt x="0" y="3040"/>
                      <a:pt x="0" y="276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41" y="627"/>
                      <a:pt x="41" y="627"/>
                      <a:pt x="41" y="627"/>
                    </a:cubicBezTo>
                    <a:cubicBezTo>
                      <a:pt x="180" y="844"/>
                      <a:pt x="671" y="1004"/>
                      <a:pt x="1255" y="1004"/>
                    </a:cubicBezTo>
                    <a:cubicBezTo>
                      <a:pt x="1840" y="1004"/>
                      <a:pt x="2330" y="844"/>
                      <a:pt x="2470" y="627"/>
                    </a:cubicBezTo>
                    <a:close/>
                    <a:moveTo>
                      <a:pt x="1255" y="0"/>
                    </a:moveTo>
                    <a:cubicBezTo>
                      <a:pt x="562" y="0"/>
                      <a:pt x="0" y="224"/>
                      <a:pt x="0" y="502"/>
                    </a:cubicBezTo>
                    <a:cubicBezTo>
                      <a:pt x="0" y="779"/>
                      <a:pt x="562" y="1004"/>
                      <a:pt x="1255" y="1004"/>
                    </a:cubicBezTo>
                    <a:cubicBezTo>
                      <a:pt x="1949" y="1004"/>
                      <a:pt x="2511" y="779"/>
                      <a:pt x="2511" y="502"/>
                    </a:cubicBezTo>
                    <a:cubicBezTo>
                      <a:pt x="2511" y="224"/>
                      <a:pt x="1949" y="0"/>
                      <a:pt x="1255" y="0"/>
                    </a:cubicBezTo>
                    <a:close/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D8371CD-EE56-4C9B-B239-23400E1FD1B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33068" y="5899523"/>
              <a:ext cx="498435" cy="365760"/>
              <a:chOff x="7016656" y="6251061"/>
              <a:chExt cx="498435" cy="365760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AB32524-B6D1-4774-8E2A-F2E76D4D7EEF}"/>
                  </a:ext>
                </a:extLst>
              </p:cNvPr>
              <p:cNvSpPr/>
              <p:nvPr/>
            </p:nvSpPr>
            <p:spPr bwMode="auto">
              <a:xfrm>
                <a:off x="7086600" y="6343650"/>
                <a:ext cx="142875" cy="2047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91" name="UniversalApp_E8CC" title="Icon of a cellphone in front of a tablet">
                <a:extLst>
                  <a:ext uri="{FF2B5EF4-FFF2-40B4-BE49-F238E27FC236}">
                    <a16:creationId xmlns:a16="http://schemas.microsoft.com/office/drawing/2014/main" id="{0A2B48B3-E277-4110-8EC3-1883ED2FEFE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016656" y="6251061"/>
                <a:ext cx="498435" cy="365760"/>
              </a:xfrm>
              <a:custGeom>
                <a:avLst/>
                <a:gdLst>
                  <a:gd name="T0" fmla="*/ 1250 w 3750"/>
                  <a:gd name="T1" fmla="*/ 2750 h 2750"/>
                  <a:gd name="T2" fmla="*/ 0 w 3750"/>
                  <a:gd name="T3" fmla="*/ 2750 h 2750"/>
                  <a:gd name="T4" fmla="*/ 0 w 3750"/>
                  <a:gd name="T5" fmla="*/ 750 h 2750"/>
                  <a:gd name="T6" fmla="*/ 1250 w 3750"/>
                  <a:gd name="T7" fmla="*/ 750 h 2750"/>
                  <a:gd name="T8" fmla="*/ 1250 w 3750"/>
                  <a:gd name="T9" fmla="*/ 2750 h 2750"/>
                  <a:gd name="T10" fmla="*/ 375 w 3750"/>
                  <a:gd name="T11" fmla="*/ 2250 h 2750"/>
                  <a:gd name="T12" fmla="*/ 875 w 3750"/>
                  <a:gd name="T13" fmla="*/ 2250 h 2750"/>
                  <a:gd name="T14" fmla="*/ 1875 w 3750"/>
                  <a:gd name="T15" fmla="*/ 1750 h 2750"/>
                  <a:gd name="T16" fmla="*/ 2375 w 3750"/>
                  <a:gd name="T17" fmla="*/ 1750 h 2750"/>
                  <a:gd name="T18" fmla="*/ 1250 w 3750"/>
                  <a:gd name="T19" fmla="*/ 2250 h 2750"/>
                  <a:gd name="T20" fmla="*/ 3625 w 3750"/>
                  <a:gd name="T21" fmla="*/ 2250 h 2750"/>
                  <a:gd name="T22" fmla="*/ 3750 w 3750"/>
                  <a:gd name="T23" fmla="*/ 2125 h 2750"/>
                  <a:gd name="T24" fmla="*/ 3750 w 3750"/>
                  <a:gd name="T25" fmla="*/ 125 h 2750"/>
                  <a:gd name="T26" fmla="*/ 3625 w 3750"/>
                  <a:gd name="T27" fmla="*/ 0 h 2750"/>
                  <a:gd name="T28" fmla="*/ 625 w 3750"/>
                  <a:gd name="T29" fmla="*/ 0 h 2750"/>
                  <a:gd name="T30" fmla="*/ 500 w 3750"/>
                  <a:gd name="T31" fmla="*/ 125 h 2750"/>
                  <a:gd name="T32" fmla="*/ 500 w 3750"/>
                  <a:gd name="T33" fmla="*/ 750 h 2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50" h="2750">
                    <a:moveTo>
                      <a:pt x="1250" y="2750"/>
                    </a:moveTo>
                    <a:cubicBezTo>
                      <a:pt x="0" y="2750"/>
                      <a:pt x="0" y="2750"/>
                      <a:pt x="0" y="2750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1250" y="750"/>
                      <a:pt x="1250" y="750"/>
                      <a:pt x="1250" y="750"/>
                    </a:cubicBezTo>
                    <a:lnTo>
                      <a:pt x="1250" y="2750"/>
                    </a:lnTo>
                    <a:close/>
                    <a:moveTo>
                      <a:pt x="375" y="2250"/>
                    </a:moveTo>
                    <a:cubicBezTo>
                      <a:pt x="875" y="2250"/>
                      <a:pt x="875" y="2250"/>
                      <a:pt x="875" y="2250"/>
                    </a:cubicBezTo>
                    <a:moveTo>
                      <a:pt x="1875" y="1750"/>
                    </a:moveTo>
                    <a:cubicBezTo>
                      <a:pt x="2375" y="1750"/>
                      <a:pt x="2375" y="1750"/>
                      <a:pt x="2375" y="1750"/>
                    </a:cubicBezTo>
                    <a:moveTo>
                      <a:pt x="1250" y="2250"/>
                    </a:moveTo>
                    <a:cubicBezTo>
                      <a:pt x="3625" y="2250"/>
                      <a:pt x="3625" y="2250"/>
                      <a:pt x="3625" y="2250"/>
                    </a:cubicBezTo>
                    <a:cubicBezTo>
                      <a:pt x="3694" y="2250"/>
                      <a:pt x="3750" y="2194"/>
                      <a:pt x="3750" y="2125"/>
                    </a:cubicBezTo>
                    <a:cubicBezTo>
                      <a:pt x="3750" y="125"/>
                      <a:pt x="3750" y="125"/>
                      <a:pt x="3750" y="125"/>
                    </a:cubicBezTo>
                    <a:cubicBezTo>
                      <a:pt x="3750" y="56"/>
                      <a:pt x="3694" y="0"/>
                      <a:pt x="3625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556" y="0"/>
                      <a:pt x="500" y="56"/>
                      <a:pt x="500" y="125"/>
                    </a:cubicBezTo>
                    <a:cubicBezTo>
                      <a:pt x="500" y="750"/>
                      <a:pt x="500" y="750"/>
                      <a:pt x="500" y="750"/>
                    </a:cubicBezTo>
                  </a:path>
                </a:pathLst>
              </a:custGeom>
              <a:solidFill>
                <a:schemeClr val="bg1"/>
              </a:solidFill>
              <a:ln w="15875" cap="sq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9899154-092E-49D7-9D78-7E727785A920}"/>
                </a:ext>
              </a:extLst>
            </p:cNvPr>
            <p:cNvGrpSpPr/>
            <p:nvPr/>
          </p:nvGrpSpPr>
          <p:grpSpPr>
            <a:xfrm>
              <a:off x="8942459" y="1304542"/>
              <a:ext cx="838656" cy="838656"/>
              <a:chOff x="8150339" y="1402293"/>
              <a:chExt cx="708222" cy="708222"/>
            </a:xfrm>
          </p:grpSpPr>
          <p:sp useBgFill="1">
            <p:nvSpPr>
              <p:cNvPr id="188" name="Oval 187">
                <a:extLst>
                  <a:ext uri="{FF2B5EF4-FFF2-40B4-BE49-F238E27FC236}">
                    <a16:creationId xmlns:a16="http://schemas.microsoft.com/office/drawing/2014/main" id="{03FBEDBD-1CEB-421E-B271-A8FAB60E899F}"/>
                  </a:ext>
                </a:extLst>
              </p:cNvPr>
              <p:cNvSpPr/>
              <p:nvPr/>
            </p:nvSpPr>
            <p:spPr bwMode="auto">
              <a:xfrm rot="5790326">
                <a:off x="8150339" y="1402293"/>
                <a:ext cx="708222" cy="70822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7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9" name="Modern_workplace" title="Icon of three people connected by a dotted line">
                <a:extLst>
                  <a:ext uri="{FF2B5EF4-FFF2-40B4-BE49-F238E27FC236}">
                    <a16:creationId xmlns:a16="http://schemas.microsoft.com/office/drawing/2014/main" id="{729DAEE9-9724-4D54-B106-0002B39E6CF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256761" y="1478337"/>
                <a:ext cx="495378" cy="480081"/>
              </a:xfrm>
              <a:custGeom>
                <a:avLst/>
                <a:gdLst>
                  <a:gd name="T0" fmla="*/ 210 w 584"/>
                  <a:gd name="T1" fmla="*/ 515 h 564"/>
                  <a:gd name="T2" fmla="*/ 226 w 584"/>
                  <a:gd name="T3" fmla="*/ 515 h 564"/>
                  <a:gd name="T4" fmla="*/ 239 w 584"/>
                  <a:gd name="T5" fmla="*/ 515 h 564"/>
                  <a:gd name="T6" fmla="*/ 255 w 584"/>
                  <a:gd name="T7" fmla="*/ 515 h 564"/>
                  <a:gd name="T8" fmla="*/ 269 w 584"/>
                  <a:gd name="T9" fmla="*/ 515 h 564"/>
                  <a:gd name="T10" fmla="*/ 285 w 584"/>
                  <a:gd name="T11" fmla="*/ 515 h 564"/>
                  <a:gd name="T12" fmla="*/ 298 w 584"/>
                  <a:gd name="T13" fmla="*/ 515 h 564"/>
                  <a:gd name="T14" fmla="*/ 314 w 584"/>
                  <a:gd name="T15" fmla="*/ 515 h 564"/>
                  <a:gd name="T16" fmla="*/ 328 w 584"/>
                  <a:gd name="T17" fmla="*/ 515 h 564"/>
                  <a:gd name="T18" fmla="*/ 344 w 584"/>
                  <a:gd name="T19" fmla="*/ 515 h 564"/>
                  <a:gd name="T20" fmla="*/ 357 w 584"/>
                  <a:gd name="T21" fmla="*/ 515 h 564"/>
                  <a:gd name="T22" fmla="*/ 373 w 584"/>
                  <a:gd name="T23" fmla="*/ 515 h 564"/>
                  <a:gd name="T24" fmla="*/ 366 w 584"/>
                  <a:gd name="T25" fmla="*/ 247 h 564"/>
                  <a:gd name="T26" fmla="*/ 358 w 584"/>
                  <a:gd name="T27" fmla="*/ 233 h 564"/>
                  <a:gd name="T28" fmla="*/ 372 w 584"/>
                  <a:gd name="T29" fmla="*/ 259 h 564"/>
                  <a:gd name="T30" fmla="*/ 380 w 584"/>
                  <a:gd name="T31" fmla="*/ 273 h 564"/>
                  <a:gd name="T32" fmla="*/ 386 w 584"/>
                  <a:gd name="T33" fmla="*/ 285 h 564"/>
                  <a:gd name="T34" fmla="*/ 393 w 584"/>
                  <a:gd name="T35" fmla="*/ 299 h 564"/>
                  <a:gd name="T36" fmla="*/ 400 w 584"/>
                  <a:gd name="T37" fmla="*/ 311 h 564"/>
                  <a:gd name="T38" fmla="*/ 407 w 584"/>
                  <a:gd name="T39" fmla="*/ 325 h 564"/>
                  <a:gd name="T40" fmla="*/ 414 w 584"/>
                  <a:gd name="T41" fmla="*/ 337 h 564"/>
                  <a:gd name="T42" fmla="*/ 421 w 584"/>
                  <a:gd name="T43" fmla="*/ 351 h 564"/>
                  <a:gd name="T44" fmla="*/ 226 w 584"/>
                  <a:gd name="T45" fmla="*/ 233 h 564"/>
                  <a:gd name="T46" fmla="*/ 218 w 584"/>
                  <a:gd name="T47" fmla="*/ 247 h 564"/>
                  <a:gd name="T48" fmla="*/ 212 w 584"/>
                  <a:gd name="T49" fmla="*/ 259 h 564"/>
                  <a:gd name="T50" fmla="*/ 204 w 584"/>
                  <a:gd name="T51" fmla="*/ 273 h 564"/>
                  <a:gd name="T52" fmla="*/ 198 w 584"/>
                  <a:gd name="T53" fmla="*/ 285 h 564"/>
                  <a:gd name="T54" fmla="*/ 191 w 584"/>
                  <a:gd name="T55" fmla="*/ 299 h 564"/>
                  <a:gd name="T56" fmla="*/ 184 w 584"/>
                  <a:gd name="T57" fmla="*/ 311 h 564"/>
                  <a:gd name="T58" fmla="*/ 177 w 584"/>
                  <a:gd name="T59" fmla="*/ 325 h 564"/>
                  <a:gd name="T60" fmla="*/ 170 w 584"/>
                  <a:gd name="T61" fmla="*/ 337 h 564"/>
                  <a:gd name="T62" fmla="*/ 163 w 584"/>
                  <a:gd name="T63" fmla="*/ 351 h 564"/>
                  <a:gd name="T64" fmla="*/ 239 w 584"/>
                  <a:gd name="T65" fmla="*/ 53 h 564"/>
                  <a:gd name="T66" fmla="*/ 293 w 584"/>
                  <a:gd name="T67" fmla="*/ 105 h 564"/>
                  <a:gd name="T68" fmla="*/ 347 w 584"/>
                  <a:gd name="T69" fmla="*/ 53 h 564"/>
                  <a:gd name="T70" fmla="*/ 293 w 584"/>
                  <a:gd name="T71" fmla="*/ 0 h 564"/>
                  <a:gd name="T72" fmla="*/ 239 w 584"/>
                  <a:gd name="T73" fmla="*/ 53 h 564"/>
                  <a:gd name="T74" fmla="*/ 205 w 584"/>
                  <a:gd name="T75" fmla="*/ 190 h 564"/>
                  <a:gd name="T76" fmla="*/ 292 w 584"/>
                  <a:gd name="T77" fmla="*/ 105 h 564"/>
                  <a:gd name="T78" fmla="*/ 379 w 584"/>
                  <a:gd name="T79" fmla="*/ 190 h 564"/>
                  <a:gd name="T80" fmla="*/ 444 w 584"/>
                  <a:gd name="T81" fmla="*/ 427 h 564"/>
                  <a:gd name="T82" fmla="*/ 498 w 584"/>
                  <a:gd name="T83" fmla="*/ 479 h 564"/>
                  <a:gd name="T84" fmla="*/ 553 w 584"/>
                  <a:gd name="T85" fmla="*/ 427 h 564"/>
                  <a:gd name="T86" fmla="*/ 498 w 584"/>
                  <a:gd name="T87" fmla="*/ 374 h 564"/>
                  <a:gd name="T88" fmla="*/ 444 w 584"/>
                  <a:gd name="T89" fmla="*/ 427 h 564"/>
                  <a:gd name="T90" fmla="*/ 411 w 584"/>
                  <a:gd name="T91" fmla="*/ 564 h 564"/>
                  <a:gd name="T92" fmla="*/ 498 w 584"/>
                  <a:gd name="T93" fmla="*/ 479 h 564"/>
                  <a:gd name="T94" fmla="*/ 584 w 584"/>
                  <a:gd name="T95" fmla="*/ 564 h 564"/>
                  <a:gd name="T96" fmla="*/ 34 w 584"/>
                  <a:gd name="T97" fmla="*/ 427 h 564"/>
                  <a:gd name="T98" fmla="*/ 87 w 584"/>
                  <a:gd name="T99" fmla="*/ 479 h 564"/>
                  <a:gd name="T100" fmla="*/ 142 w 584"/>
                  <a:gd name="T101" fmla="*/ 427 h 564"/>
                  <a:gd name="T102" fmla="*/ 87 w 584"/>
                  <a:gd name="T103" fmla="*/ 374 h 564"/>
                  <a:gd name="T104" fmla="*/ 34 w 584"/>
                  <a:gd name="T105" fmla="*/ 427 h 564"/>
                  <a:gd name="T106" fmla="*/ 0 w 584"/>
                  <a:gd name="T107" fmla="*/ 564 h 564"/>
                  <a:gd name="T108" fmla="*/ 87 w 584"/>
                  <a:gd name="T109" fmla="*/ 479 h 564"/>
                  <a:gd name="T110" fmla="*/ 173 w 584"/>
                  <a:gd name="T111" fmla="*/ 564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84" h="564">
                    <a:moveTo>
                      <a:pt x="210" y="515"/>
                    </a:moveTo>
                    <a:cubicBezTo>
                      <a:pt x="226" y="515"/>
                      <a:pt x="226" y="515"/>
                      <a:pt x="226" y="515"/>
                    </a:cubicBezTo>
                    <a:moveTo>
                      <a:pt x="239" y="515"/>
                    </a:moveTo>
                    <a:cubicBezTo>
                      <a:pt x="255" y="515"/>
                      <a:pt x="255" y="515"/>
                      <a:pt x="255" y="515"/>
                    </a:cubicBezTo>
                    <a:moveTo>
                      <a:pt x="269" y="515"/>
                    </a:moveTo>
                    <a:cubicBezTo>
                      <a:pt x="285" y="515"/>
                      <a:pt x="285" y="515"/>
                      <a:pt x="285" y="515"/>
                    </a:cubicBezTo>
                    <a:moveTo>
                      <a:pt x="298" y="515"/>
                    </a:moveTo>
                    <a:cubicBezTo>
                      <a:pt x="314" y="515"/>
                      <a:pt x="314" y="515"/>
                      <a:pt x="314" y="515"/>
                    </a:cubicBezTo>
                    <a:moveTo>
                      <a:pt x="328" y="515"/>
                    </a:moveTo>
                    <a:cubicBezTo>
                      <a:pt x="344" y="515"/>
                      <a:pt x="344" y="515"/>
                      <a:pt x="344" y="515"/>
                    </a:cubicBezTo>
                    <a:moveTo>
                      <a:pt x="357" y="515"/>
                    </a:moveTo>
                    <a:cubicBezTo>
                      <a:pt x="373" y="515"/>
                      <a:pt x="373" y="515"/>
                      <a:pt x="373" y="515"/>
                    </a:cubicBezTo>
                    <a:moveTo>
                      <a:pt x="366" y="247"/>
                    </a:moveTo>
                    <a:cubicBezTo>
                      <a:pt x="358" y="233"/>
                      <a:pt x="358" y="233"/>
                      <a:pt x="358" y="233"/>
                    </a:cubicBezTo>
                    <a:moveTo>
                      <a:pt x="372" y="259"/>
                    </a:moveTo>
                    <a:cubicBezTo>
                      <a:pt x="380" y="273"/>
                      <a:pt x="380" y="273"/>
                      <a:pt x="380" y="273"/>
                    </a:cubicBezTo>
                    <a:moveTo>
                      <a:pt x="386" y="285"/>
                    </a:moveTo>
                    <a:cubicBezTo>
                      <a:pt x="393" y="299"/>
                      <a:pt x="393" y="299"/>
                      <a:pt x="393" y="299"/>
                    </a:cubicBezTo>
                    <a:moveTo>
                      <a:pt x="400" y="311"/>
                    </a:moveTo>
                    <a:cubicBezTo>
                      <a:pt x="407" y="325"/>
                      <a:pt x="407" y="325"/>
                      <a:pt x="407" y="325"/>
                    </a:cubicBezTo>
                    <a:moveTo>
                      <a:pt x="414" y="337"/>
                    </a:moveTo>
                    <a:cubicBezTo>
                      <a:pt x="421" y="351"/>
                      <a:pt x="421" y="351"/>
                      <a:pt x="421" y="351"/>
                    </a:cubicBezTo>
                    <a:moveTo>
                      <a:pt x="226" y="233"/>
                    </a:moveTo>
                    <a:cubicBezTo>
                      <a:pt x="218" y="247"/>
                      <a:pt x="218" y="247"/>
                      <a:pt x="218" y="247"/>
                    </a:cubicBezTo>
                    <a:moveTo>
                      <a:pt x="212" y="259"/>
                    </a:moveTo>
                    <a:cubicBezTo>
                      <a:pt x="204" y="273"/>
                      <a:pt x="204" y="273"/>
                      <a:pt x="204" y="273"/>
                    </a:cubicBezTo>
                    <a:moveTo>
                      <a:pt x="198" y="285"/>
                    </a:moveTo>
                    <a:cubicBezTo>
                      <a:pt x="191" y="299"/>
                      <a:pt x="191" y="299"/>
                      <a:pt x="191" y="299"/>
                    </a:cubicBezTo>
                    <a:moveTo>
                      <a:pt x="184" y="311"/>
                    </a:moveTo>
                    <a:cubicBezTo>
                      <a:pt x="177" y="325"/>
                      <a:pt x="177" y="325"/>
                      <a:pt x="177" y="325"/>
                    </a:cubicBezTo>
                    <a:moveTo>
                      <a:pt x="170" y="337"/>
                    </a:moveTo>
                    <a:cubicBezTo>
                      <a:pt x="163" y="351"/>
                      <a:pt x="163" y="351"/>
                      <a:pt x="163" y="351"/>
                    </a:cubicBezTo>
                    <a:moveTo>
                      <a:pt x="239" y="53"/>
                    </a:moveTo>
                    <a:cubicBezTo>
                      <a:pt x="239" y="82"/>
                      <a:pt x="263" y="105"/>
                      <a:pt x="293" y="105"/>
                    </a:cubicBezTo>
                    <a:cubicBezTo>
                      <a:pt x="322" y="105"/>
                      <a:pt x="347" y="82"/>
                      <a:pt x="347" y="53"/>
                    </a:cubicBezTo>
                    <a:cubicBezTo>
                      <a:pt x="347" y="24"/>
                      <a:pt x="322" y="0"/>
                      <a:pt x="293" y="0"/>
                    </a:cubicBezTo>
                    <a:cubicBezTo>
                      <a:pt x="263" y="0"/>
                      <a:pt x="239" y="24"/>
                      <a:pt x="239" y="53"/>
                    </a:cubicBezTo>
                    <a:close/>
                    <a:moveTo>
                      <a:pt x="205" y="190"/>
                    </a:moveTo>
                    <a:cubicBezTo>
                      <a:pt x="205" y="143"/>
                      <a:pt x="244" y="105"/>
                      <a:pt x="292" y="105"/>
                    </a:cubicBezTo>
                    <a:cubicBezTo>
                      <a:pt x="340" y="105"/>
                      <a:pt x="379" y="143"/>
                      <a:pt x="379" y="190"/>
                    </a:cubicBezTo>
                    <a:moveTo>
                      <a:pt x="444" y="427"/>
                    </a:moveTo>
                    <a:cubicBezTo>
                      <a:pt x="444" y="456"/>
                      <a:pt x="469" y="479"/>
                      <a:pt x="498" y="479"/>
                    </a:cubicBezTo>
                    <a:cubicBezTo>
                      <a:pt x="528" y="479"/>
                      <a:pt x="553" y="456"/>
                      <a:pt x="553" y="427"/>
                    </a:cubicBezTo>
                    <a:cubicBezTo>
                      <a:pt x="553" y="398"/>
                      <a:pt x="528" y="374"/>
                      <a:pt x="498" y="374"/>
                    </a:cubicBezTo>
                    <a:cubicBezTo>
                      <a:pt x="469" y="374"/>
                      <a:pt x="444" y="398"/>
                      <a:pt x="444" y="427"/>
                    </a:cubicBezTo>
                    <a:close/>
                    <a:moveTo>
                      <a:pt x="411" y="564"/>
                    </a:moveTo>
                    <a:cubicBezTo>
                      <a:pt x="411" y="517"/>
                      <a:pt x="449" y="479"/>
                      <a:pt x="498" y="479"/>
                    </a:cubicBezTo>
                    <a:cubicBezTo>
                      <a:pt x="546" y="479"/>
                      <a:pt x="584" y="517"/>
                      <a:pt x="584" y="564"/>
                    </a:cubicBezTo>
                    <a:moveTo>
                      <a:pt x="34" y="427"/>
                    </a:moveTo>
                    <a:cubicBezTo>
                      <a:pt x="34" y="456"/>
                      <a:pt x="58" y="479"/>
                      <a:pt x="87" y="479"/>
                    </a:cubicBezTo>
                    <a:cubicBezTo>
                      <a:pt x="117" y="479"/>
                      <a:pt x="142" y="456"/>
                      <a:pt x="142" y="427"/>
                    </a:cubicBezTo>
                    <a:cubicBezTo>
                      <a:pt x="142" y="398"/>
                      <a:pt x="117" y="374"/>
                      <a:pt x="87" y="374"/>
                    </a:cubicBezTo>
                    <a:cubicBezTo>
                      <a:pt x="58" y="374"/>
                      <a:pt x="34" y="398"/>
                      <a:pt x="34" y="427"/>
                    </a:cubicBezTo>
                    <a:close/>
                    <a:moveTo>
                      <a:pt x="0" y="564"/>
                    </a:moveTo>
                    <a:cubicBezTo>
                      <a:pt x="0" y="517"/>
                      <a:pt x="38" y="479"/>
                      <a:pt x="87" y="479"/>
                    </a:cubicBezTo>
                    <a:cubicBezTo>
                      <a:pt x="135" y="479"/>
                      <a:pt x="173" y="517"/>
                      <a:pt x="173" y="564"/>
                    </a:cubicBezTo>
                  </a:path>
                </a:pathLst>
              </a:custGeom>
              <a:solidFill>
                <a:schemeClr val="bg1"/>
              </a:solidFill>
              <a:ln w="158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CC14EC-6412-4A0E-AC54-1C970C33C19D}"/>
                </a:ext>
              </a:extLst>
            </p:cNvPr>
            <p:cNvCxnSpPr>
              <a:cxnSpLocks/>
              <a:stCxn id="200" idx="1"/>
              <a:endCxn id="198" idx="5"/>
            </p:cNvCxnSpPr>
            <p:nvPr/>
          </p:nvCxnSpPr>
          <p:spPr>
            <a:xfrm flipH="1" flipV="1">
              <a:off x="8564151" y="3380629"/>
              <a:ext cx="373178" cy="295694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0D61FBD-6BE1-45C7-ADFD-7FCAF91133EA}"/>
                </a:ext>
              </a:extLst>
            </p:cNvPr>
            <p:cNvCxnSpPr>
              <a:cxnSpLocks/>
              <a:stCxn id="198" idx="6"/>
              <a:endCxn id="196" idx="2"/>
            </p:cNvCxnSpPr>
            <p:nvPr/>
          </p:nvCxnSpPr>
          <p:spPr>
            <a:xfrm>
              <a:off x="8631106" y="3218984"/>
              <a:ext cx="527484" cy="40002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91B7BAA-706B-4073-9418-36AF597C6DB8}"/>
                </a:ext>
              </a:extLst>
            </p:cNvPr>
            <p:cNvCxnSpPr>
              <a:cxnSpLocks/>
              <a:stCxn id="214" idx="1"/>
              <a:endCxn id="194" idx="7"/>
            </p:cNvCxnSpPr>
            <p:nvPr/>
          </p:nvCxnSpPr>
          <p:spPr>
            <a:xfrm flipH="1" flipV="1">
              <a:off x="8492573" y="1592793"/>
              <a:ext cx="182050" cy="541414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FF705CA-9AB7-406F-9407-F361447CEDD1}"/>
                </a:ext>
              </a:extLst>
            </p:cNvPr>
            <p:cNvCxnSpPr>
              <a:cxnSpLocks/>
              <a:stCxn id="182" idx="6"/>
              <a:endCxn id="194" idx="4"/>
            </p:cNvCxnSpPr>
            <p:nvPr/>
          </p:nvCxnSpPr>
          <p:spPr>
            <a:xfrm>
              <a:off x="7606449" y="1504809"/>
              <a:ext cx="465929" cy="44897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9B25F16-2DB0-4835-905F-C6B6D88FE06E}"/>
                </a:ext>
              </a:extLst>
            </p:cNvPr>
            <p:cNvCxnSpPr>
              <a:cxnSpLocks/>
              <a:stCxn id="214" idx="3"/>
            </p:cNvCxnSpPr>
            <p:nvPr/>
          </p:nvCxnSpPr>
          <p:spPr>
            <a:xfrm flipH="1">
              <a:off x="6179511" y="2481180"/>
              <a:ext cx="2444378" cy="949324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AD433EE-54D1-4340-A393-AB6F76CCA9E3}"/>
                </a:ext>
              </a:extLst>
            </p:cNvPr>
            <p:cNvCxnSpPr>
              <a:cxnSpLocks/>
              <a:stCxn id="212" idx="4"/>
            </p:cNvCxnSpPr>
            <p:nvPr/>
          </p:nvCxnSpPr>
          <p:spPr>
            <a:xfrm flipH="1">
              <a:off x="6166164" y="2190345"/>
              <a:ext cx="1257040" cy="1204940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A5AE4EB-8826-4718-853F-8232B0DD96CF}"/>
                </a:ext>
              </a:extLst>
            </p:cNvPr>
            <p:cNvCxnSpPr>
              <a:cxnSpLocks/>
              <a:stCxn id="202" idx="5"/>
            </p:cNvCxnSpPr>
            <p:nvPr/>
          </p:nvCxnSpPr>
          <p:spPr>
            <a:xfrm flipH="1">
              <a:off x="6128138" y="2009331"/>
              <a:ext cx="635761" cy="1320291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DDCAEC-3A5A-473D-9000-07C138F57259}"/>
                </a:ext>
              </a:extLst>
            </p:cNvPr>
            <p:cNvCxnSpPr>
              <a:cxnSpLocks/>
              <a:stCxn id="206" idx="5"/>
            </p:cNvCxnSpPr>
            <p:nvPr/>
          </p:nvCxnSpPr>
          <p:spPr>
            <a:xfrm>
              <a:off x="4742840" y="1794873"/>
              <a:ext cx="1333521" cy="1579823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8B25C3F-22E7-46B7-BCE7-A0BC6165B33C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4712959" y="2486785"/>
              <a:ext cx="1556590" cy="1012429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6B6EA52-FB7D-4A0A-ACB8-D5E2FAFD68C0}"/>
                </a:ext>
              </a:extLst>
            </p:cNvPr>
            <p:cNvCxnSpPr>
              <a:cxnSpLocks/>
              <a:stCxn id="172" idx="0"/>
              <a:endCxn id="244" idx="3"/>
            </p:cNvCxnSpPr>
            <p:nvPr/>
          </p:nvCxnSpPr>
          <p:spPr>
            <a:xfrm flipV="1">
              <a:off x="8829152" y="4724030"/>
              <a:ext cx="43634" cy="343360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E5E91E2-23FA-4B4B-8B5E-8D866CBC6A3F}"/>
                </a:ext>
              </a:extLst>
            </p:cNvPr>
            <p:cNvCxnSpPr>
              <a:cxnSpLocks/>
              <a:stCxn id="162" idx="6"/>
            </p:cNvCxnSpPr>
            <p:nvPr/>
          </p:nvCxnSpPr>
          <p:spPr>
            <a:xfrm>
              <a:off x="4585454" y="3101022"/>
              <a:ext cx="1649386" cy="316858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3772E5-AF76-44B9-8AE1-5003D9CF28AA}"/>
                </a:ext>
              </a:extLst>
            </p:cNvPr>
            <p:cNvCxnSpPr>
              <a:cxnSpLocks/>
              <a:stCxn id="194" idx="5"/>
              <a:endCxn id="212" idx="0"/>
            </p:cNvCxnSpPr>
            <p:nvPr/>
          </p:nvCxnSpPr>
          <p:spPr>
            <a:xfrm flipH="1">
              <a:off x="7844058" y="1685398"/>
              <a:ext cx="338772" cy="326305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5439B60-6112-4C0E-9434-919D12B186A2}"/>
                </a:ext>
              </a:extLst>
            </p:cNvPr>
            <p:cNvCxnSpPr>
              <a:cxnSpLocks/>
              <a:stCxn id="200" idx="2"/>
            </p:cNvCxnSpPr>
            <p:nvPr/>
          </p:nvCxnSpPr>
          <p:spPr>
            <a:xfrm flipH="1" flipV="1">
              <a:off x="6140274" y="3419014"/>
              <a:ext cx="2730100" cy="418954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ED1A388-2EC2-408B-8307-65EE3C7E7962}"/>
                </a:ext>
              </a:extLst>
            </p:cNvPr>
            <p:cNvCxnSpPr>
              <a:cxnSpLocks/>
              <a:stCxn id="198" idx="2"/>
            </p:cNvCxnSpPr>
            <p:nvPr/>
          </p:nvCxnSpPr>
          <p:spPr>
            <a:xfrm flipH="1">
              <a:off x="6128460" y="3218984"/>
              <a:ext cx="2045446" cy="187514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92BE0BE-E5A4-4030-AA8E-0585CAF28B6C}"/>
                </a:ext>
              </a:extLst>
            </p:cNvPr>
            <p:cNvCxnSpPr>
              <a:cxnSpLocks/>
              <a:stCxn id="208" idx="7"/>
              <a:endCxn id="210" idx="3"/>
            </p:cNvCxnSpPr>
            <p:nvPr/>
          </p:nvCxnSpPr>
          <p:spPr>
            <a:xfrm flipV="1">
              <a:off x="3406093" y="2810019"/>
              <a:ext cx="150850" cy="329363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BCA6FDD-5E5D-4845-B3A1-2E2EC7348A8C}"/>
                </a:ext>
              </a:extLst>
            </p:cNvPr>
            <p:cNvCxnSpPr>
              <a:cxnSpLocks/>
              <a:stCxn id="238" idx="6"/>
              <a:endCxn id="220" idx="2"/>
            </p:cNvCxnSpPr>
            <p:nvPr/>
          </p:nvCxnSpPr>
          <p:spPr>
            <a:xfrm>
              <a:off x="10039391" y="4561806"/>
              <a:ext cx="780942" cy="43596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E2CF0B1-FCB3-48A7-8B46-F3BD0F1FBC18}"/>
                </a:ext>
              </a:extLst>
            </p:cNvPr>
            <p:cNvCxnSpPr>
              <a:cxnSpLocks/>
              <a:stCxn id="242" idx="2"/>
            </p:cNvCxnSpPr>
            <p:nvPr/>
          </p:nvCxnSpPr>
          <p:spPr>
            <a:xfrm flipH="1">
              <a:off x="1766888" y="2701609"/>
              <a:ext cx="299273" cy="0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D2C709C-60D3-4A72-9A1A-1EE8BB3248B3}"/>
                </a:ext>
              </a:extLst>
            </p:cNvPr>
            <p:cNvCxnSpPr>
              <a:cxnSpLocks/>
              <a:stCxn id="252" idx="7"/>
            </p:cNvCxnSpPr>
            <p:nvPr/>
          </p:nvCxnSpPr>
          <p:spPr>
            <a:xfrm flipV="1">
              <a:off x="4657676" y="3455109"/>
              <a:ext cx="1444060" cy="1111718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8B9F234-6164-4900-A654-C602F79F5240}"/>
                </a:ext>
              </a:extLst>
            </p:cNvPr>
            <p:cNvCxnSpPr>
              <a:cxnSpLocks/>
              <a:stCxn id="192" idx="6"/>
              <a:endCxn id="252" idx="3"/>
            </p:cNvCxnSpPr>
            <p:nvPr/>
          </p:nvCxnSpPr>
          <p:spPr>
            <a:xfrm flipV="1">
              <a:off x="3384278" y="4803547"/>
              <a:ext cx="882250" cy="460740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5923F8-3BB6-45CF-B43B-21C42015A023}"/>
                </a:ext>
              </a:extLst>
            </p:cNvPr>
            <p:cNvCxnSpPr>
              <a:cxnSpLocks/>
              <a:stCxn id="160" idx="7"/>
              <a:endCxn id="240" idx="4"/>
            </p:cNvCxnSpPr>
            <p:nvPr/>
          </p:nvCxnSpPr>
          <p:spPr>
            <a:xfrm flipV="1">
              <a:off x="2441937" y="1545681"/>
              <a:ext cx="390705" cy="293553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E376F2-F584-4E50-95EB-EF0D3A41E7E0}"/>
                </a:ext>
              </a:extLst>
            </p:cNvPr>
            <p:cNvCxnSpPr>
              <a:cxnSpLocks/>
              <a:stCxn id="240" idx="7"/>
              <a:endCxn id="206" idx="3"/>
            </p:cNvCxnSpPr>
            <p:nvPr/>
          </p:nvCxnSpPr>
          <p:spPr>
            <a:xfrm>
              <a:off x="3244448" y="1451681"/>
              <a:ext cx="1195433" cy="230355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DE13F9A-C611-41B8-BC19-BCE0022B2171}"/>
                </a:ext>
              </a:extLst>
            </p:cNvPr>
            <p:cNvCxnSpPr>
              <a:cxnSpLocks/>
              <a:stCxn id="216" idx="1"/>
              <a:endCxn id="206" idx="4"/>
            </p:cNvCxnSpPr>
            <p:nvPr/>
          </p:nvCxnSpPr>
          <p:spPr>
            <a:xfrm flipV="1">
              <a:off x="4462169" y="1801199"/>
              <a:ext cx="105822" cy="345697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1F71C23-291A-4292-8344-89226BFE4616}"/>
                </a:ext>
              </a:extLst>
            </p:cNvPr>
            <p:cNvCxnSpPr>
              <a:cxnSpLocks/>
              <a:stCxn id="232" idx="0"/>
            </p:cNvCxnSpPr>
            <p:nvPr/>
          </p:nvCxnSpPr>
          <p:spPr>
            <a:xfrm flipV="1">
              <a:off x="5028822" y="3431950"/>
              <a:ext cx="1105519" cy="1888560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D127DCF-91B2-4012-8645-C5F889BA20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79038" y="5817486"/>
              <a:ext cx="457200" cy="457200"/>
              <a:chOff x="6063453" y="5701048"/>
              <a:chExt cx="604488" cy="604488"/>
            </a:xfrm>
          </p:grpSpPr>
          <p:sp useBgFill="1">
            <p:nvSpPr>
              <p:cNvPr id="184" name="Oval 183">
                <a:extLst>
                  <a:ext uri="{FF2B5EF4-FFF2-40B4-BE49-F238E27FC236}">
                    <a16:creationId xmlns:a16="http://schemas.microsoft.com/office/drawing/2014/main" id="{90E101AB-012A-49F5-A6A8-2CA3252B0817}"/>
                  </a:ext>
                </a:extLst>
              </p:cNvPr>
              <p:cNvSpPr/>
              <p:nvPr/>
            </p:nvSpPr>
            <p:spPr bwMode="auto">
              <a:xfrm>
                <a:off x="6063453" y="5701048"/>
                <a:ext cx="604488" cy="60448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D1AC7F87-2313-4DF6-9431-4D581D0FC69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165235" y="5794471"/>
                <a:ext cx="400924" cy="331478"/>
                <a:chOff x="6032952" y="5892675"/>
                <a:chExt cx="411480" cy="340208"/>
              </a:xfrm>
            </p:grpSpPr>
            <p:sp>
              <p:nvSpPr>
                <p:cNvPr id="186" name="Freeform 21" title="Icon of an xbox controller">
                  <a:extLst>
                    <a:ext uri="{FF2B5EF4-FFF2-40B4-BE49-F238E27FC236}">
                      <a16:creationId xmlns:a16="http://schemas.microsoft.com/office/drawing/2014/main" id="{9C882436-EE37-4F3D-8820-858518B4642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110249" y="5892675"/>
                  <a:ext cx="242677" cy="140980"/>
                </a:xfrm>
                <a:custGeom>
                  <a:avLst/>
                  <a:gdLst>
                    <a:gd name="T0" fmla="*/ 601 w 770"/>
                    <a:gd name="T1" fmla="*/ 70 h 447"/>
                    <a:gd name="T2" fmla="*/ 526 w 770"/>
                    <a:gd name="T3" fmla="*/ 10 h 447"/>
                    <a:gd name="T4" fmla="*/ 456 w 770"/>
                    <a:gd name="T5" fmla="*/ 39 h 447"/>
                    <a:gd name="T6" fmla="*/ 390 w 770"/>
                    <a:gd name="T7" fmla="*/ 39 h 447"/>
                    <a:gd name="T8" fmla="*/ 382 w 770"/>
                    <a:gd name="T9" fmla="*/ 39 h 447"/>
                    <a:gd name="T10" fmla="*/ 314 w 770"/>
                    <a:gd name="T11" fmla="*/ 39 h 447"/>
                    <a:gd name="T12" fmla="*/ 246 w 770"/>
                    <a:gd name="T13" fmla="*/ 10 h 447"/>
                    <a:gd name="T14" fmla="*/ 170 w 770"/>
                    <a:gd name="T15" fmla="*/ 70 h 447"/>
                    <a:gd name="T16" fmla="*/ 93 w 770"/>
                    <a:gd name="T17" fmla="*/ 420 h 447"/>
                    <a:gd name="T18" fmla="*/ 146 w 770"/>
                    <a:gd name="T19" fmla="*/ 447 h 447"/>
                    <a:gd name="T20" fmla="*/ 220 w 770"/>
                    <a:gd name="T21" fmla="*/ 368 h 447"/>
                    <a:gd name="T22" fmla="*/ 316 w 770"/>
                    <a:gd name="T23" fmla="*/ 329 h 447"/>
                    <a:gd name="T24" fmla="*/ 454 w 770"/>
                    <a:gd name="T25" fmla="*/ 329 h 447"/>
                    <a:gd name="T26" fmla="*/ 552 w 770"/>
                    <a:gd name="T27" fmla="*/ 368 h 447"/>
                    <a:gd name="T28" fmla="*/ 624 w 770"/>
                    <a:gd name="T29" fmla="*/ 447 h 447"/>
                    <a:gd name="T30" fmla="*/ 677 w 770"/>
                    <a:gd name="T31" fmla="*/ 420 h 447"/>
                    <a:gd name="T32" fmla="*/ 601 w 770"/>
                    <a:gd name="T33" fmla="*/ 70 h 447"/>
                    <a:gd name="T34" fmla="*/ 405 w 770"/>
                    <a:gd name="T35" fmla="*/ 133 h 447"/>
                    <a:gd name="T36" fmla="*/ 386 w 770"/>
                    <a:gd name="T37" fmla="*/ 111 h 447"/>
                    <a:gd name="T38" fmla="*/ 366 w 770"/>
                    <a:gd name="T39" fmla="*/ 131 h 447"/>
                    <a:gd name="T40" fmla="*/ 384 w 770"/>
                    <a:gd name="T41" fmla="*/ 150 h 447"/>
                    <a:gd name="T42" fmla="*/ 405 w 770"/>
                    <a:gd name="T43" fmla="*/ 133 h 4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70" h="447">
                      <a:moveTo>
                        <a:pt x="601" y="70"/>
                      </a:moveTo>
                      <a:cubicBezTo>
                        <a:pt x="608" y="33"/>
                        <a:pt x="583" y="22"/>
                        <a:pt x="526" y="10"/>
                      </a:cubicBezTo>
                      <a:cubicBezTo>
                        <a:pt x="468" y="0"/>
                        <a:pt x="456" y="39"/>
                        <a:pt x="456" y="39"/>
                      </a:cubicBezTo>
                      <a:cubicBezTo>
                        <a:pt x="390" y="39"/>
                        <a:pt x="390" y="39"/>
                        <a:pt x="390" y="39"/>
                      </a:cubicBezTo>
                      <a:cubicBezTo>
                        <a:pt x="382" y="39"/>
                        <a:pt x="382" y="39"/>
                        <a:pt x="382" y="39"/>
                      </a:cubicBezTo>
                      <a:cubicBezTo>
                        <a:pt x="314" y="39"/>
                        <a:pt x="314" y="39"/>
                        <a:pt x="314" y="39"/>
                      </a:cubicBezTo>
                      <a:cubicBezTo>
                        <a:pt x="314" y="39"/>
                        <a:pt x="304" y="0"/>
                        <a:pt x="246" y="10"/>
                      </a:cubicBezTo>
                      <a:cubicBezTo>
                        <a:pt x="187" y="22"/>
                        <a:pt x="164" y="33"/>
                        <a:pt x="170" y="70"/>
                      </a:cubicBezTo>
                      <a:cubicBezTo>
                        <a:pt x="170" y="70"/>
                        <a:pt x="0" y="321"/>
                        <a:pt x="93" y="420"/>
                      </a:cubicBezTo>
                      <a:cubicBezTo>
                        <a:pt x="125" y="447"/>
                        <a:pt x="132" y="447"/>
                        <a:pt x="146" y="447"/>
                      </a:cubicBezTo>
                      <a:cubicBezTo>
                        <a:pt x="160" y="447"/>
                        <a:pt x="185" y="395"/>
                        <a:pt x="220" y="368"/>
                      </a:cubicBezTo>
                      <a:cubicBezTo>
                        <a:pt x="255" y="339"/>
                        <a:pt x="288" y="331"/>
                        <a:pt x="316" y="329"/>
                      </a:cubicBezTo>
                      <a:cubicBezTo>
                        <a:pt x="337" y="329"/>
                        <a:pt x="435" y="329"/>
                        <a:pt x="454" y="329"/>
                      </a:cubicBezTo>
                      <a:cubicBezTo>
                        <a:pt x="483" y="331"/>
                        <a:pt x="517" y="339"/>
                        <a:pt x="552" y="368"/>
                      </a:cubicBezTo>
                      <a:cubicBezTo>
                        <a:pt x="587" y="395"/>
                        <a:pt x="610" y="447"/>
                        <a:pt x="624" y="447"/>
                      </a:cubicBezTo>
                      <a:cubicBezTo>
                        <a:pt x="638" y="447"/>
                        <a:pt x="647" y="447"/>
                        <a:pt x="677" y="420"/>
                      </a:cubicBezTo>
                      <a:cubicBezTo>
                        <a:pt x="770" y="321"/>
                        <a:pt x="601" y="70"/>
                        <a:pt x="601" y="70"/>
                      </a:cubicBezTo>
                      <a:close/>
                      <a:moveTo>
                        <a:pt x="405" y="133"/>
                      </a:moveTo>
                      <a:cubicBezTo>
                        <a:pt x="405" y="121"/>
                        <a:pt x="398" y="111"/>
                        <a:pt x="386" y="111"/>
                      </a:cubicBezTo>
                      <a:cubicBezTo>
                        <a:pt x="376" y="111"/>
                        <a:pt x="366" y="119"/>
                        <a:pt x="366" y="131"/>
                      </a:cubicBezTo>
                      <a:cubicBezTo>
                        <a:pt x="366" y="140"/>
                        <a:pt x="374" y="150"/>
                        <a:pt x="384" y="150"/>
                      </a:cubicBezTo>
                      <a:cubicBezTo>
                        <a:pt x="396" y="150"/>
                        <a:pt x="404" y="142"/>
                        <a:pt x="405" y="133"/>
                      </a:cubicBezTo>
                      <a:close/>
                    </a:path>
                  </a:pathLst>
                </a:custGeom>
                <a:noFill/>
                <a:ln w="15875" cap="sq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</a:endParaRPr>
                </a:p>
              </p:txBody>
            </p:sp>
            <p:sp>
              <p:nvSpPr>
                <p:cNvPr id="187" name="Xbox" title="Icon of an xbox one">
                  <a:extLst>
                    <a:ext uri="{FF2B5EF4-FFF2-40B4-BE49-F238E27FC236}">
                      <a16:creationId xmlns:a16="http://schemas.microsoft.com/office/drawing/2014/main" id="{BAF7F533-AFF2-4DFA-9BB9-8BF578CF64D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032952" y="6066611"/>
                  <a:ext cx="411480" cy="166272"/>
                </a:xfrm>
                <a:custGeom>
                  <a:avLst/>
                  <a:gdLst>
                    <a:gd name="T0" fmla="*/ 337 w 337"/>
                    <a:gd name="T1" fmla="*/ 135 h 135"/>
                    <a:gd name="T2" fmla="*/ 0 w 337"/>
                    <a:gd name="T3" fmla="*/ 135 h 135"/>
                    <a:gd name="T4" fmla="*/ 0 w 337"/>
                    <a:gd name="T5" fmla="*/ 0 h 135"/>
                    <a:gd name="T6" fmla="*/ 337 w 337"/>
                    <a:gd name="T7" fmla="*/ 0 h 135"/>
                    <a:gd name="T8" fmla="*/ 337 w 337"/>
                    <a:gd name="T9" fmla="*/ 135 h 135"/>
                    <a:gd name="T10" fmla="*/ 145 w 337"/>
                    <a:gd name="T11" fmla="*/ 68 h 135"/>
                    <a:gd name="T12" fmla="*/ 0 w 337"/>
                    <a:gd name="T13" fmla="*/ 68 h 135"/>
                    <a:gd name="T14" fmla="*/ 269 w 337"/>
                    <a:gd name="T15" fmla="*/ 74 h 135"/>
                    <a:gd name="T16" fmla="*/ 275 w 337"/>
                    <a:gd name="T17" fmla="*/ 67 h 135"/>
                    <a:gd name="T18" fmla="*/ 269 w 337"/>
                    <a:gd name="T19" fmla="*/ 61 h 135"/>
                    <a:gd name="T20" fmla="*/ 263 w 337"/>
                    <a:gd name="T21" fmla="*/ 67 h 135"/>
                    <a:gd name="T22" fmla="*/ 269 w 337"/>
                    <a:gd name="T23" fmla="*/ 74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37" h="135">
                      <a:moveTo>
                        <a:pt x="337" y="135"/>
                      </a:move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37" y="0"/>
                        <a:pt x="337" y="0"/>
                        <a:pt x="337" y="0"/>
                      </a:cubicBezTo>
                      <a:lnTo>
                        <a:pt x="337" y="135"/>
                      </a:lnTo>
                      <a:close/>
                      <a:moveTo>
                        <a:pt x="145" y="68"/>
                      </a:moveTo>
                      <a:cubicBezTo>
                        <a:pt x="0" y="68"/>
                        <a:pt x="0" y="68"/>
                        <a:pt x="0" y="68"/>
                      </a:cubicBezTo>
                      <a:moveTo>
                        <a:pt x="269" y="74"/>
                      </a:moveTo>
                      <a:cubicBezTo>
                        <a:pt x="272" y="74"/>
                        <a:pt x="275" y="71"/>
                        <a:pt x="275" y="67"/>
                      </a:cubicBezTo>
                      <a:cubicBezTo>
                        <a:pt x="275" y="64"/>
                        <a:pt x="272" y="61"/>
                        <a:pt x="269" y="61"/>
                      </a:cubicBezTo>
                      <a:cubicBezTo>
                        <a:pt x="265" y="61"/>
                        <a:pt x="263" y="64"/>
                        <a:pt x="263" y="67"/>
                      </a:cubicBezTo>
                      <a:cubicBezTo>
                        <a:pt x="263" y="71"/>
                        <a:pt x="265" y="74"/>
                        <a:pt x="269" y="74"/>
                      </a:cubicBezTo>
                      <a:close/>
                    </a:path>
                  </a:pathLst>
                </a:custGeom>
                <a:noFill/>
                <a:ln w="15875" cap="sq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</a:endParaRPr>
                </a:p>
              </p:txBody>
            </p:sp>
          </p:grpSp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2B1C340-0059-4FFC-A95D-C804C3D2DBFF}"/>
                </a:ext>
              </a:extLst>
            </p:cNvPr>
            <p:cNvCxnSpPr>
              <a:cxnSpLocks/>
              <a:stCxn id="250" idx="2"/>
              <a:endCxn id="178" idx="6"/>
            </p:cNvCxnSpPr>
            <p:nvPr/>
          </p:nvCxnSpPr>
          <p:spPr>
            <a:xfrm flipH="1">
              <a:off x="2792841" y="3873143"/>
              <a:ext cx="672946" cy="10809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2092DBC-632C-4F36-BD54-605CBA3C03A6}"/>
                </a:ext>
              </a:extLst>
            </p:cNvPr>
            <p:cNvCxnSpPr>
              <a:cxnSpLocks/>
              <a:stCxn id="250" idx="6"/>
            </p:cNvCxnSpPr>
            <p:nvPr/>
          </p:nvCxnSpPr>
          <p:spPr>
            <a:xfrm flipV="1">
              <a:off x="3915795" y="3468515"/>
              <a:ext cx="2207465" cy="323858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310C443-60FB-4B4E-AC2E-DA8C00CE39B9}"/>
                </a:ext>
              </a:extLst>
            </p:cNvPr>
            <p:cNvCxnSpPr>
              <a:cxnSpLocks/>
              <a:stCxn id="254" idx="7"/>
              <a:endCxn id="236" idx="2"/>
            </p:cNvCxnSpPr>
            <p:nvPr/>
          </p:nvCxnSpPr>
          <p:spPr>
            <a:xfrm flipV="1">
              <a:off x="1609001" y="4663717"/>
              <a:ext cx="1103398" cy="138828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F0C3BB-EC28-4658-8117-B9745A5665AE}"/>
                </a:ext>
              </a:extLst>
            </p:cNvPr>
            <p:cNvCxnSpPr>
              <a:cxnSpLocks/>
              <a:stCxn id="236" idx="6"/>
              <a:endCxn id="252" idx="2"/>
            </p:cNvCxnSpPr>
            <p:nvPr/>
          </p:nvCxnSpPr>
          <p:spPr>
            <a:xfrm>
              <a:off x="3162165" y="4581603"/>
              <a:ext cx="1077953" cy="48986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13A944F-AD2E-429A-BB86-2C12DE1A53A8}"/>
                </a:ext>
              </a:extLst>
            </p:cNvPr>
            <p:cNvCxnSpPr>
              <a:cxnSpLocks/>
              <a:stCxn id="256" idx="6"/>
              <a:endCxn id="192" idx="2"/>
            </p:cNvCxnSpPr>
            <p:nvPr/>
          </p:nvCxnSpPr>
          <p:spPr>
            <a:xfrm flipV="1">
              <a:off x="2349748" y="5337969"/>
              <a:ext cx="583306" cy="63419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645916A-0C2E-4A84-935D-6B699064C2A3}"/>
                </a:ext>
              </a:extLst>
            </p:cNvPr>
            <p:cNvCxnSpPr>
              <a:cxnSpLocks/>
              <a:stCxn id="256" idx="7"/>
              <a:endCxn id="236" idx="3"/>
            </p:cNvCxnSpPr>
            <p:nvPr/>
          </p:nvCxnSpPr>
          <p:spPr>
            <a:xfrm flipV="1">
              <a:off x="2253587" y="4810708"/>
              <a:ext cx="553710" cy="444512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A883695-351C-4456-8D7E-3768242AD323}"/>
                </a:ext>
              </a:extLst>
            </p:cNvPr>
            <p:cNvCxnSpPr>
              <a:cxnSpLocks/>
              <a:stCxn id="232" idx="1"/>
              <a:endCxn id="252" idx="5"/>
            </p:cNvCxnSpPr>
            <p:nvPr/>
          </p:nvCxnSpPr>
          <p:spPr>
            <a:xfrm flipH="1" flipV="1">
              <a:off x="4580462" y="4880761"/>
              <a:ext cx="275402" cy="466159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A54FE22-5D88-4EB1-A35F-544A19B20D8C}"/>
                </a:ext>
              </a:extLst>
            </p:cNvPr>
            <p:cNvCxnSpPr>
              <a:cxnSpLocks/>
              <a:stCxn id="176" idx="5"/>
              <a:endCxn id="246" idx="1"/>
            </p:cNvCxnSpPr>
            <p:nvPr/>
          </p:nvCxnSpPr>
          <p:spPr>
            <a:xfrm>
              <a:off x="10493139" y="5278845"/>
              <a:ext cx="282591" cy="338841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0537DBE-4254-46FB-9366-8EF3518106A3}"/>
                </a:ext>
              </a:extLst>
            </p:cNvPr>
            <p:cNvCxnSpPr>
              <a:cxnSpLocks/>
              <a:stCxn id="230" idx="5"/>
              <a:endCxn id="246" idx="2"/>
            </p:cNvCxnSpPr>
            <p:nvPr/>
          </p:nvCxnSpPr>
          <p:spPr>
            <a:xfrm>
              <a:off x="9795997" y="5579278"/>
              <a:ext cx="843948" cy="148746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3936093-BFA9-4F07-8793-901445C7CAFD}"/>
                </a:ext>
              </a:extLst>
            </p:cNvPr>
            <p:cNvCxnSpPr>
              <a:cxnSpLocks/>
              <a:stCxn id="172" idx="6"/>
              <a:endCxn id="230" idx="2"/>
            </p:cNvCxnSpPr>
            <p:nvPr/>
          </p:nvCxnSpPr>
          <p:spPr>
            <a:xfrm>
              <a:off x="9057752" y="5295990"/>
              <a:ext cx="331156" cy="170598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C52C6AA-FA42-4C88-93D3-3E009F25CA8A}"/>
                </a:ext>
              </a:extLst>
            </p:cNvPr>
            <p:cNvCxnSpPr>
              <a:cxnSpLocks/>
              <a:stCxn id="230" idx="7"/>
              <a:endCxn id="176" idx="2"/>
            </p:cNvCxnSpPr>
            <p:nvPr/>
          </p:nvCxnSpPr>
          <p:spPr>
            <a:xfrm flipV="1">
              <a:off x="9756447" y="5117200"/>
              <a:ext cx="346447" cy="141216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277862A-B6D9-4C95-AE09-1C4DA324CEEF}"/>
                </a:ext>
              </a:extLst>
            </p:cNvPr>
            <p:cNvCxnSpPr>
              <a:cxnSpLocks/>
              <a:stCxn id="222" idx="1"/>
              <a:endCxn id="220" idx="5"/>
            </p:cNvCxnSpPr>
            <p:nvPr/>
          </p:nvCxnSpPr>
          <p:spPr>
            <a:xfrm flipH="1" flipV="1">
              <a:off x="11160677" y="4855574"/>
              <a:ext cx="173989" cy="299281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7E64DD2-828A-4F69-B734-CE4433143D20}"/>
                </a:ext>
              </a:extLst>
            </p:cNvPr>
            <p:cNvCxnSpPr>
              <a:cxnSpLocks/>
              <a:stCxn id="220" idx="3"/>
              <a:endCxn id="176" idx="7"/>
            </p:cNvCxnSpPr>
            <p:nvPr/>
          </p:nvCxnSpPr>
          <p:spPr>
            <a:xfrm flipH="1">
              <a:off x="10493139" y="4778360"/>
              <a:ext cx="353604" cy="177195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E7B0A72-05E0-4400-8E7A-4810FCE66C73}"/>
                </a:ext>
              </a:extLst>
            </p:cNvPr>
            <p:cNvCxnSpPr>
              <a:cxnSpLocks/>
              <a:stCxn id="246" idx="0"/>
              <a:endCxn id="222" idx="3"/>
            </p:cNvCxnSpPr>
            <p:nvPr/>
          </p:nvCxnSpPr>
          <p:spPr>
            <a:xfrm flipV="1">
              <a:off x="10949765" y="5464061"/>
              <a:ext cx="290517" cy="171619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C073E1A-61C7-4746-83B8-0E5DD36E52A7}"/>
                </a:ext>
              </a:extLst>
            </p:cNvPr>
            <p:cNvCxnSpPr>
              <a:cxnSpLocks/>
              <a:endCxn id="228" idx="3"/>
            </p:cNvCxnSpPr>
            <p:nvPr/>
          </p:nvCxnSpPr>
          <p:spPr>
            <a:xfrm>
              <a:off x="5781783" y="3225910"/>
              <a:ext cx="2265687" cy="982551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45DE2BF-A6FA-4FAC-B421-7BB1D74A117D}"/>
                </a:ext>
              </a:extLst>
            </p:cNvPr>
            <p:cNvCxnSpPr>
              <a:cxnSpLocks/>
              <a:endCxn id="226" idx="2"/>
            </p:cNvCxnSpPr>
            <p:nvPr/>
          </p:nvCxnSpPr>
          <p:spPr>
            <a:xfrm>
              <a:off x="6141919" y="3415111"/>
              <a:ext cx="1245050" cy="1084866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20F73EF-74D8-4BEC-A056-D9C1CA68259E}"/>
                </a:ext>
              </a:extLst>
            </p:cNvPr>
            <p:cNvCxnSpPr>
              <a:cxnSpLocks/>
              <a:endCxn id="234" idx="1"/>
            </p:cNvCxnSpPr>
            <p:nvPr/>
          </p:nvCxnSpPr>
          <p:spPr>
            <a:xfrm>
              <a:off x="6162330" y="3433995"/>
              <a:ext cx="832217" cy="1586212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513D999-47A3-483E-B9ED-04AF705FD95A}"/>
                </a:ext>
              </a:extLst>
            </p:cNvPr>
            <p:cNvCxnSpPr>
              <a:cxnSpLocks/>
              <a:endCxn id="184" idx="0"/>
            </p:cNvCxnSpPr>
            <p:nvPr/>
          </p:nvCxnSpPr>
          <p:spPr>
            <a:xfrm>
              <a:off x="6160965" y="3421281"/>
              <a:ext cx="346673" cy="2396205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F15CBD1-007B-4EAF-A079-8151BC9131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238" y="6000576"/>
              <a:ext cx="605400" cy="91021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3404DE6-7303-4B43-9027-134CC33BEE33}"/>
                </a:ext>
              </a:extLst>
            </p:cNvPr>
            <p:cNvCxnSpPr>
              <a:cxnSpLocks/>
              <a:stCxn id="234" idx="5"/>
              <a:endCxn id="224" idx="1"/>
            </p:cNvCxnSpPr>
            <p:nvPr/>
          </p:nvCxnSpPr>
          <p:spPr>
            <a:xfrm>
              <a:off x="7231267" y="5411355"/>
              <a:ext cx="213995" cy="439157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09BAB15-0C74-4A52-ADA0-85A959C0DF28}"/>
                </a:ext>
              </a:extLst>
            </p:cNvPr>
            <p:cNvCxnSpPr>
              <a:cxnSpLocks/>
              <a:stCxn id="200" idx="7"/>
              <a:endCxn id="196" idx="4"/>
            </p:cNvCxnSpPr>
            <p:nvPr/>
          </p:nvCxnSpPr>
          <p:spPr>
            <a:xfrm flipV="1">
              <a:off x="9260619" y="3487586"/>
              <a:ext cx="126572" cy="188737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E8A6590-D648-4465-9E7E-463D385A1C1A}"/>
                </a:ext>
              </a:extLst>
            </p:cNvPr>
            <p:cNvCxnSpPr>
              <a:cxnSpLocks/>
              <a:stCxn id="214" idx="2"/>
              <a:endCxn id="212" idx="7"/>
            </p:cNvCxnSpPr>
            <p:nvPr/>
          </p:nvCxnSpPr>
          <p:spPr>
            <a:xfrm flipH="1" flipV="1">
              <a:off x="7845586" y="2186659"/>
              <a:ext cx="731810" cy="110528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95BD204-ECAE-4615-AA89-62F1E8399E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83654" y="1155600"/>
              <a:ext cx="457200" cy="457200"/>
              <a:chOff x="9083273" y="2224226"/>
              <a:chExt cx="493034" cy="493034"/>
            </a:xfrm>
          </p:grpSpPr>
          <p:sp useBgFill="1">
            <p:nvSpPr>
              <p:cNvPr id="182" name="Oval 181">
                <a:extLst>
                  <a:ext uri="{FF2B5EF4-FFF2-40B4-BE49-F238E27FC236}">
                    <a16:creationId xmlns:a16="http://schemas.microsoft.com/office/drawing/2014/main" id="{DD73F9BF-1FC6-4718-A5D5-AEC7805FBEDB}"/>
                  </a:ext>
                </a:extLst>
              </p:cNvPr>
              <p:cNvSpPr/>
              <p:nvPr/>
            </p:nvSpPr>
            <p:spPr bwMode="auto">
              <a:xfrm rot="1910594">
                <a:off x="9083273" y="2224226"/>
                <a:ext cx="493034" cy="49303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3" name="boy" title="Icon of a man">
                <a:extLst>
                  <a:ext uri="{FF2B5EF4-FFF2-40B4-BE49-F238E27FC236}">
                    <a16:creationId xmlns:a16="http://schemas.microsoft.com/office/drawing/2014/main" id="{971E53C7-5825-423A-821B-28232949F49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189284" y="2265702"/>
                <a:ext cx="281011" cy="365760"/>
              </a:xfrm>
              <a:custGeom>
                <a:avLst/>
                <a:gdLst>
                  <a:gd name="T0" fmla="*/ 27 w 261"/>
                  <a:gd name="T1" fmla="*/ 104 h 339"/>
                  <a:gd name="T2" fmla="*/ 131 w 261"/>
                  <a:gd name="T3" fmla="*/ 0 h 339"/>
                  <a:gd name="T4" fmla="*/ 235 w 261"/>
                  <a:gd name="T5" fmla="*/ 104 h 339"/>
                  <a:gd name="T6" fmla="*/ 131 w 261"/>
                  <a:gd name="T7" fmla="*/ 208 h 339"/>
                  <a:gd name="T8" fmla="*/ 27 w 261"/>
                  <a:gd name="T9" fmla="*/ 104 h 339"/>
                  <a:gd name="T10" fmla="*/ 261 w 261"/>
                  <a:gd name="T11" fmla="*/ 339 h 339"/>
                  <a:gd name="T12" fmla="*/ 131 w 261"/>
                  <a:gd name="T13" fmla="*/ 208 h 339"/>
                  <a:gd name="T14" fmla="*/ 0 w 261"/>
                  <a:gd name="T15" fmla="*/ 339 h 339"/>
                  <a:gd name="T16" fmla="*/ 74 w 261"/>
                  <a:gd name="T17" fmla="*/ 221 h 339"/>
                  <a:gd name="T18" fmla="*/ 131 w 261"/>
                  <a:gd name="T19" fmla="*/ 274 h 339"/>
                  <a:gd name="T20" fmla="*/ 187 w 261"/>
                  <a:gd name="T21" fmla="*/ 221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1" h="339">
                    <a:moveTo>
                      <a:pt x="27" y="104"/>
                    </a:moveTo>
                    <a:cubicBezTo>
                      <a:pt x="27" y="47"/>
                      <a:pt x="73" y="0"/>
                      <a:pt x="131" y="0"/>
                    </a:cubicBezTo>
                    <a:cubicBezTo>
                      <a:pt x="188" y="0"/>
                      <a:pt x="235" y="47"/>
                      <a:pt x="235" y="104"/>
                    </a:cubicBezTo>
                    <a:cubicBezTo>
                      <a:pt x="235" y="162"/>
                      <a:pt x="188" y="208"/>
                      <a:pt x="131" y="208"/>
                    </a:cubicBezTo>
                    <a:cubicBezTo>
                      <a:pt x="73" y="208"/>
                      <a:pt x="27" y="162"/>
                      <a:pt x="27" y="104"/>
                    </a:cubicBezTo>
                    <a:close/>
                    <a:moveTo>
                      <a:pt x="261" y="339"/>
                    </a:moveTo>
                    <a:cubicBezTo>
                      <a:pt x="261" y="267"/>
                      <a:pt x="203" y="208"/>
                      <a:pt x="131" y="208"/>
                    </a:cubicBezTo>
                    <a:cubicBezTo>
                      <a:pt x="59" y="208"/>
                      <a:pt x="0" y="267"/>
                      <a:pt x="0" y="339"/>
                    </a:cubicBezTo>
                    <a:moveTo>
                      <a:pt x="74" y="221"/>
                    </a:moveTo>
                    <a:cubicBezTo>
                      <a:pt x="131" y="274"/>
                      <a:pt x="131" y="274"/>
                      <a:pt x="131" y="274"/>
                    </a:cubicBezTo>
                    <a:cubicBezTo>
                      <a:pt x="187" y="221"/>
                      <a:pt x="187" y="221"/>
                      <a:pt x="187" y="221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E52C245-4057-44BC-BA7A-832970FA9CBF}"/>
                </a:ext>
              </a:extLst>
            </p:cNvPr>
            <p:cNvCxnSpPr>
              <a:cxnSpLocks/>
              <a:stCxn id="202" idx="0"/>
              <a:endCxn id="182" idx="4"/>
            </p:cNvCxnSpPr>
            <p:nvPr/>
          </p:nvCxnSpPr>
          <p:spPr>
            <a:xfrm flipV="1">
              <a:off x="7034069" y="1578395"/>
              <a:ext cx="257576" cy="106238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2E768DB-FADA-4C3E-90EC-177FEAD7EEE8}"/>
                </a:ext>
              </a:extLst>
            </p:cNvPr>
            <p:cNvCxnSpPr>
              <a:cxnSpLocks/>
              <a:stCxn id="212" idx="3"/>
              <a:endCxn id="202" idx="7"/>
            </p:cNvCxnSpPr>
            <p:nvPr/>
          </p:nvCxnSpPr>
          <p:spPr>
            <a:xfrm flipH="1" flipV="1">
              <a:off x="7050040" y="1858866"/>
              <a:ext cx="371636" cy="156523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CC45F8C-6ECA-4699-A82F-FBA0E4FAE13C}"/>
                </a:ext>
              </a:extLst>
            </p:cNvPr>
            <p:cNvGrpSpPr/>
            <p:nvPr/>
          </p:nvGrpSpPr>
          <p:grpSpPr>
            <a:xfrm>
              <a:off x="950884" y="3421347"/>
              <a:ext cx="457200" cy="457200"/>
              <a:chOff x="4835090" y="6953298"/>
              <a:chExt cx="457200" cy="457200"/>
            </a:xfrm>
          </p:grpSpPr>
          <p:sp useBgFill="1">
            <p:nvSpPr>
              <p:cNvPr id="180" name="Oval 179">
                <a:extLst>
                  <a:ext uri="{FF2B5EF4-FFF2-40B4-BE49-F238E27FC236}">
                    <a16:creationId xmlns:a16="http://schemas.microsoft.com/office/drawing/2014/main" id="{B5A4F08B-F6A2-4DE1-A7EA-0B82B5927329}"/>
                  </a:ext>
                </a:extLst>
              </p:cNvPr>
              <p:cNvSpPr/>
              <p:nvPr/>
            </p:nvSpPr>
            <p:spPr bwMode="auto">
              <a:xfrm rot="623412">
                <a:off x="4835090" y="6953298"/>
                <a:ext cx="457200" cy="45720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1" name="Train2_EA0E" title="Icon of a train">
                <a:extLst>
                  <a:ext uri="{FF2B5EF4-FFF2-40B4-BE49-F238E27FC236}">
                    <a16:creationId xmlns:a16="http://schemas.microsoft.com/office/drawing/2014/main" id="{AF5FC3F7-B32D-457A-A86F-1B7BB26EE4E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939876" y="7021878"/>
                <a:ext cx="247628" cy="320040"/>
              </a:xfrm>
              <a:custGeom>
                <a:avLst/>
                <a:gdLst>
                  <a:gd name="T0" fmla="*/ 2996 w 2996"/>
                  <a:gd name="T1" fmla="*/ 3872 h 3872"/>
                  <a:gd name="T2" fmla="*/ 2369 w 2996"/>
                  <a:gd name="T3" fmla="*/ 3245 h 3872"/>
                  <a:gd name="T4" fmla="*/ 621 w 2996"/>
                  <a:gd name="T5" fmla="*/ 3251 h 3872"/>
                  <a:gd name="T6" fmla="*/ 0 w 2996"/>
                  <a:gd name="T7" fmla="*/ 3872 h 3872"/>
                  <a:gd name="T8" fmla="*/ 1867 w 2996"/>
                  <a:gd name="T9" fmla="*/ 1624 h 3872"/>
                  <a:gd name="T10" fmla="*/ 1492 w 2996"/>
                  <a:gd name="T11" fmla="*/ 1998 h 3872"/>
                  <a:gd name="T12" fmla="*/ 1117 w 2996"/>
                  <a:gd name="T13" fmla="*/ 1624 h 3872"/>
                  <a:gd name="T14" fmla="*/ 1492 w 2996"/>
                  <a:gd name="T15" fmla="*/ 1249 h 3872"/>
                  <a:gd name="T16" fmla="*/ 1867 w 2996"/>
                  <a:gd name="T17" fmla="*/ 1624 h 3872"/>
                  <a:gd name="T18" fmla="*/ 1492 w 2996"/>
                  <a:gd name="T19" fmla="*/ 0 h 3872"/>
                  <a:gd name="T20" fmla="*/ 1492 w 2996"/>
                  <a:gd name="T21" fmla="*/ 749 h 3872"/>
                  <a:gd name="T22" fmla="*/ 480 w 2996"/>
                  <a:gd name="T23" fmla="*/ 999 h 3872"/>
                  <a:gd name="T24" fmla="*/ 1492 w 2996"/>
                  <a:gd name="T25" fmla="*/ 749 h 3872"/>
                  <a:gd name="T26" fmla="*/ 2504 w 2996"/>
                  <a:gd name="T27" fmla="*/ 999 h 3872"/>
                  <a:gd name="T28" fmla="*/ 368 w 2996"/>
                  <a:gd name="T29" fmla="*/ 2748 h 3872"/>
                  <a:gd name="T30" fmla="*/ 2616 w 2996"/>
                  <a:gd name="T31" fmla="*/ 2748 h 3872"/>
                  <a:gd name="T32" fmla="*/ 1492 w 2996"/>
                  <a:gd name="T33" fmla="*/ 2748 h 3872"/>
                  <a:gd name="T34" fmla="*/ 1492 w 2996"/>
                  <a:gd name="T35" fmla="*/ 3539 h 3872"/>
                  <a:gd name="T36" fmla="*/ 2117 w 2996"/>
                  <a:gd name="T37" fmla="*/ 2748 h 3872"/>
                  <a:gd name="T38" fmla="*/ 2117 w 2996"/>
                  <a:gd name="T39" fmla="*/ 3330 h 3872"/>
                  <a:gd name="T40" fmla="*/ 867 w 2996"/>
                  <a:gd name="T41" fmla="*/ 2748 h 3872"/>
                  <a:gd name="T42" fmla="*/ 867 w 2996"/>
                  <a:gd name="T43" fmla="*/ 3330 h 3872"/>
                  <a:gd name="T44" fmla="*/ 2445 w 2996"/>
                  <a:gd name="T45" fmla="*/ 3221 h 3872"/>
                  <a:gd name="T46" fmla="*/ 1492 w 2996"/>
                  <a:gd name="T47" fmla="*/ 3539 h 3872"/>
                  <a:gd name="T48" fmla="*/ 539 w 2996"/>
                  <a:gd name="T49" fmla="*/ 3221 h 3872"/>
                  <a:gd name="T50" fmla="*/ 368 w 2996"/>
                  <a:gd name="T51" fmla="*/ 2984 h 3872"/>
                  <a:gd name="T52" fmla="*/ 368 w 2996"/>
                  <a:gd name="T53" fmla="*/ 1249 h 3872"/>
                  <a:gd name="T54" fmla="*/ 493 w 2996"/>
                  <a:gd name="T55" fmla="*/ 874 h 3872"/>
                  <a:gd name="T56" fmla="*/ 493 w 2996"/>
                  <a:gd name="T57" fmla="*/ 414 h 3872"/>
                  <a:gd name="T58" fmla="*/ 682 w 2996"/>
                  <a:gd name="T59" fmla="*/ 171 h 3872"/>
                  <a:gd name="T60" fmla="*/ 1242 w 2996"/>
                  <a:gd name="T61" fmla="*/ 31 h 3872"/>
                  <a:gd name="T62" fmla="*/ 1363 w 2996"/>
                  <a:gd name="T63" fmla="*/ 8 h 3872"/>
                  <a:gd name="T64" fmla="*/ 1492 w 2996"/>
                  <a:gd name="T65" fmla="*/ 0 h 3872"/>
                  <a:gd name="T66" fmla="*/ 1621 w 2996"/>
                  <a:gd name="T67" fmla="*/ 8 h 3872"/>
                  <a:gd name="T68" fmla="*/ 1742 w 2996"/>
                  <a:gd name="T69" fmla="*/ 31 h 3872"/>
                  <a:gd name="T70" fmla="*/ 2302 w 2996"/>
                  <a:gd name="T71" fmla="*/ 171 h 3872"/>
                  <a:gd name="T72" fmla="*/ 2491 w 2996"/>
                  <a:gd name="T73" fmla="*/ 414 h 3872"/>
                  <a:gd name="T74" fmla="*/ 2491 w 2996"/>
                  <a:gd name="T75" fmla="*/ 874 h 3872"/>
                  <a:gd name="T76" fmla="*/ 2616 w 2996"/>
                  <a:gd name="T77" fmla="*/ 1249 h 3872"/>
                  <a:gd name="T78" fmla="*/ 2616 w 2996"/>
                  <a:gd name="T79" fmla="*/ 2984 h 3872"/>
                  <a:gd name="T80" fmla="*/ 2445 w 2996"/>
                  <a:gd name="T81" fmla="*/ 3221 h 3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996" h="3872">
                    <a:moveTo>
                      <a:pt x="2996" y="3872"/>
                    </a:moveTo>
                    <a:cubicBezTo>
                      <a:pt x="2369" y="3245"/>
                      <a:pt x="2369" y="3245"/>
                      <a:pt x="2369" y="3245"/>
                    </a:cubicBezTo>
                    <a:moveTo>
                      <a:pt x="621" y="3251"/>
                    </a:moveTo>
                    <a:cubicBezTo>
                      <a:pt x="0" y="3872"/>
                      <a:pt x="0" y="3872"/>
                      <a:pt x="0" y="3872"/>
                    </a:cubicBezTo>
                    <a:moveTo>
                      <a:pt x="1867" y="1624"/>
                    </a:moveTo>
                    <a:cubicBezTo>
                      <a:pt x="1867" y="1831"/>
                      <a:pt x="1699" y="1998"/>
                      <a:pt x="1492" y="1998"/>
                    </a:cubicBezTo>
                    <a:cubicBezTo>
                      <a:pt x="1285" y="1998"/>
                      <a:pt x="1117" y="1831"/>
                      <a:pt x="1117" y="1624"/>
                    </a:cubicBezTo>
                    <a:cubicBezTo>
                      <a:pt x="1117" y="1417"/>
                      <a:pt x="1285" y="1249"/>
                      <a:pt x="1492" y="1249"/>
                    </a:cubicBezTo>
                    <a:cubicBezTo>
                      <a:pt x="1699" y="1249"/>
                      <a:pt x="1867" y="1417"/>
                      <a:pt x="1867" y="1624"/>
                    </a:cubicBezTo>
                    <a:close/>
                    <a:moveTo>
                      <a:pt x="1492" y="0"/>
                    </a:moveTo>
                    <a:cubicBezTo>
                      <a:pt x="1492" y="749"/>
                      <a:pt x="1492" y="749"/>
                      <a:pt x="1492" y="749"/>
                    </a:cubicBezTo>
                    <a:moveTo>
                      <a:pt x="480" y="999"/>
                    </a:moveTo>
                    <a:cubicBezTo>
                      <a:pt x="1492" y="749"/>
                      <a:pt x="1492" y="749"/>
                      <a:pt x="1492" y="749"/>
                    </a:cubicBezTo>
                    <a:cubicBezTo>
                      <a:pt x="2504" y="999"/>
                      <a:pt x="2504" y="999"/>
                      <a:pt x="2504" y="999"/>
                    </a:cubicBezTo>
                    <a:moveTo>
                      <a:pt x="368" y="2748"/>
                    </a:moveTo>
                    <a:cubicBezTo>
                      <a:pt x="2616" y="2748"/>
                      <a:pt x="2616" y="2748"/>
                      <a:pt x="2616" y="2748"/>
                    </a:cubicBezTo>
                    <a:moveTo>
                      <a:pt x="1492" y="2748"/>
                    </a:moveTo>
                    <a:cubicBezTo>
                      <a:pt x="1492" y="3539"/>
                      <a:pt x="1492" y="3539"/>
                      <a:pt x="1492" y="3539"/>
                    </a:cubicBezTo>
                    <a:moveTo>
                      <a:pt x="2117" y="2748"/>
                    </a:moveTo>
                    <a:cubicBezTo>
                      <a:pt x="2117" y="3330"/>
                      <a:pt x="2117" y="3330"/>
                      <a:pt x="2117" y="3330"/>
                    </a:cubicBezTo>
                    <a:moveTo>
                      <a:pt x="867" y="2748"/>
                    </a:moveTo>
                    <a:cubicBezTo>
                      <a:pt x="867" y="3330"/>
                      <a:pt x="867" y="3330"/>
                      <a:pt x="867" y="3330"/>
                    </a:cubicBezTo>
                    <a:moveTo>
                      <a:pt x="2445" y="3221"/>
                    </a:moveTo>
                    <a:cubicBezTo>
                      <a:pt x="1492" y="3539"/>
                      <a:pt x="1492" y="3539"/>
                      <a:pt x="1492" y="3539"/>
                    </a:cubicBezTo>
                    <a:cubicBezTo>
                      <a:pt x="539" y="3221"/>
                      <a:pt x="539" y="3221"/>
                      <a:pt x="539" y="3221"/>
                    </a:cubicBezTo>
                    <a:cubicBezTo>
                      <a:pt x="437" y="3187"/>
                      <a:pt x="368" y="3092"/>
                      <a:pt x="368" y="2984"/>
                    </a:cubicBezTo>
                    <a:cubicBezTo>
                      <a:pt x="368" y="1249"/>
                      <a:pt x="368" y="1249"/>
                      <a:pt x="368" y="1249"/>
                    </a:cubicBezTo>
                    <a:cubicBezTo>
                      <a:pt x="493" y="874"/>
                      <a:pt x="493" y="874"/>
                      <a:pt x="493" y="874"/>
                    </a:cubicBezTo>
                    <a:cubicBezTo>
                      <a:pt x="493" y="414"/>
                      <a:pt x="493" y="414"/>
                      <a:pt x="493" y="414"/>
                    </a:cubicBezTo>
                    <a:cubicBezTo>
                      <a:pt x="493" y="299"/>
                      <a:pt x="571" y="199"/>
                      <a:pt x="682" y="171"/>
                    </a:cubicBezTo>
                    <a:cubicBezTo>
                      <a:pt x="1242" y="31"/>
                      <a:pt x="1242" y="31"/>
                      <a:pt x="1242" y="31"/>
                    </a:cubicBezTo>
                    <a:cubicBezTo>
                      <a:pt x="1281" y="21"/>
                      <a:pt x="1321" y="13"/>
                      <a:pt x="1363" y="8"/>
                    </a:cubicBezTo>
                    <a:cubicBezTo>
                      <a:pt x="1404" y="3"/>
                      <a:pt x="1448" y="0"/>
                      <a:pt x="1492" y="0"/>
                    </a:cubicBezTo>
                    <a:cubicBezTo>
                      <a:pt x="1536" y="0"/>
                      <a:pt x="1580" y="3"/>
                      <a:pt x="1621" y="8"/>
                    </a:cubicBezTo>
                    <a:cubicBezTo>
                      <a:pt x="1663" y="13"/>
                      <a:pt x="1703" y="21"/>
                      <a:pt x="1742" y="31"/>
                    </a:cubicBezTo>
                    <a:cubicBezTo>
                      <a:pt x="2302" y="171"/>
                      <a:pt x="2302" y="171"/>
                      <a:pt x="2302" y="171"/>
                    </a:cubicBezTo>
                    <a:cubicBezTo>
                      <a:pt x="2413" y="199"/>
                      <a:pt x="2491" y="299"/>
                      <a:pt x="2491" y="414"/>
                    </a:cubicBezTo>
                    <a:cubicBezTo>
                      <a:pt x="2491" y="874"/>
                      <a:pt x="2491" y="874"/>
                      <a:pt x="2491" y="874"/>
                    </a:cubicBezTo>
                    <a:cubicBezTo>
                      <a:pt x="2616" y="1249"/>
                      <a:pt x="2616" y="1249"/>
                      <a:pt x="2616" y="1249"/>
                    </a:cubicBezTo>
                    <a:cubicBezTo>
                      <a:pt x="2616" y="2984"/>
                      <a:pt x="2616" y="2984"/>
                      <a:pt x="2616" y="2984"/>
                    </a:cubicBezTo>
                    <a:cubicBezTo>
                      <a:pt x="2616" y="3092"/>
                      <a:pt x="2547" y="3187"/>
                      <a:pt x="2445" y="3221"/>
                    </a:cubicBezTo>
                    <a:close/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FEED2B5-B8C8-40AB-A3E2-842854AF88FD}"/>
                </a:ext>
              </a:extLst>
            </p:cNvPr>
            <p:cNvGrpSpPr/>
            <p:nvPr/>
          </p:nvGrpSpPr>
          <p:grpSpPr>
            <a:xfrm>
              <a:off x="2335641" y="3655352"/>
              <a:ext cx="457200" cy="457200"/>
              <a:chOff x="4165619" y="6953298"/>
              <a:chExt cx="457200" cy="457200"/>
            </a:xfrm>
          </p:grpSpPr>
          <p:sp useBgFill="1">
            <p:nvSpPr>
              <p:cNvPr id="178" name="Oval 177">
                <a:extLst>
                  <a:ext uri="{FF2B5EF4-FFF2-40B4-BE49-F238E27FC236}">
                    <a16:creationId xmlns:a16="http://schemas.microsoft.com/office/drawing/2014/main" id="{28DFEA34-3B48-4BEA-A1E2-5F9060152744}"/>
                  </a:ext>
                </a:extLst>
              </p:cNvPr>
              <p:cNvSpPr/>
              <p:nvPr/>
            </p:nvSpPr>
            <p:spPr bwMode="auto">
              <a:xfrm>
                <a:off x="4165619" y="6953298"/>
                <a:ext cx="457200" cy="45720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9" name="Airplane_E709" title="Icon of an airplane">
                <a:extLst>
                  <a:ext uri="{FF2B5EF4-FFF2-40B4-BE49-F238E27FC236}">
                    <a16:creationId xmlns:a16="http://schemas.microsoft.com/office/drawing/2014/main" id="{82198AE9-A104-4F2B-89ED-53BCF04DA65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55340" y="7021878"/>
                <a:ext cx="315859" cy="320040"/>
              </a:xfrm>
              <a:custGeom>
                <a:avLst/>
                <a:gdLst>
                  <a:gd name="T0" fmla="*/ 1002 w 3707"/>
                  <a:gd name="T1" fmla="*/ 3755 h 3755"/>
                  <a:gd name="T2" fmla="*/ 1502 w 3707"/>
                  <a:gd name="T3" fmla="*/ 2253 h 3755"/>
                  <a:gd name="T4" fmla="*/ 751 w 3707"/>
                  <a:gd name="T5" fmla="*/ 2253 h 3755"/>
                  <a:gd name="T6" fmla="*/ 625 w 3707"/>
                  <a:gd name="T7" fmla="*/ 2503 h 3755"/>
                  <a:gd name="T8" fmla="*/ 0 w 3707"/>
                  <a:gd name="T9" fmla="*/ 2503 h 3755"/>
                  <a:gd name="T10" fmla="*/ 209 w 3707"/>
                  <a:gd name="T11" fmla="*/ 1877 h 3755"/>
                  <a:gd name="T12" fmla="*/ 0 w 3707"/>
                  <a:gd name="T13" fmla="*/ 1251 h 3755"/>
                  <a:gd name="T14" fmla="*/ 625 w 3707"/>
                  <a:gd name="T15" fmla="*/ 1251 h 3755"/>
                  <a:gd name="T16" fmla="*/ 751 w 3707"/>
                  <a:gd name="T17" fmla="*/ 1502 h 3755"/>
                  <a:gd name="T18" fmla="*/ 1502 w 3707"/>
                  <a:gd name="T19" fmla="*/ 1502 h 3755"/>
                  <a:gd name="T20" fmla="*/ 1002 w 3707"/>
                  <a:gd name="T21" fmla="*/ 0 h 3755"/>
                  <a:gd name="T22" fmla="*/ 1627 w 3707"/>
                  <a:gd name="T23" fmla="*/ 0 h 3755"/>
                  <a:gd name="T24" fmla="*/ 2378 w 3707"/>
                  <a:gd name="T25" fmla="*/ 1502 h 3755"/>
                  <a:gd name="T26" fmla="*/ 3331 w 3707"/>
                  <a:gd name="T27" fmla="*/ 1502 h 3755"/>
                  <a:gd name="T28" fmla="*/ 3707 w 3707"/>
                  <a:gd name="T29" fmla="*/ 1877 h 3755"/>
                  <a:gd name="T30" fmla="*/ 3331 w 3707"/>
                  <a:gd name="T31" fmla="*/ 2253 h 3755"/>
                  <a:gd name="T32" fmla="*/ 2378 w 3707"/>
                  <a:gd name="T33" fmla="*/ 2253 h 3755"/>
                  <a:gd name="T34" fmla="*/ 1627 w 3707"/>
                  <a:gd name="T35" fmla="*/ 3755 h 3755"/>
                  <a:gd name="T36" fmla="*/ 1002 w 3707"/>
                  <a:gd name="T37" fmla="*/ 3755 h 3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07" h="3755">
                    <a:moveTo>
                      <a:pt x="1002" y="3755"/>
                    </a:moveTo>
                    <a:cubicBezTo>
                      <a:pt x="1502" y="2253"/>
                      <a:pt x="1502" y="2253"/>
                      <a:pt x="1502" y="2253"/>
                    </a:cubicBezTo>
                    <a:cubicBezTo>
                      <a:pt x="751" y="2253"/>
                      <a:pt x="751" y="2253"/>
                      <a:pt x="751" y="2253"/>
                    </a:cubicBezTo>
                    <a:cubicBezTo>
                      <a:pt x="625" y="2503"/>
                      <a:pt x="625" y="2503"/>
                      <a:pt x="625" y="2503"/>
                    </a:cubicBezTo>
                    <a:cubicBezTo>
                      <a:pt x="0" y="2503"/>
                      <a:pt x="0" y="2503"/>
                      <a:pt x="0" y="2503"/>
                    </a:cubicBezTo>
                    <a:cubicBezTo>
                      <a:pt x="209" y="1877"/>
                      <a:pt x="209" y="1877"/>
                      <a:pt x="209" y="1877"/>
                    </a:cubicBezTo>
                    <a:cubicBezTo>
                      <a:pt x="0" y="1251"/>
                      <a:pt x="0" y="1251"/>
                      <a:pt x="0" y="1251"/>
                    </a:cubicBezTo>
                    <a:cubicBezTo>
                      <a:pt x="625" y="1251"/>
                      <a:pt x="625" y="1251"/>
                      <a:pt x="625" y="1251"/>
                    </a:cubicBezTo>
                    <a:cubicBezTo>
                      <a:pt x="751" y="1502"/>
                      <a:pt x="751" y="1502"/>
                      <a:pt x="751" y="1502"/>
                    </a:cubicBezTo>
                    <a:cubicBezTo>
                      <a:pt x="1502" y="1502"/>
                      <a:pt x="1502" y="1502"/>
                      <a:pt x="1502" y="1502"/>
                    </a:cubicBezTo>
                    <a:cubicBezTo>
                      <a:pt x="1002" y="0"/>
                      <a:pt x="1002" y="0"/>
                      <a:pt x="1002" y="0"/>
                    </a:cubicBezTo>
                    <a:cubicBezTo>
                      <a:pt x="1627" y="0"/>
                      <a:pt x="1627" y="0"/>
                      <a:pt x="1627" y="0"/>
                    </a:cubicBezTo>
                    <a:cubicBezTo>
                      <a:pt x="2378" y="1502"/>
                      <a:pt x="2378" y="1502"/>
                      <a:pt x="2378" y="1502"/>
                    </a:cubicBezTo>
                    <a:cubicBezTo>
                      <a:pt x="3331" y="1502"/>
                      <a:pt x="3331" y="1502"/>
                      <a:pt x="3331" y="1502"/>
                    </a:cubicBezTo>
                    <a:cubicBezTo>
                      <a:pt x="3538" y="1502"/>
                      <a:pt x="3707" y="1670"/>
                      <a:pt x="3707" y="1877"/>
                    </a:cubicBezTo>
                    <a:cubicBezTo>
                      <a:pt x="3707" y="2084"/>
                      <a:pt x="3538" y="2253"/>
                      <a:pt x="3331" y="2253"/>
                    </a:cubicBezTo>
                    <a:cubicBezTo>
                      <a:pt x="2378" y="2253"/>
                      <a:pt x="2378" y="2253"/>
                      <a:pt x="2378" y="2253"/>
                    </a:cubicBezTo>
                    <a:cubicBezTo>
                      <a:pt x="1627" y="3755"/>
                      <a:pt x="1627" y="3755"/>
                      <a:pt x="1627" y="3755"/>
                    </a:cubicBezTo>
                    <a:lnTo>
                      <a:pt x="1002" y="3755"/>
                    </a:lnTo>
                    <a:close/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202B047-2057-4682-89A6-FF17A49A392B}"/>
                </a:ext>
              </a:extLst>
            </p:cNvPr>
            <p:cNvGrpSpPr/>
            <p:nvPr/>
          </p:nvGrpSpPr>
          <p:grpSpPr>
            <a:xfrm>
              <a:off x="10102894" y="4888600"/>
              <a:ext cx="457200" cy="457200"/>
              <a:chOff x="5485511" y="6953298"/>
              <a:chExt cx="457200" cy="457200"/>
            </a:xfrm>
          </p:grpSpPr>
          <p:sp useBgFill="1">
            <p:nvSpPr>
              <p:cNvPr id="176" name="Oval 175">
                <a:extLst>
                  <a:ext uri="{FF2B5EF4-FFF2-40B4-BE49-F238E27FC236}">
                    <a16:creationId xmlns:a16="http://schemas.microsoft.com/office/drawing/2014/main" id="{C67DAE34-B8B4-4D9D-A69C-DF31721D402A}"/>
                  </a:ext>
                </a:extLst>
              </p:cNvPr>
              <p:cNvSpPr/>
              <p:nvPr/>
            </p:nvSpPr>
            <p:spPr bwMode="auto">
              <a:xfrm>
                <a:off x="5485511" y="6953298"/>
                <a:ext cx="457200" cy="45720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7" name="Temperature_med" title="Icon of a thermometer showing medium temperature">
                <a:extLst>
                  <a:ext uri="{FF2B5EF4-FFF2-40B4-BE49-F238E27FC236}">
                    <a16:creationId xmlns:a16="http://schemas.microsoft.com/office/drawing/2014/main" id="{19E93E7B-992E-4424-B3B2-46A4013C829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650119" y="7021878"/>
                <a:ext cx="127985" cy="320040"/>
              </a:xfrm>
              <a:custGeom>
                <a:avLst/>
                <a:gdLst>
                  <a:gd name="T0" fmla="*/ 748 w 1496"/>
                  <a:gd name="T1" fmla="*/ 3274 h 3743"/>
                  <a:gd name="T2" fmla="*/ 469 w 1496"/>
                  <a:gd name="T3" fmla="*/ 2995 h 3743"/>
                  <a:gd name="T4" fmla="*/ 748 w 1496"/>
                  <a:gd name="T5" fmla="*/ 2716 h 3743"/>
                  <a:gd name="T6" fmla="*/ 1027 w 1496"/>
                  <a:gd name="T7" fmla="*/ 2995 h 3743"/>
                  <a:gd name="T8" fmla="*/ 748 w 1496"/>
                  <a:gd name="T9" fmla="*/ 3274 h 3743"/>
                  <a:gd name="T10" fmla="*/ 1248 w 1496"/>
                  <a:gd name="T11" fmla="*/ 2439 h 3743"/>
                  <a:gd name="T12" fmla="*/ 1248 w 1496"/>
                  <a:gd name="T13" fmla="*/ 500 h 3743"/>
                  <a:gd name="T14" fmla="*/ 748 w 1496"/>
                  <a:gd name="T15" fmla="*/ 0 h 3743"/>
                  <a:gd name="T16" fmla="*/ 748 w 1496"/>
                  <a:gd name="T17" fmla="*/ 0 h 3743"/>
                  <a:gd name="T18" fmla="*/ 248 w 1496"/>
                  <a:gd name="T19" fmla="*/ 500 h 3743"/>
                  <a:gd name="T20" fmla="*/ 248 w 1496"/>
                  <a:gd name="T21" fmla="*/ 2439 h 3743"/>
                  <a:gd name="T22" fmla="*/ 0 w 1496"/>
                  <a:gd name="T23" fmla="*/ 2995 h 3743"/>
                  <a:gd name="T24" fmla="*/ 748 w 1496"/>
                  <a:gd name="T25" fmla="*/ 3743 h 3743"/>
                  <a:gd name="T26" fmla="*/ 1496 w 1496"/>
                  <a:gd name="T27" fmla="*/ 2995 h 3743"/>
                  <a:gd name="T28" fmla="*/ 1248 w 1496"/>
                  <a:gd name="T29" fmla="*/ 2439 h 3743"/>
                  <a:gd name="T30" fmla="*/ 748 w 1496"/>
                  <a:gd name="T31" fmla="*/ 1371 h 3743"/>
                  <a:gd name="T32" fmla="*/ 748 w 1496"/>
                  <a:gd name="T33" fmla="*/ 2716 h 3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96" h="3743">
                    <a:moveTo>
                      <a:pt x="748" y="3274"/>
                    </a:moveTo>
                    <a:cubicBezTo>
                      <a:pt x="594" y="3274"/>
                      <a:pt x="469" y="3149"/>
                      <a:pt x="469" y="2995"/>
                    </a:cubicBezTo>
                    <a:cubicBezTo>
                      <a:pt x="469" y="2841"/>
                      <a:pt x="594" y="2716"/>
                      <a:pt x="748" y="2716"/>
                    </a:cubicBezTo>
                    <a:cubicBezTo>
                      <a:pt x="902" y="2716"/>
                      <a:pt x="1027" y="2841"/>
                      <a:pt x="1027" y="2995"/>
                    </a:cubicBezTo>
                    <a:cubicBezTo>
                      <a:pt x="1027" y="3149"/>
                      <a:pt x="902" y="3274"/>
                      <a:pt x="748" y="3274"/>
                    </a:cubicBezTo>
                    <a:close/>
                    <a:moveTo>
                      <a:pt x="1248" y="2439"/>
                    </a:moveTo>
                    <a:cubicBezTo>
                      <a:pt x="1248" y="500"/>
                      <a:pt x="1248" y="500"/>
                      <a:pt x="1248" y="500"/>
                    </a:cubicBezTo>
                    <a:cubicBezTo>
                      <a:pt x="1248" y="224"/>
                      <a:pt x="1024" y="0"/>
                      <a:pt x="748" y="0"/>
                    </a:cubicBezTo>
                    <a:cubicBezTo>
                      <a:pt x="748" y="0"/>
                      <a:pt x="748" y="0"/>
                      <a:pt x="748" y="0"/>
                    </a:cubicBezTo>
                    <a:cubicBezTo>
                      <a:pt x="472" y="0"/>
                      <a:pt x="248" y="224"/>
                      <a:pt x="248" y="500"/>
                    </a:cubicBezTo>
                    <a:cubicBezTo>
                      <a:pt x="248" y="2439"/>
                      <a:pt x="248" y="2439"/>
                      <a:pt x="248" y="2439"/>
                    </a:cubicBezTo>
                    <a:cubicBezTo>
                      <a:pt x="96" y="2576"/>
                      <a:pt x="0" y="2774"/>
                      <a:pt x="0" y="2995"/>
                    </a:cubicBezTo>
                    <a:cubicBezTo>
                      <a:pt x="0" y="3408"/>
                      <a:pt x="335" y="3743"/>
                      <a:pt x="748" y="3743"/>
                    </a:cubicBezTo>
                    <a:cubicBezTo>
                      <a:pt x="1161" y="3743"/>
                      <a:pt x="1496" y="3408"/>
                      <a:pt x="1496" y="2995"/>
                    </a:cubicBezTo>
                    <a:cubicBezTo>
                      <a:pt x="1496" y="2774"/>
                      <a:pt x="1400" y="2576"/>
                      <a:pt x="1248" y="2439"/>
                    </a:cubicBezTo>
                    <a:close/>
                    <a:moveTo>
                      <a:pt x="748" y="1371"/>
                    </a:moveTo>
                    <a:cubicBezTo>
                      <a:pt x="748" y="2716"/>
                      <a:pt x="748" y="2716"/>
                      <a:pt x="748" y="2716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D485BB2-CA57-46D9-8AF2-3B308238148C}"/>
                </a:ext>
              </a:extLst>
            </p:cNvPr>
            <p:cNvGrpSpPr/>
            <p:nvPr/>
          </p:nvGrpSpPr>
          <p:grpSpPr>
            <a:xfrm>
              <a:off x="566513" y="2318426"/>
              <a:ext cx="457200" cy="457200"/>
              <a:chOff x="3534248" y="6953298"/>
              <a:chExt cx="457200" cy="457200"/>
            </a:xfrm>
          </p:grpSpPr>
          <p:sp useBgFill="1">
            <p:nvSpPr>
              <p:cNvPr id="174" name="Oval 173">
                <a:extLst>
                  <a:ext uri="{FF2B5EF4-FFF2-40B4-BE49-F238E27FC236}">
                    <a16:creationId xmlns:a16="http://schemas.microsoft.com/office/drawing/2014/main" id="{C897E50F-B820-421E-8D9F-E959F5F8616C}"/>
                  </a:ext>
                </a:extLst>
              </p:cNvPr>
              <p:cNvSpPr/>
              <p:nvPr/>
            </p:nvSpPr>
            <p:spPr bwMode="auto">
              <a:xfrm>
                <a:off x="3534248" y="6953298"/>
                <a:ext cx="457200" cy="45720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5" name="bot_3" title="Icon of two chevron brackets with two dots between them">
                <a:extLst>
                  <a:ext uri="{FF2B5EF4-FFF2-40B4-BE49-F238E27FC236}">
                    <a16:creationId xmlns:a16="http://schemas.microsoft.com/office/drawing/2014/main" id="{4846E96E-D0F8-4E8D-A8B5-ECD73796E5E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579968" y="7050682"/>
                <a:ext cx="365760" cy="262433"/>
              </a:xfrm>
              <a:custGeom>
                <a:avLst/>
                <a:gdLst>
                  <a:gd name="T0" fmla="*/ 134 w 420"/>
                  <a:gd name="T1" fmla="*/ 154 h 302"/>
                  <a:gd name="T2" fmla="*/ 157 w 420"/>
                  <a:gd name="T3" fmla="*/ 131 h 302"/>
                  <a:gd name="T4" fmla="*/ 180 w 420"/>
                  <a:gd name="T5" fmla="*/ 154 h 302"/>
                  <a:gd name="T6" fmla="*/ 157 w 420"/>
                  <a:gd name="T7" fmla="*/ 177 h 302"/>
                  <a:gd name="T8" fmla="*/ 134 w 420"/>
                  <a:gd name="T9" fmla="*/ 154 h 302"/>
                  <a:gd name="T10" fmla="*/ 241 w 420"/>
                  <a:gd name="T11" fmla="*/ 154 h 302"/>
                  <a:gd name="T12" fmla="*/ 264 w 420"/>
                  <a:gd name="T13" fmla="*/ 177 h 302"/>
                  <a:gd name="T14" fmla="*/ 287 w 420"/>
                  <a:gd name="T15" fmla="*/ 154 h 302"/>
                  <a:gd name="T16" fmla="*/ 264 w 420"/>
                  <a:gd name="T17" fmla="*/ 131 h 302"/>
                  <a:gd name="T18" fmla="*/ 241 w 420"/>
                  <a:gd name="T19" fmla="*/ 154 h 302"/>
                  <a:gd name="T20" fmla="*/ 276 w 420"/>
                  <a:gd name="T21" fmla="*/ 302 h 302"/>
                  <a:gd name="T22" fmla="*/ 410 w 420"/>
                  <a:gd name="T23" fmla="*/ 168 h 302"/>
                  <a:gd name="T24" fmla="*/ 410 w 420"/>
                  <a:gd name="T25" fmla="*/ 132 h 302"/>
                  <a:gd name="T26" fmla="*/ 276 w 420"/>
                  <a:gd name="T27" fmla="*/ 0 h 302"/>
                  <a:gd name="T28" fmla="*/ 144 w 420"/>
                  <a:gd name="T29" fmla="*/ 0 h 302"/>
                  <a:gd name="T30" fmla="*/ 10 w 420"/>
                  <a:gd name="T31" fmla="*/ 132 h 302"/>
                  <a:gd name="T32" fmla="*/ 10 w 420"/>
                  <a:gd name="T33" fmla="*/ 168 h 302"/>
                  <a:gd name="T34" fmla="*/ 145 w 420"/>
                  <a:gd name="T35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0" h="302">
                    <a:moveTo>
                      <a:pt x="134" y="154"/>
                    </a:moveTo>
                    <a:cubicBezTo>
                      <a:pt x="134" y="141"/>
                      <a:pt x="144" y="131"/>
                      <a:pt x="157" y="131"/>
                    </a:cubicBezTo>
                    <a:cubicBezTo>
                      <a:pt x="169" y="131"/>
                      <a:pt x="180" y="141"/>
                      <a:pt x="180" y="154"/>
                    </a:cubicBezTo>
                    <a:cubicBezTo>
                      <a:pt x="180" y="167"/>
                      <a:pt x="169" y="177"/>
                      <a:pt x="157" y="177"/>
                    </a:cubicBezTo>
                    <a:cubicBezTo>
                      <a:pt x="144" y="177"/>
                      <a:pt x="134" y="167"/>
                      <a:pt x="134" y="154"/>
                    </a:cubicBezTo>
                    <a:close/>
                    <a:moveTo>
                      <a:pt x="241" y="154"/>
                    </a:moveTo>
                    <a:cubicBezTo>
                      <a:pt x="241" y="167"/>
                      <a:pt x="251" y="177"/>
                      <a:pt x="264" y="177"/>
                    </a:cubicBezTo>
                    <a:cubicBezTo>
                      <a:pt x="276" y="177"/>
                      <a:pt x="287" y="167"/>
                      <a:pt x="287" y="154"/>
                    </a:cubicBezTo>
                    <a:cubicBezTo>
                      <a:pt x="287" y="141"/>
                      <a:pt x="276" y="131"/>
                      <a:pt x="264" y="131"/>
                    </a:cubicBezTo>
                    <a:cubicBezTo>
                      <a:pt x="251" y="131"/>
                      <a:pt x="241" y="141"/>
                      <a:pt x="241" y="154"/>
                    </a:cubicBezTo>
                    <a:close/>
                    <a:moveTo>
                      <a:pt x="276" y="302"/>
                    </a:moveTo>
                    <a:cubicBezTo>
                      <a:pt x="276" y="302"/>
                      <a:pt x="276" y="302"/>
                      <a:pt x="410" y="168"/>
                    </a:cubicBezTo>
                    <a:cubicBezTo>
                      <a:pt x="420" y="158"/>
                      <a:pt x="420" y="142"/>
                      <a:pt x="410" y="132"/>
                    </a:cubicBezTo>
                    <a:cubicBezTo>
                      <a:pt x="410" y="132"/>
                      <a:pt x="410" y="132"/>
                      <a:pt x="276" y="0"/>
                    </a:cubicBezTo>
                    <a:moveTo>
                      <a:pt x="144" y="0"/>
                    </a:moveTo>
                    <a:cubicBezTo>
                      <a:pt x="10" y="132"/>
                      <a:pt x="10" y="132"/>
                      <a:pt x="10" y="132"/>
                    </a:cubicBezTo>
                    <a:cubicBezTo>
                      <a:pt x="0" y="142"/>
                      <a:pt x="0" y="158"/>
                      <a:pt x="10" y="168"/>
                    </a:cubicBezTo>
                    <a:cubicBezTo>
                      <a:pt x="145" y="302"/>
                      <a:pt x="145" y="302"/>
                      <a:pt x="145" y="302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5626C5F-9138-4CFF-87E6-2AFFDDF6793A}"/>
                </a:ext>
              </a:extLst>
            </p:cNvPr>
            <p:cNvGrpSpPr/>
            <p:nvPr/>
          </p:nvGrpSpPr>
          <p:grpSpPr>
            <a:xfrm>
              <a:off x="8600552" y="5067390"/>
              <a:ext cx="457200" cy="457200"/>
              <a:chOff x="6135932" y="6953298"/>
              <a:chExt cx="457200" cy="457200"/>
            </a:xfrm>
          </p:grpSpPr>
          <p:sp useBgFill="1">
            <p:nvSpPr>
              <p:cNvPr id="172" name="Oval 171">
                <a:extLst>
                  <a:ext uri="{FF2B5EF4-FFF2-40B4-BE49-F238E27FC236}">
                    <a16:creationId xmlns:a16="http://schemas.microsoft.com/office/drawing/2014/main" id="{1EF6E378-B384-4B09-9E53-70D8D14319EC}"/>
                  </a:ext>
                </a:extLst>
              </p:cNvPr>
              <p:cNvSpPr/>
              <p:nvPr/>
            </p:nvSpPr>
            <p:spPr bwMode="auto">
              <a:xfrm>
                <a:off x="6135932" y="6953298"/>
                <a:ext cx="457200" cy="45720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3" name="speedometer_2" title="Icon of a spedometer showing fast speed">
                <a:extLst>
                  <a:ext uri="{FF2B5EF4-FFF2-40B4-BE49-F238E27FC236}">
                    <a16:creationId xmlns:a16="http://schemas.microsoft.com/office/drawing/2014/main" id="{A22CE8C8-B952-48BB-AB56-24EF9B0F4A5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204512" y="7021878"/>
                <a:ext cx="320040" cy="320040"/>
              </a:xfrm>
              <a:custGeom>
                <a:avLst/>
                <a:gdLst>
                  <a:gd name="T0" fmla="*/ 155 w 281"/>
                  <a:gd name="T1" fmla="*/ 155 h 281"/>
                  <a:gd name="T2" fmla="*/ 126 w 281"/>
                  <a:gd name="T3" fmla="*/ 155 h 281"/>
                  <a:gd name="T4" fmla="*/ 126 w 281"/>
                  <a:gd name="T5" fmla="*/ 126 h 281"/>
                  <a:gd name="T6" fmla="*/ 155 w 281"/>
                  <a:gd name="T7" fmla="*/ 126 h 281"/>
                  <a:gd name="T8" fmla="*/ 155 w 281"/>
                  <a:gd name="T9" fmla="*/ 155 h 281"/>
                  <a:gd name="T10" fmla="*/ 140 w 281"/>
                  <a:gd name="T11" fmla="*/ 0 h 281"/>
                  <a:gd name="T12" fmla="*/ 0 w 281"/>
                  <a:gd name="T13" fmla="*/ 141 h 281"/>
                  <a:gd name="T14" fmla="*/ 140 w 281"/>
                  <a:gd name="T15" fmla="*/ 281 h 281"/>
                  <a:gd name="T16" fmla="*/ 281 w 281"/>
                  <a:gd name="T17" fmla="*/ 141 h 281"/>
                  <a:gd name="T18" fmla="*/ 140 w 281"/>
                  <a:gd name="T19" fmla="*/ 0 h 281"/>
                  <a:gd name="T20" fmla="*/ 214 w 281"/>
                  <a:gd name="T21" fmla="*/ 210 h 281"/>
                  <a:gd name="T22" fmla="*/ 241 w 281"/>
                  <a:gd name="T23" fmla="*/ 141 h 281"/>
                  <a:gd name="T24" fmla="*/ 235 w 281"/>
                  <a:gd name="T25" fmla="*/ 105 h 281"/>
                  <a:gd name="T26" fmla="*/ 174 w 281"/>
                  <a:gd name="T27" fmla="*/ 45 h 281"/>
                  <a:gd name="T28" fmla="*/ 140 w 281"/>
                  <a:gd name="T29" fmla="*/ 40 h 281"/>
                  <a:gd name="T30" fmla="*/ 40 w 281"/>
                  <a:gd name="T31" fmla="*/ 141 h 281"/>
                  <a:gd name="T32" fmla="*/ 67 w 281"/>
                  <a:gd name="T33" fmla="*/ 210 h 281"/>
                  <a:gd name="T34" fmla="*/ 212 w 281"/>
                  <a:gd name="T35" fmla="*/ 69 h 281"/>
                  <a:gd name="T36" fmla="*/ 157 w 281"/>
                  <a:gd name="T37" fmla="*/ 124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1" h="281">
                    <a:moveTo>
                      <a:pt x="155" y="155"/>
                    </a:moveTo>
                    <a:cubicBezTo>
                      <a:pt x="147" y="164"/>
                      <a:pt x="134" y="164"/>
                      <a:pt x="126" y="155"/>
                    </a:cubicBezTo>
                    <a:cubicBezTo>
                      <a:pt x="117" y="147"/>
                      <a:pt x="117" y="134"/>
                      <a:pt x="126" y="126"/>
                    </a:cubicBezTo>
                    <a:cubicBezTo>
                      <a:pt x="134" y="118"/>
                      <a:pt x="147" y="117"/>
                      <a:pt x="155" y="126"/>
                    </a:cubicBezTo>
                    <a:cubicBezTo>
                      <a:pt x="164" y="134"/>
                      <a:pt x="164" y="147"/>
                      <a:pt x="155" y="155"/>
                    </a:cubicBezTo>
                    <a:close/>
                    <a:moveTo>
                      <a:pt x="140" y="0"/>
                    </a:moveTo>
                    <a:cubicBezTo>
                      <a:pt x="63" y="0"/>
                      <a:pt x="0" y="63"/>
                      <a:pt x="0" y="141"/>
                    </a:cubicBezTo>
                    <a:cubicBezTo>
                      <a:pt x="0" y="218"/>
                      <a:pt x="63" y="281"/>
                      <a:pt x="140" y="281"/>
                    </a:cubicBezTo>
                    <a:cubicBezTo>
                      <a:pt x="218" y="281"/>
                      <a:pt x="281" y="218"/>
                      <a:pt x="281" y="141"/>
                    </a:cubicBezTo>
                    <a:cubicBezTo>
                      <a:pt x="281" y="63"/>
                      <a:pt x="218" y="0"/>
                      <a:pt x="140" y="0"/>
                    </a:cubicBezTo>
                    <a:close/>
                    <a:moveTo>
                      <a:pt x="214" y="210"/>
                    </a:moveTo>
                    <a:cubicBezTo>
                      <a:pt x="231" y="192"/>
                      <a:pt x="241" y="168"/>
                      <a:pt x="241" y="141"/>
                    </a:cubicBezTo>
                    <a:cubicBezTo>
                      <a:pt x="241" y="128"/>
                      <a:pt x="239" y="116"/>
                      <a:pt x="235" y="105"/>
                    </a:cubicBezTo>
                    <a:moveTo>
                      <a:pt x="174" y="45"/>
                    </a:moveTo>
                    <a:cubicBezTo>
                      <a:pt x="163" y="42"/>
                      <a:pt x="152" y="40"/>
                      <a:pt x="140" y="40"/>
                    </a:cubicBezTo>
                    <a:cubicBezTo>
                      <a:pt x="85" y="40"/>
                      <a:pt x="40" y="85"/>
                      <a:pt x="40" y="141"/>
                    </a:cubicBezTo>
                    <a:cubicBezTo>
                      <a:pt x="40" y="168"/>
                      <a:pt x="50" y="192"/>
                      <a:pt x="67" y="210"/>
                    </a:cubicBezTo>
                    <a:moveTo>
                      <a:pt x="212" y="69"/>
                    </a:moveTo>
                    <a:cubicBezTo>
                      <a:pt x="157" y="124"/>
                      <a:pt x="157" y="124"/>
                      <a:pt x="157" y="124"/>
                    </a:cubicBez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983CA63-7BB1-41CC-9F6B-F8A89C71CB28}"/>
                </a:ext>
              </a:extLst>
            </p:cNvPr>
            <p:cNvGrpSpPr/>
            <p:nvPr/>
          </p:nvGrpSpPr>
          <p:grpSpPr>
            <a:xfrm>
              <a:off x="7766421" y="5184831"/>
              <a:ext cx="457200" cy="457200"/>
              <a:chOff x="6786353" y="6953298"/>
              <a:chExt cx="457200" cy="457200"/>
            </a:xfrm>
          </p:grpSpPr>
          <p:sp useBgFill="1">
            <p:nvSpPr>
              <p:cNvPr id="170" name="Oval 169">
                <a:extLst>
                  <a:ext uri="{FF2B5EF4-FFF2-40B4-BE49-F238E27FC236}">
                    <a16:creationId xmlns:a16="http://schemas.microsoft.com/office/drawing/2014/main" id="{F1BED45D-B88D-4FA9-A011-0F90682A1CD7}"/>
                  </a:ext>
                </a:extLst>
              </p:cNvPr>
              <p:cNvSpPr/>
              <p:nvPr/>
            </p:nvSpPr>
            <p:spPr bwMode="auto">
              <a:xfrm rot="20197877">
                <a:off x="6786353" y="6953298"/>
                <a:ext cx="457200" cy="45720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1" name="plant_3" title="Icon of three stalks of wheat">
                <a:extLst>
                  <a:ext uri="{FF2B5EF4-FFF2-40B4-BE49-F238E27FC236}">
                    <a16:creationId xmlns:a16="http://schemas.microsoft.com/office/drawing/2014/main" id="{39CD50B3-D471-4807-9092-71036C75B14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921989" y="7021878"/>
                <a:ext cx="185928" cy="320040"/>
              </a:xfrm>
              <a:custGeom>
                <a:avLst/>
                <a:gdLst>
                  <a:gd name="T0" fmla="*/ 130 w 205"/>
                  <a:gd name="T1" fmla="*/ 78 h 355"/>
                  <a:gd name="T2" fmla="*/ 102 w 205"/>
                  <a:gd name="T3" fmla="*/ 106 h 355"/>
                  <a:gd name="T4" fmla="*/ 73 w 205"/>
                  <a:gd name="T5" fmla="*/ 77 h 355"/>
                  <a:gd name="T6" fmla="*/ 73 w 205"/>
                  <a:gd name="T7" fmla="*/ 47 h 355"/>
                  <a:gd name="T8" fmla="*/ 102 w 205"/>
                  <a:gd name="T9" fmla="*/ 76 h 355"/>
                  <a:gd name="T10" fmla="*/ 130 w 205"/>
                  <a:gd name="T11" fmla="*/ 48 h 355"/>
                  <a:gd name="T12" fmla="*/ 73 w 205"/>
                  <a:gd name="T13" fmla="*/ 17 h 355"/>
                  <a:gd name="T14" fmla="*/ 102 w 205"/>
                  <a:gd name="T15" fmla="*/ 46 h 355"/>
                  <a:gd name="T16" fmla="*/ 130 w 205"/>
                  <a:gd name="T17" fmla="*/ 18 h 355"/>
                  <a:gd name="T18" fmla="*/ 102 w 205"/>
                  <a:gd name="T19" fmla="*/ 0 h 355"/>
                  <a:gd name="T20" fmla="*/ 102 w 205"/>
                  <a:gd name="T21" fmla="*/ 46 h 355"/>
                  <a:gd name="T22" fmla="*/ 146 w 205"/>
                  <a:gd name="T23" fmla="*/ 137 h 355"/>
                  <a:gd name="T24" fmla="*/ 174 w 205"/>
                  <a:gd name="T25" fmla="*/ 166 h 355"/>
                  <a:gd name="T26" fmla="*/ 202 w 205"/>
                  <a:gd name="T27" fmla="*/ 138 h 355"/>
                  <a:gd name="T28" fmla="*/ 146 w 205"/>
                  <a:gd name="T29" fmla="*/ 107 h 355"/>
                  <a:gd name="T30" fmla="*/ 174 w 205"/>
                  <a:gd name="T31" fmla="*/ 136 h 355"/>
                  <a:gd name="T32" fmla="*/ 202 w 205"/>
                  <a:gd name="T33" fmla="*/ 108 h 355"/>
                  <a:gd name="T34" fmla="*/ 146 w 205"/>
                  <a:gd name="T35" fmla="*/ 77 h 355"/>
                  <a:gd name="T36" fmla="*/ 174 w 205"/>
                  <a:gd name="T37" fmla="*/ 106 h 355"/>
                  <a:gd name="T38" fmla="*/ 202 w 205"/>
                  <a:gd name="T39" fmla="*/ 78 h 355"/>
                  <a:gd name="T40" fmla="*/ 174 w 205"/>
                  <a:gd name="T41" fmla="*/ 60 h 355"/>
                  <a:gd name="T42" fmla="*/ 174 w 205"/>
                  <a:gd name="T43" fmla="*/ 106 h 355"/>
                  <a:gd name="T44" fmla="*/ 5 w 205"/>
                  <a:gd name="T45" fmla="*/ 137 h 355"/>
                  <a:gd name="T46" fmla="*/ 34 w 205"/>
                  <a:gd name="T47" fmla="*/ 166 h 355"/>
                  <a:gd name="T48" fmla="*/ 62 w 205"/>
                  <a:gd name="T49" fmla="*/ 138 h 355"/>
                  <a:gd name="T50" fmla="*/ 5 w 205"/>
                  <a:gd name="T51" fmla="*/ 107 h 355"/>
                  <a:gd name="T52" fmla="*/ 34 w 205"/>
                  <a:gd name="T53" fmla="*/ 136 h 355"/>
                  <a:gd name="T54" fmla="*/ 62 w 205"/>
                  <a:gd name="T55" fmla="*/ 108 h 355"/>
                  <a:gd name="T56" fmla="*/ 5 w 205"/>
                  <a:gd name="T57" fmla="*/ 77 h 355"/>
                  <a:gd name="T58" fmla="*/ 34 w 205"/>
                  <a:gd name="T59" fmla="*/ 106 h 355"/>
                  <a:gd name="T60" fmla="*/ 62 w 205"/>
                  <a:gd name="T61" fmla="*/ 78 h 355"/>
                  <a:gd name="T62" fmla="*/ 34 w 205"/>
                  <a:gd name="T63" fmla="*/ 60 h 355"/>
                  <a:gd name="T64" fmla="*/ 34 w 205"/>
                  <a:gd name="T65" fmla="*/ 106 h 355"/>
                  <a:gd name="T66" fmla="*/ 34 w 205"/>
                  <a:gd name="T67" fmla="*/ 208 h 355"/>
                  <a:gd name="T68" fmla="*/ 34 w 205"/>
                  <a:gd name="T69" fmla="*/ 166 h 355"/>
                  <a:gd name="T70" fmla="*/ 102 w 205"/>
                  <a:gd name="T71" fmla="*/ 106 h 355"/>
                  <a:gd name="T72" fmla="*/ 102 w 205"/>
                  <a:gd name="T73" fmla="*/ 252 h 355"/>
                  <a:gd name="T74" fmla="*/ 174 w 205"/>
                  <a:gd name="T75" fmla="*/ 166 h 355"/>
                  <a:gd name="T76" fmla="*/ 174 w 205"/>
                  <a:gd name="T77" fmla="*/ 204 h 355"/>
                  <a:gd name="T78" fmla="*/ 31 w 205"/>
                  <a:gd name="T79" fmla="*/ 294 h 355"/>
                  <a:gd name="T80" fmla="*/ 88 w 205"/>
                  <a:gd name="T81" fmla="*/ 349 h 355"/>
                  <a:gd name="T82" fmla="*/ 78 w 205"/>
                  <a:gd name="T83" fmla="*/ 270 h 355"/>
                  <a:gd name="T84" fmla="*/ 2 w 205"/>
                  <a:gd name="T85" fmla="*/ 173 h 355"/>
                  <a:gd name="T86" fmla="*/ 31 w 205"/>
                  <a:gd name="T87" fmla="*/ 294 h 355"/>
                  <a:gd name="T88" fmla="*/ 174 w 205"/>
                  <a:gd name="T89" fmla="*/ 294 h 355"/>
                  <a:gd name="T90" fmla="*/ 203 w 205"/>
                  <a:gd name="T91" fmla="*/ 173 h 355"/>
                  <a:gd name="T92" fmla="*/ 127 w 205"/>
                  <a:gd name="T93" fmla="*/ 270 h 355"/>
                  <a:gd name="T94" fmla="*/ 117 w 205"/>
                  <a:gd name="T95" fmla="*/ 349 h 355"/>
                  <a:gd name="T96" fmla="*/ 174 w 205"/>
                  <a:gd name="T97" fmla="*/ 294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5" h="355">
                    <a:moveTo>
                      <a:pt x="130" y="78"/>
                    </a:moveTo>
                    <a:cubicBezTo>
                      <a:pt x="102" y="106"/>
                      <a:pt x="102" y="106"/>
                      <a:pt x="102" y="106"/>
                    </a:cubicBezTo>
                    <a:cubicBezTo>
                      <a:pt x="73" y="77"/>
                      <a:pt x="73" y="77"/>
                      <a:pt x="73" y="77"/>
                    </a:cubicBezTo>
                    <a:moveTo>
                      <a:pt x="73" y="47"/>
                    </a:moveTo>
                    <a:cubicBezTo>
                      <a:pt x="102" y="76"/>
                      <a:pt x="102" y="76"/>
                      <a:pt x="102" y="76"/>
                    </a:cubicBezTo>
                    <a:cubicBezTo>
                      <a:pt x="130" y="48"/>
                      <a:pt x="130" y="48"/>
                      <a:pt x="130" y="48"/>
                    </a:cubicBezTo>
                    <a:moveTo>
                      <a:pt x="73" y="17"/>
                    </a:moveTo>
                    <a:cubicBezTo>
                      <a:pt x="102" y="46"/>
                      <a:pt x="102" y="46"/>
                      <a:pt x="102" y="46"/>
                    </a:cubicBezTo>
                    <a:cubicBezTo>
                      <a:pt x="130" y="18"/>
                      <a:pt x="130" y="18"/>
                      <a:pt x="130" y="18"/>
                    </a:cubicBezTo>
                    <a:moveTo>
                      <a:pt x="102" y="0"/>
                    </a:moveTo>
                    <a:cubicBezTo>
                      <a:pt x="102" y="46"/>
                      <a:pt x="102" y="46"/>
                      <a:pt x="102" y="46"/>
                    </a:cubicBezTo>
                    <a:moveTo>
                      <a:pt x="146" y="137"/>
                    </a:moveTo>
                    <a:cubicBezTo>
                      <a:pt x="174" y="166"/>
                      <a:pt x="174" y="166"/>
                      <a:pt x="174" y="166"/>
                    </a:cubicBezTo>
                    <a:cubicBezTo>
                      <a:pt x="202" y="138"/>
                      <a:pt x="202" y="138"/>
                      <a:pt x="202" y="138"/>
                    </a:cubicBezTo>
                    <a:moveTo>
                      <a:pt x="146" y="107"/>
                    </a:moveTo>
                    <a:cubicBezTo>
                      <a:pt x="174" y="136"/>
                      <a:pt x="174" y="136"/>
                      <a:pt x="174" y="136"/>
                    </a:cubicBezTo>
                    <a:cubicBezTo>
                      <a:pt x="202" y="108"/>
                      <a:pt x="202" y="108"/>
                      <a:pt x="202" y="108"/>
                    </a:cubicBezTo>
                    <a:moveTo>
                      <a:pt x="146" y="77"/>
                    </a:moveTo>
                    <a:cubicBezTo>
                      <a:pt x="174" y="106"/>
                      <a:pt x="174" y="106"/>
                      <a:pt x="174" y="106"/>
                    </a:cubicBezTo>
                    <a:cubicBezTo>
                      <a:pt x="202" y="78"/>
                      <a:pt x="202" y="78"/>
                      <a:pt x="202" y="78"/>
                    </a:cubicBezTo>
                    <a:moveTo>
                      <a:pt x="174" y="60"/>
                    </a:moveTo>
                    <a:cubicBezTo>
                      <a:pt x="174" y="106"/>
                      <a:pt x="174" y="106"/>
                      <a:pt x="174" y="106"/>
                    </a:cubicBezTo>
                    <a:moveTo>
                      <a:pt x="5" y="137"/>
                    </a:moveTo>
                    <a:cubicBezTo>
                      <a:pt x="34" y="166"/>
                      <a:pt x="34" y="166"/>
                      <a:pt x="34" y="166"/>
                    </a:cubicBezTo>
                    <a:cubicBezTo>
                      <a:pt x="62" y="138"/>
                      <a:pt x="62" y="138"/>
                      <a:pt x="62" y="138"/>
                    </a:cubicBezTo>
                    <a:moveTo>
                      <a:pt x="5" y="107"/>
                    </a:moveTo>
                    <a:cubicBezTo>
                      <a:pt x="34" y="136"/>
                      <a:pt x="34" y="136"/>
                      <a:pt x="34" y="136"/>
                    </a:cubicBezTo>
                    <a:cubicBezTo>
                      <a:pt x="62" y="108"/>
                      <a:pt x="62" y="108"/>
                      <a:pt x="62" y="108"/>
                    </a:cubicBezTo>
                    <a:moveTo>
                      <a:pt x="5" y="77"/>
                    </a:moveTo>
                    <a:cubicBezTo>
                      <a:pt x="34" y="106"/>
                      <a:pt x="34" y="106"/>
                      <a:pt x="34" y="106"/>
                    </a:cubicBezTo>
                    <a:cubicBezTo>
                      <a:pt x="62" y="78"/>
                      <a:pt x="62" y="78"/>
                      <a:pt x="62" y="78"/>
                    </a:cubicBezTo>
                    <a:moveTo>
                      <a:pt x="34" y="60"/>
                    </a:moveTo>
                    <a:cubicBezTo>
                      <a:pt x="34" y="106"/>
                      <a:pt x="34" y="106"/>
                      <a:pt x="34" y="106"/>
                    </a:cubicBezTo>
                    <a:moveTo>
                      <a:pt x="34" y="208"/>
                    </a:moveTo>
                    <a:cubicBezTo>
                      <a:pt x="34" y="166"/>
                      <a:pt x="34" y="166"/>
                      <a:pt x="34" y="166"/>
                    </a:cubicBezTo>
                    <a:moveTo>
                      <a:pt x="102" y="106"/>
                    </a:moveTo>
                    <a:cubicBezTo>
                      <a:pt x="102" y="252"/>
                      <a:pt x="102" y="252"/>
                      <a:pt x="102" y="252"/>
                    </a:cubicBezTo>
                    <a:moveTo>
                      <a:pt x="174" y="166"/>
                    </a:moveTo>
                    <a:cubicBezTo>
                      <a:pt x="174" y="204"/>
                      <a:pt x="174" y="204"/>
                      <a:pt x="174" y="204"/>
                    </a:cubicBezTo>
                    <a:moveTo>
                      <a:pt x="31" y="294"/>
                    </a:moveTo>
                    <a:cubicBezTo>
                      <a:pt x="45" y="323"/>
                      <a:pt x="75" y="355"/>
                      <a:pt x="88" y="349"/>
                    </a:cubicBezTo>
                    <a:cubicBezTo>
                      <a:pt x="101" y="342"/>
                      <a:pt x="97" y="307"/>
                      <a:pt x="78" y="270"/>
                    </a:cubicBezTo>
                    <a:cubicBezTo>
                      <a:pt x="60" y="233"/>
                      <a:pt x="3" y="173"/>
                      <a:pt x="2" y="173"/>
                    </a:cubicBezTo>
                    <a:cubicBezTo>
                      <a:pt x="0" y="172"/>
                      <a:pt x="17" y="264"/>
                      <a:pt x="31" y="294"/>
                    </a:cubicBezTo>
                    <a:close/>
                    <a:moveTo>
                      <a:pt x="174" y="294"/>
                    </a:moveTo>
                    <a:cubicBezTo>
                      <a:pt x="189" y="264"/>
                      <a:pt x="205" y="172"/>
                      <a:pt x="203" y="173"/>
                    </a:cubicBezTo>
                    <a:cubicBezTo>
                      <a:pt x="202" y="173"/>
                      <a:pt x="145" y="233"/>
                      <a:pt x="127" y="270"/>
                    </a:cubicBezTo>
                    <a:cubicBezTo>
                      <a:pt x="109" y="307"/>
                      <a:pt x="104" y="342"/>
                      <a:pt x="117" y="349"/>
                    </a:cubicBezTo>
                    <a:cubicBezTo>
                      <a:pt x="130" y="355"/>
                      <a:pt x="160" y="323"/>
                      <a:pt x="174" y="294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2E3B376-D90C-4014-846A-76B953913796}"/>
                </a:ext>
              </a:extLst>
            </p:cNvPr>
            <p:cNvCxnSpPr>
              <a:cxnSpLocks/>
              <a:stCxn id="244" idx="5"/>
              <a:endCxn id="238" idx="2"/>
            </p:cNvCxnSpPr>
            <p:nvPr/>
          </p:nvCxnSpPr>
          <p:spPr>
            <a:xfrm flipV="1">
              <a:off x="9162029" y="4561806"/>
              <a:ext cx="420162" cy="17811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C81A3FB-2ADE-475E-94AC-3498A964C2F4}"/>
                </a:ext>
              </a:extLst>
            </p:cNvPr>
            <p:cNvCxnSpPr>
              <a:cxnSpLocks/>
              <a:stCxn id="244" idx="1"/>
              <a:endCxn id="228" idx="7"/>
            </p:cNvCxnSpPr>
            <p:nvPr/>
          </p:nvCxnSpPr>
          <p:spPr>
            <a:xfrm flipH="1" flipV="1">
              <a:off x="8416158" y="4401273"/>
              <a:ext cx="312215" cy="33514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954CB05-2C53-4D9D-A8DA-CC7430D4CA34}"/>
                </a:ext>
              </a:extLst>
            </p:cNvPr>
            <p:cNvCxnSpPr>
              <a:cxnSpLocks/>
              <a:stCxn id="234" idx="7"/>
              <a:endCxn id="226" idx="4"/>
            </p:cNvCxnSpPr>
            <p:nvPr/>
          </p:nvCxnSpPr>
          <p:spPr>
            <a:xfrm flipV="1">
              <a:off x="7308481" y="4797392"/>
              <a:ext cx="205217" cy="300029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6D6A115-C598-424C-A09C-6BAA50F89368}"/>
                </a:ext>
              </a:extLst>
            </p:cNvPr>
            <p:cNvCxnSpPr>
              <a:cxnSpLocks/>
              <a:stCxn id="226" idx="7"/>
              <a:endCxn id="228" idx="4"/>
            </p:cNvCxnSpPr>
            <p:nvPr/>
          </p:nvCxnSpPr>
          <p:spPr>
            <a:xfrm flipV="1">
              <a:off x="7809346" y="4367049"/>
              <a:ext cx="223948" cy="128660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86B670C-9822-4974-A980-24C5B2D74179}"/>
                </a:ext>
              </a:extLst>
            </p:cNvPr>
            <p:cNvCxnSpPr>
              <a:cxnSpLocks/>
              <a:stCxn id="172" idx="2"/>
              <a:endCxn id="170" idx="6"/>
            </p:cNvCxnSpPr>
            <p:nvPr/>
          </p:nvCxnSpPr>
          <p:spPr>
            <a:xfrm flipH="1">
              <a:off x="8204869" y="5295990"/>
              <a:ext cx="395683" cy="26768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10E8B7A-E549-4740-ACE6-7CE8A7B578E9}"/>
                </a:ext>
              </a:extLst>
            </p:cNvPr>
            <p:cNvCxnSpPr>
              <a:cxnSpLocks/>
              <a:stCxn id="226" idx="5"/>
              <a:endCxn id="170" idx="0"/>
            </p:cNvCxnSpPr>
            <p:nvPr/>
          </p:nvCxnSpPr>
          <p:spPr>
            <a:xfrm>
              <a:off x="7688652" y="4795625"/>
              <a:ext cx="215696" cy="407958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569593D-D46B-4FBB-8478-212D09B1E1C3}"/>
                </a:ext>
              </a:extLst>
            </p:cNvPr>
            <p:cNvCxnSpPr>
              <a:cxnSpLocks/>
              <a:stCxn id="178" idx="2"/>
              <a:endCxn id="180" idx="6"/>
            </p:cNvCxnSpPr>
            <p:nvPr/>
          </p:nvCxnSpPr>
          <p:spPr>
            <a:xfrm flipH="1" flipV="1">
              <a:off x="1404335" y="3691175"/>
              <a:ext cx="931306" cy="192777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D842D42-DAF8-4417-9AE5-247721C58944}"/>
                </a:ext>
              </a:extLst>
            </p:cNvPr>
            <p:cNvGrpSpPr/>
            <p:nvPr/>
          </p:nvGrpSpPr>
          <p:grpSpPr>
            <a:xfrm>
              <a:off x="3358121" y="1632143"/>
              <a:ext cx="457200" cy="457200"/>
              <a:chOff x="1724949" y="2851929"/>
              <a:chExt cx="457200" cy="457200"/>
            </a:xfrm>
          </p:grpSpPr>
          <p:sp useBgFill="1">
            <p:nvSpPr>
              <p:cNvPr id="168" name="Oval 167">
                <a:extLst>
                  <a:ext uri="{FF2B5EF4-FFF2-40B4-BE49-F238E27FC236}">
                    <a16:creationId xmlns:a16="http://schemas.microsoft.com/office/drawing/2014/main" id="{FC4E2F1A-A5CA-44B9-AACF-4093CB16DE05}"/>
                  </a:ext>
                </a:extLst>
              </p:cNvPr>
              <p:cNvSpPr/>
              <p:nvPr/>
            </p:nvSpPr>
            <p:spPr bwMode="auto">
              <a:xfrm>
                <a:off x="1724949" y="2851929"/>
                <a:ext cx="457200" cy="457200"/>
              </a:xfrm>
              <a:prstGeom prst="ellipse">
                <a:avLst/>
              </a:prstGeom>
              <a:ln w="63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9" name="Picture 2" descr="See the source image">
                <a:extLst>
                  <a:ext uri="{FF2B5EF4-FFF2-40B4-BE49-F238E27FC236}">
                    <a16:creationId xmlns:a16="http://schemas.microsoft.com/office/drawing/2014/main" id="{F12A3399-3A79-4E86-A924-DB831B10AE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biLevel thresh="5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3241" y="2986997"/>
                <a:ext cx="320618" cy="1769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0945EC4-37D3-4480-A57F-6E364785E77E}"/>
                </a:ext>
              </a:extLst>
            </p:cNvPr>
            <p:cNvGrpSpPr/>
            <p:nvPr/>
          </p:nvGrpSpPr>
          <p:grpSpPr>
            <a:xfrm>
              <a:off x="1814867" y="3161209"/>
              <a:ext cx="457200" cy="457200"/>
              <a:chOff x="1896861" y="2824101"/>
              <a:chExt cx="457200" cy="457200"/>
            </a:xfrm>
          </p:grpSpPr>
          <p:sp useBgFill="1">
            <p:nvSpPr>
              <p:cNvPr id="166" name="Oval 165">
                <a:extLst>
                  <a:ext uri="{FF2B5EF4-FFF2-40B4-BE49-F238E27FC236}">
                    <a16:creationId xmlns:a16="http://schemas.microsoft.com/office/drawing/2014/main" id="{009BAE06-BFC9-43B2-BE2C-A5AF3B48A1D5}"/>
                  </a:ext>
                </a:extLst>
              </p:cNvPr>
              <p:cNvSpPr/>
              <p:nvPr/>
            </p:nvSpPr>
            <p:spPr bwMode="auto">
              <a:xfrm>
                <a:off x="1896861" y="2824101"/>
                <a:ext cx="457200" cy="457200"/>
              </a:xfrm>
              <a:prstGeom prst="ellipse">
                <a:avLst/>
              </a:prstGeom>
              <a:ln w="63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8CDB4281-B804-4E12-B8AC-D812A52018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08035" y="2835275"/>
                <a:ext cx="434852" cy="434852"/>
              </a:xfrm>
              <a:prstGeom prst="ellipse">
                <a:avLst/>
              </a:prstGeom>
              <a:ln>
                <a:noFill/>
              </a:ln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B09FF9E-147B-471F-8D63-C8E4FA0B7D85}"/>
                </a:ext>
              </a:extLst>
            </p:cNvPr>
            <p:cNvGrpSpPr/>
            <p:nvPr/>
          </p:nvGrpSpPr>
          <p:grpSpPr>
            <a:xfrm>
              <a:off x="2736351" y="2614282"/>
              <a:ext cx="457200" cy="457200"/>
              <a:chOff x="2544684" y="2284726"/>
              <a:chExt cx="457200" cy="457200"/>
            </a:xfrm>
          </p:grpSpPr>
          <p:sp useBgFill="1">
            <p:nvSpPr>
              <p:cNvPr id="164" name="Oval 163">
                <a:extLst>
                  <a:ext uri="{FF2B5EF4-FFF2-40B4-BE49-F238E27FC236}">
                    <a16:creationId xmlns:a16="http://schemas.microsoft.com/office/drawing/2014/main" id="{A908AFEE-A9D0-4F1D-9A42-80C472597142}"/>
                  </a:ext>
                </a:extLst>
              </p:cNvPr>
              <p:cNvSpPr/>
              <p:nvPr/>
            </p:nvSpPr>
            <p:spPr bwMode="auto">
              <a:xfrm>
                <a:off x="2544684" y="2284726"/>
                <a:ext cx="457200" cy="457200"/>
              </a:xfrm>
              <a:prstGeom prst="ellipse">
                <a:avLst/>
              </a:prstGeom>
              <a:ln w="63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C0849D3F-AB4A-419B-9FD5-BAEB823B2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94469" y="2459184"/>
                <a:ext cx="357630" cy="108284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87CE195-8B11-48FC-B4C6-4B233E543626}"/>
                </a:ext>
              </a:extLst>
            </p:cNvPr>
            <p:cNvGrpSpPr/>
            <p:nvPr/>
          </p:nvGrpSpPr>
          <p:grpSpPr>
            <a:xfrm>
              <a:off x="4128254" y="2872422"/>
              <a:ext cx="457200" cy="457200"/>
              <a:chOff x="3352499" y="2284390"/>
              <a:chExt cx="457200" cy="457200"/>
            </a:xfrm>
          </p:grpSpPr>
          <p:sp useBgFill="1">
            <p:nvSpPr>
              <p:cNvPr id="162" name="Oval 161">
                <a:extLst>
                  <a:ext uri="{FF2B5EF4-FFF2-40B4-BE49-F238E27FC236}">
                    <a16:creationId xmlns:a16="http://schemas.microsoft.com/office/drawing/2014/main" id="{44D145D0-5C4B-4873-9AF9-5E841FCCBAB7}"/>
                  </a:ext>
                </a:extLst>
              </p:cNvPr>
              <p:cNvSpPr/>
              <p:nvPr/>
            </p:nvSpPr>
            <p:spPr bwMode="auto">
              <a:xfrm>
                <a:off x="3352499" y="2284390"/>
                <a:ext cx="457200" cy="457200"/>
              </a:xfrm>
              <a:prstGeom prst="ellipse">
                <a:avLst/>
              </a:prstGeom>
              <a:ln w="63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8E0B80B9-FF25-43B5-9D01-C0FD1A9B30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5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47185" y="2395799"/>
                <a:ext cx="267828" cy="244110"/>
              </a:xfrm>
              <a:prstGeom prst="rect">
                <a:avLst/>
              </a:prstGeom>
            </p:spPr>
          </p:pic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8DDF4FA-9721-4678-A703-54D3D0EB799E}"/>
                </a:ext>
              </a:extLst>
            </p:cNvPr>
            <p:cNvGrpSpPr/>
            <p:nvPr/>
          </p:nvGrpSpPr>
          <p:grpSpPr>
            <a:xfrm>
              <a:off x="2051692" y="1772279"/>
              <a:ext cx="457200" cy="457200"/>
              <a:chOff x="401859" y="3990789"/>
              <a:chExt cx="457200" cy="457200"/>
            </a:xfrm>
          </p:grpSpPr>
          <p:sp useBgFill="1">
            <p:nvSpPr>
              <p:cNvPr id="160" name="Oval 159">
                <a:extLst>
                  <a:ext uri="{FF2B5EF4-FFF2-40B4-BE49-F238E27FC236}">
                    <a16:creationId xmlns:a16="http://schemas.microsoft.com/office/drawing/2014/main" id="{7182A5BF-D63B-48FE-B188-C6A90FCD2A9B}"/>
                  </a:ext>
                </a:extLst>
              </p:cNvPr>
              <p:cNvSpPr/>
              <p:nvPr/>
            </p:nvSpPr>
            <p:spPr bwMode="auto">
              <a:xfrm>
                <a:off x="401859" y="3990789"/>
                <a:ext cx="457200" cy="457200"/>
              </a:xfrm>
              <a:prstGeom prst="ellipse">
                <a:avLst/>
              </a:prstGeom>
              <a:ln w="63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1" name="Freeform 16">
                <a:extLst>
                  <a:ext uri="{FF2B5EF4-FFF2-40B4-BE49-F238E27FC236}">
                    <a16:creationId xmlns:a16="http://schemas.microsoft.com/office/drawing/2014/main" id="{0CF257A3-17FD-4837-97A3-4C35D6E9A11C}"/>
                  </a:ext>
                </a:extLst>
              </p:cNvPr>
              <p:cNvSpPr>
                <a:spLocks noChangeAspect="1"/>
              </p:cNvSpPr>
              <p:nvPr/>
            </p:nvSpPr>
            <p:spPr bwMode="black">
              <a:xfrm>
                <a:off x="509376" y="4074160"/>
                <a:ext cx="242166" cy="290458"/>
              </a:xfrm>
              <a:custGeom>
                <a:avLst/>
                <a:gdLst>
                  <a:gd name="T0" fmla="*/ 1710 w 1710"/>
                  <a:gd name="T1" fmla="*/ 1880 h 2051"/>
                  <a:gd name="T2" fmla="*/ 1710 w 1710"/>
                  <a:gd name="T3" fmla="*/ 1880 h 2051"/>
                  <a:gd name="T4" fmla="*/ 1710 w 1710"/>
                  <a:gd name="T5" fmla="*/ 176 h 2051"/>
                  <a:gd name="T6" fmla="*/ 1101 w 1710"/>
                  <a:gd name="T7" fmla="*/ 0 h 2051"/>
                  <a:gd name="T8" fmla="*/ 3 w 1710"/>
                  <a:gd name="T9" fmla="*/ 413 h 2051"/>
                  <a:gd name="T10" fmla="*/ 0 w 1710"/>
                  <a:gd name="T11" fmla="*/ 413 h 2051"/>
                  <a:gd name="T12" fmla="*/ 0 w 1710"/>
                  <a:gd name="T13" fmla="*/ 1645 h 2051"/>
                  <a:gd name="T14" fmla="*/ 375 w 1710"/>
                  <a:gd name="T15" fmla="*/ 1498 h 2051"/>
                  <a:gd name="T16" fmla="*/ 375 w 1710"/>
                  <a:gd name="T17" fmla="*/ 496 h 2051"/>
                  <a:gd name="T18" fmla="*/ 1101 w 1710"/>
                  <a:gd name="T19" fmla="*/ 323 h 2051"/>
                  <a:gd name="T20" fmla="*/ 1101 w 1710"/>
                  <a:gd name="T21" fmla="*/ 1797 h 2051"/>
                  <a:gd name="T22" fmla="*/ 0 w 1710"/>
                  <a:gd name="T23" fmla="*/ 1645 h 2051"/>
                  <a:gd name="T24" fmla="*/ 1101 w 1710"/>
                  <a:gd name="T25" fmla="*/ 2051 h 2051"/>
                  <a:gd name="T26" fmla="*/ 1101 w 1710"/>
                  <a:gd name="T27" fmla="*/ 2051 h 2051"/>
                  <a:gd name="T28" fmla="*/ 1710 w 1710"/>
                  <a:gd name="T29" fmla="*/ 1882 h 2051"/>
                  <a:gd name="T30" fmla="*/ 1710 w 1710"/>
                  <a:gd name="T31" fmla="*/ 1880 h 2051"/>
                  <a:gd name="T32" fmla="*/ 1710 w 1710"/>
                  <a:gd name="T33" fmla="*/ 1880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10" h="2051">
                    <a:moveTo>
                      <a:pt x="1710" y="1880"/>
                    </a:moveTo>
                    <a:lnTo>
                      <a:pt x="1710" y="1880"/>
                    </a:lnTo>
                    <a:lnTo>
                      <a:pt x="1710" y="176"/>
                    </a:lnTo>
                    <a:lnTo>
                      <a:pt x="1101" y="0"/>
                    </a:lnTo>
                    <a:lnTo>
                      <a:pt x="3" y="413"/>
                    </a:lnTo>
                    <a:lnTo>
                      <a:pt x="0" y="413"/>
                    </a:lnTo>
                    <a:lnTo>
                      <a:pt x="0" y="1645"/>
                    </a:lnTo>
                    <a:lnTo>
                      <a:pt x="375" y="1498"/>
                    </a:lnTo>
                    <a:lnTo>
                      <a:pt x="375" y="496"/>
                    </a:lnTo>
                    <a:lnTo>
                      <a:pt x="1101" y="323"/>
                    </a:lnTo>
                    <a:lnTo>
                      <a:pt x="1101" y="1797"/>
                    </a:lnTo>
                    <a:lnTo>
                      <a:pt x="0" y="1645"/>
                    </a:lnTo>
                    <a:lnTo>
                      <a:pt x="1101" y="2051"/>
                    </a:lnTo>
                    <a:lnTo>
                      <a:pt x="1101" y="2051"/>
                    </a:lnTo>
                    <a:lnTo>
                      <a:pt x="1710" y="1882"/>
                    </a:lnTo>
                    <a:lnTo>
                      <a:pt x="1710" y="1880"/>
                    </a:lnTo>
                    <a:lnTo>
                      <a:pt x="1710" y="188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7BA6134-4760-47CE-A6D6-346EAE44270E}"/>
                </a:ext>
              </a:extLst>
            </p:cNvPr>
            <p:cNvCxnSpPr>
              <a:cxnSpLocks/>
              <a:stCxn id="162" idx="1"/>
              <a:endCxn id="210" idx="5"/>
            </p:cNvCxnSpPr>
            <p:nvPr/>
          </p:nvCxnSpPr>
          <p:spPr>
            <a:xfrm flipH="1" flipV="1">
              <a:off x="3880233" y="2810019"/>
              <a:ext cx="314976" cy="129358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B52E82E-C7CB-428A-AC5B-BAEB9CFBC6EA}"/>
                </a:ext>
              </a:extLst>
            </p:cNvPr>
            <p:cNvCxnSpPr>
              <a:cxnSpLocks/>
              <a:stCxn id="168" idx="5"/>
              <a:endCxn id="216" idx="2"/>
            </p:cNvCxnSpPr>
            <p:nvPr/>
          </p:nvCxnSpPr>
          <p:spPr>
            <a:xfrm>
              <a:off x="3748366" y="2022388"/>
              <a:ext cx="573017" cy="228389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0FCD9AF-77DD-45C0-9098-B0662F9386F2}"/>
                </a:ext>
              </a:extLst>
            </p:cNvPr>
            <p:cNvCxnSpPr>
              <a:cxnSpLocks/>
              <a:stCxn id="115" idx="2"/>
              <a:endCxn id="174" idx="6"/>
            </p:cNvCxnSpPr>
            <p:nvPr/>
          </p:nvCxnSpPr>
          <p:spPr>
            <a:xfrm flipH="1" flipV="1">
              <a:off x="1023713" y="2547026"/>
              <a:ext cx="140943" cy="58273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115" name="Oval 114">
              <a:extLst>
                <a:ext uri="{FF2B5EF4-FFF2-40B4-BE49-F238E27FC236}">
                  <a16:creationId xmlns:a16="http://schemas.microsoft.com/office/drawing/2014/main" id="{C1FE1EAA-4B9E-4C49-B62C-8AEF341FF18B}"/>
                </a:ext>
              </a:extLst>
            </p:cNvPr>
            <p:cNvSpPr/>
            <p:nvPr/>
          </p:nvSpPr>
          <p:spPr bwMode="auto">
            <a:xfrm rot="565764">
              <a:off x="1161185" y="2390525"/>
              <a:ext cx="513710" cy="513710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DB4B207-F412-4F26-A0DA-D7A107846D32}"/>
                </a:ext>
              </a:extLst>
            </p:cNvPr>
            <p:cNvGrpSpPr/>
            <p:nvPr/>
          </p:nvGrpSpPr>
          <p:grpSpPr>
            <a:xfrm>
              <a:off x="1259145" y="2449643"/>
              <a:ext cx="457200" cy="457200"/>
              <a:chOff x="-3541236" y="2776286"/>
              <a:chExt cx="457200" cy="457200"/>
            </a:xfrm>
          </p:grpSpPr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1A255F8A-FC06-4746-937E-D90678ECA7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biLevel thresh="7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3541236" y="2842561"/>
                <a:ext cx="457200" cy="324650"/>
              </a:xfrm>
              <a:prstGeom prst="rect">
                <a:avLst/>
              </a:prstGeom>
            </p:spPr>
          </p:pic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FA167D5D-CA29-4674-B8B6-AFE802CE4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3541236" y="2776286"/>
                <a:ext cx="457200" cy="457200"/>
              </a:xfrm>
              <a:prstGeom prst="rect">
                <a:avLst/>
              </a:prstGeom>
            </p:spPr>
          </p:pic>
        </p:grp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3BC1B9D-95B9-493F-8B3D-E9CAD72A8C77}"/>
                </a:ext>
              </a:extLst>
            </p:cNvPr>
            <p:cNvCxnSpPr>
              <a:cxnSpLocks/>
              <a:stCxn id="180" idx="1"/>
              <a:endCxn id="174" idx="4"/>
            </p:cNvCxnSpPr>
            <p:nvPr/>
          </p:nvCxnSpPr>
          <p:spPr>
            <a:xfrm flipH="1" flipV="1">
              <a:off x="795113" y="2775626"/>
              <a:ext cx="254529" cy="686174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4765FAE-C7C7-4F5E-B711-F3EBB5883814}"/>
                </a:ext>
              </a:extLst>
            </p:cNvPr>
            <p:cNvCxnSpPr>
              <a:cxnSpLocks/>
              <a:stCxn id="164" idx="3"/>
              <a:endCxn id="167" idx="6"/>
            </p:cNvCxnSpPr>
            <p:nvPr/>
          </p:nvCxnSpPr>
          <p:spPr>
            <a:xfrm flipH="1">
              <a:off x="2260893" y="3004527"/>
              <a:ext cx="542413" cy="385282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0EA4CEB-A40E-4C1E-BF7A-6517D77C51DD}"/>
                </a:ext>
              </a:extLst>
            </p:cNvPr>
            <p:cNvCxnSpPr>
              <a:cxnSpLocks/>
              <a:stCxn id="242" idx="3"/>
              <a:endCxn id="167" idx="0"/>
            </p:cNvCxnSpPr>
            <p:nvPr/>
          </p:nvCxnSpPr>
          <p:spPr>
            <a:xfrm flipH="1">
              <a:off x="2043467" y="2863254"/>
              <a:ext cx="89649" cy="309129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C424453-CBBD-4C82-BA51-114ED5063672}"/>
                </a:ext>
              </a:extLst>
            </p:cNvPr>
            <p:cNvCxnSpPr>
              <a:cxnSpLocks/>
              <a:stCxn id="160" idx="4"/>
              <a:endCxn id="242" idx="0"/>
            </p:cNvCxnSpPr>
            <p:nvPr/>
          </p:nvCxnSpPr>
          <p:spPr>
            <a:xfrm>
              <a:off x="2280292" y="2229479"/>
              <a:ext cx="14469" cy="243530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4F09088-6F89-425A-A47E-21C59B2D28A7}"/>
                </a:ext>
              </a:extLst>
            </p:cNvPr>
            <p:cNvCxnSpPr>
              <a:cxnSpLocks/>
              <a:stCxn id="218" idx="0"/>
              <a:endCxn id="240" idx="5"/>
            </p:cNvCxnSpPr>
            <p:nvPr/>
          </p:nvCxnSpPr>
          <p:spPr>
            <a:xfrm flipH="1" flipV="1">
              <a:off x="2980789" y="1638764"/>
              <a:ext cx="32222" cy="370778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7055F14-0853-4CB7-AA9E-28060103F1AA}"/>
                </a:ext>
              </a:extLst>
            </p:cNvPr>
            <p:cNvCxnSpPr>
              <a:cxnSpLocks/>
              <a:stCxn id="164" idx="1"/>
              <a:endCxn id="160" idx="5"/>
            </p:cNvCxnSpPr>
            <p:nvPr/>
          </p:nvCxnSpPr>
          <p:spPr>
            <a:xfrm flipH="1" flipV="1">
              <a:off x="2441937" y="2162524"/>
              <a:ext cx="361369" cy="518713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36CFDE8-02D8-4E20-A8CD-B4117A4FCA15}"/>
                </a:ext>
              </a:extLst>
            </p:cNvPr>
            <p:cNvCxnSpPr>
              <a:cxnSpLocks/>
              <a:endCxn id="250" idx="1"/>
            </p:cNvCxnSpPr>
            <p:nvPr/>
          </p:nvCxnSpPr>
          <p:spPr>
            <a:xfrm>
              <a:off x="3416201" y="3498788"/>
              <a:ext cx="86931" cy="203424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FF41DFC-A018-42FA-811D-6381C1266E8B}"/>
                </a:ext>
              </a:extLst>
            </p:cNvPr>
            <p:cNvGrpSpPr/>
            <p:nvPr/>
          </p:nvGrpSpPr>
          <p:grpSpPr>
            <a:xfrm>
              <a:off x="5012030" y="2437709"/>
              <a:ext cx="2167940" cy="1730640"/>
              <a:chOff x="6066724" y="2662016"/>
              <a:chExt cx="2167940" cy="1730640"/>
            </a:xfrm>
          </p:grpSpPr>
          <p:sp useBgFill="1">
            <p:nvSpPr>
              <p:cNvPr id="129" name="Flowchart: Extract 128">
                <a:extLst>
                  <a:ext uri="{FF2B5EF4-FFF2-40B4-BE49-F238E27FC236}">
                    <a16:creationId xmlns:a16="http://schemas.microsoft.com/office/drawing/2014/main" id="{704F6367-47D0-49CA-B1C5-B98C151E341F}"/>
                  </a:ext>
                </a:extLst>
              </p:cNvPr>
              <p:cNvSpPr/>
              <p:nvPr/>
            </p:nvSpPr>
            <p:spPr bwMode="auto">
              <a:xfrm>
                <a:off x="6066724" y="2662016"/>
                <a:ext cx="2167940" cy="1730640"/>
              </a:xfrm>
              <a:prstGeom prst="flowChartExtract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FE0F9785-BF52-40B6-9A4C-9858B00C6D71}"/>
                  </a:ext>
                </a:extLst>
              </p:cNvPr>
              <p:cNvGrpSpPr/>
              <p:nvPr/>
            </p:nvGrpSpPr>
            <p:grpSpPr>
              <a:xfrm>
                <a:off x="6449492" y="2922661"/>
                <a:ext cx="1541462" cy="1314852"/>
                <a:chOff x="270385" y="5374758"/>
                <a:chExt cx="1165996" cy="994584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B59F4071-A5AF-4A62-A254-720382722981}"/>
                    </a:ext>
                  </a:extLst>
                </p:cNvPr>
                <p:cNvGrpSpPr/>
                <p:nvPr/>
              </p:nvGrpSpPr>
              <p:grpSpPr>
                <a:xfrm>
                  <a:off x="580349" y="5738380"/>
                  <a:ext cx="504579" cy="551512"/>
                  <a:chOff x="2115104" y="3006725"/>
                  <a:chExt cx="1191985" cy="1302858"/>
                </a:xfrm>
              </p:grpSpPr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EF3AC47F-E46F-49D7-9D70-E7CCB946A0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15104" y="3006725"/>
                    <a:ext cx="293460" cy="55435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886786BB-EC61-4F10-B9BC-EE16E6A22E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36096" y="4309583"/>
                    <a:ext cx="74246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F52B0915-C3A2-48B4-9D31-C22E3F9A47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13629" y="3021150"/>
                    <a:ext cx="293460" cy="55435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 useBgFill="1">
              <p:nvSpPr>
                <p:cNvPr id="132" name="manager" title="Icon of three people with lines connecting them">
                  <a:extLst>
                    <a:ext uri="{FF2B5EF4-FFF2-40B4-BE49-F238E27FC236}">
                      <a16:creationId xmlns:a16="http://schemas.microsoft.com/office/drawing/2014/main" id="{F74F2566-AC23-4990-A2C6-91156D0A144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42461" y="5374758"/>
                  <a:ext cx="387074" cy="390146"/>
                </a:xfrm>
                <a:custGeom>
                  <a:avLst/>
                  <a:gdLst>
                    <a:gd name="T0" fmla="*/ 128 w 348"/>
                    <a:gd name="T1" fmla="*/ 46 h 352"/>
                    <a:gd name="T2" fmla="*/ 174 w 348"/>
                    <a:gd name="T3" fmla="*/ 0 h 352"/>
                    <a:gd name="T4" fmla="*/ 220 w 348"/>
                    <a:gd name="T5" fmla="*/ 46 h 352"/>
                    <a:gd name="T6" fmla="*/ 174 w 348"/>
                    <a:gd name="T7" fmla="*/ 91 h 352"/>
                    <a:gd name="T8" fmla="*/ 128 w 348"/>
                    <a:gd name="T9" fmla="*/ 46 h 352"/>
                    <a:gd name="T10" fmla="*/ 231 w 348"/>
                    <a:gd name="T11" fmla="*/ 148 h 352"/>
                    <a:gd name="T12" fmla="*/ 174 w 348"/>
                    <a:gd name="T13" fmla="*/ 91 h 352"/>
                    <a:gd name="T14" fmla="*/ 117 w 348"/>
                    <a:gd name="T15" fmla="*/ 148 h 352"/>
                    <a:gd name="T16" fmla="*/ 57 w 348"/>
                    <a:gd name="T17" fmla="*/ 295 h 352"/>
                    <a:gd name="T18" fmla="*/ 102 w 348"/>
                    <a:gd name="T19" fmla="*/ 249 h 352"/>
                    <a:gd name="T20" fmla="*/ 57 w 348"/>
                    <a:gd name="T21" fmla="*/ 204 h 352"/>
                    <a:gd name="T22" fmla="*/ 11 w 348"/>
                    <a:gd name="T23" fmla="*/ 249 h 352"/>
                    <a:gd name="T24" fmla="*/ 57 w 348"/>
                    <a:gd name="T25" fmla="*/ 295 h 352"/>
                    <a:gd name="T26" fmla="*/ 114 w 348"/>
                    <a:gd name="T27" fmla="*/ 352 h 352"/>
                    <a:gd name="T28" fmla="*/ 57 w 348"/>
                    <a:gd name="T29" fmla="*/ 295 h 352"/>
                    <a:gd name="T30" fmla="*/ 0 w 348"/>
                    <a:gd name="T31" fmla="*/ 352 h 352"/>
                    <a:gd name="T32" fmla="*/ 291 w 348"/>
                    <a:gd name="T33" fmla="*/ 295 h 352"/>
                    <a:gd name="T34" fmla="*/ 337 w 348"/>
                    <a:gd name="T35" fmla="*/ 249 h 352"/>
                    <a:gd name="T36" fmla="*/ 291 w 348"/>
                    <a:gd name="T37" fmla="*/ 204 h 352"/>
                    <a:gd name="T38" fmla="*/ 246 w 348"/>
                    <a:gd name="T39" fmla="*/ 249 h 352"/>
                    <a:gd name="T40" fmla="*/ 291 w 348"/>
                    <a:gd name="T41" fmla="*/ 295 h 352"/>
                    <a:gd name="T42" fmla="*/ 348 w 348"/>
                    <a:gd name="T43" fmla="*/ 352 h 352"/>
                    <a:gd name="T44" fmla="*/ 291 w 348"/>
                    <a:gd name="T45" fmla="*/ 295 h 352"/>
                    <a:gd name="T46" fmla="*/ 234 w 348"/>
                    <a:gd name="T47" fmla="*/ 352 h 352"/>
                    <a:gd name="T48" fmla="*/ 224 w 348"/>
                    <a:gd name="T49" fmla="*/ 219 h 352"/>
                    <a:gd name="T50" fmla="*/ 174 w 348"/>
                    <a:gd name="T51" fmla="*/ 169 h 352"/>
                    <a:gd name="T52" fmla="*/ 124 w 348"/>
                    <a:gd name="T53" fmla="*/ 219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48" h="352">
                      <a:moveTo>
                        <a:pt x="128" y="46"/>
                      </a:moveTo>
                      <a:cubicBezTo>
                        <a:pt x="128" y="20"/>
                        <a:pt x="149" y="0"/>
                        <a:pt x="174" y="0"/>
                      </a:cubicBezTo>
                      <a:cubicBezTo>
                        <a:pt x="199" y="0"/>
                        <a:pt x="220" y="20"/>
                        <a:pt x="220" y="46"/>
                      </a:cubicBezTo>
                      <a:cubicBezTo>
                        <a:pt x="220" y="71"/>
                        <a:pt x="199" y="91"/>
                        <a:pt x="174" y="91"/>
                      </a:cubicBezTo>
                      <a:cubicBezTo>
                        <a:pt x="149" y="91"/>
                        <a:pt x="128" y="71"/>
                        <a:pt x="128" y="46"/>
                      </a:cubicBezTo>
                      <a:close/>
                      <a:moveTo>
                        <a:pt x="231" y="148"/>
                      </a:moveTo>
                      <a:cubicBezTo>
                        <a:pt x="231" y="117"/>
                        <a:pt x="206" y="91"/>
                        <a:pt x="174" y="91"/>
                      </a:cubicBezTo>
                      <a:cubicBezTo>
                        <a:pt x="142" y="91"/>
                        <a:pt x="117" y="117"/>
                        <a:pt x="117" y="148"/>
                      </a:cubicBezTo>
                      <a:moveTo>
                        <a:pt x="57" y="295"/>
                      </a:moveTo>
                      <a:cubicBezTo>
                        <a:pt x="82" y="295"/>
                        <a:pt x="102" y="275"/>
                        <a:pt x="102" y="249"/>
                      </a:cubicBezTo>
                      <a:cubicBezTo>
                        <a:pt x="102" y="224"/>
                        <a:pt x="82" y="204"/>
                        <a:pt x="57" y="204"/>
                      </a:cubicBezTo>
                      <a:cubicBezTo>
                        <a:pt x="32" y="204"/>
                        <a:pt x="11" y="224"/>
                        <a:pt x="11" y="249"/>
                      </a:cubicBezTo>
                      <a:cubicBezTo>
                        <a:pt x="11" y="275"/>
                        <a:pt x="32" y="295"/>
                        <a:pt x="57" y="295"/>
                      </a:cubicBezTo>
                      <a:close/>
                      <a:moveTo>
                        <a:pt x="114" y="352"/>
                      </a:moveTo>
                      <a:cubicBezTo>
                        <a:pt x="114" y="320"/>
                        <a:pt x="88" y="295"/>
                        <a:pt x="57" y="295"/>
                      </a:cubicBezTo>
                      <a:cubicBezTo>
                        <a:pt x="25" y="295"/>
                        <a:pt x="0" y="320"/>
                        <a:pt x="0" y="352"/>
                      </a:cubicBezTo>
                      <a:moveTo>
                        <a:pt x="291" y="295"/>
                      </a:moveTo>
                      <a:cubicBezTo>
                        <a:pt x="316" y="295"/>
                        <a:pt x="337" y="275"/>
                        <a:pt x="337" y="249"/>
                      </a:cubicBezTo>
                      <a:cubicBezTo>
                        <a:pt x="337" y="224"/>
                        <a:pt x="316" y="204"/>
                        <a:pt x="291" y="204"/>
                      </a:cubicBezTo>
                      <a:cubicBezTo>
                        <a:pt x="266" y="204"/>
                        <a:pt x="246" y="224"/>
                        <a:pt x="246" y="249"/>
                      </a:cubicBezTo>
                      <a:cubicBezTo>
                        <a:pt x="246" y="275"/>
                        <a:pt x="266" y="295"/>
                        <a:pt x="291" y="295"/>
                      </a:cubicBezTo>
                      <a:close/>
                      <a:moveTo>
                        <a:pt x="348" y="352"/>
                      </a:moveTo>
                      <a:cubicBezTo>
                        <a:pt x="348" y="320"/>
                        <a:pt x="323" y="295"/>
                        <a:pt x="291" y="295"/>
                      </a:cubicBezTo>
                      <a:cubicBezTo>
                        <a:pt x="260" y="295"/>
                        <a:pt x="234" y="320"/>
                        <a:pt x="234" y="352"/>
                      </a:cubicBezTo>
                      <a:moveTo>
                        <a:pt x="224" y="219"/>
                      </a:moveTo>
                      <a:cubicBezTo>
                        <a:pt x="174" y="169"/>
                        <a:pt x="174" y="169"/>
                        <a:pt x="174" y="169"/>
                      </a:cubicBezTo>
                      <a:cubicBezTo>
                        <a:pt x="124" y="219"/>
                        <a:pt x="124" y="219"/>
                        <a:pt x="124" y="219"/>
                      </a:cubicBezTo>
                    </a:path>
                  </a:pathLst>
                </a:custGeom>
                <a:ln w="12700" cap="sq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" name="building_5" title="Icon of tall buildings">
                  <a:extLst>
                    <a:ext uri="{FF2B5EF4-FFF2-40B4-BE49-F238E27FC236}">
                      <a16:creationId xmlns:a16="http://schemas.microsoft.com/office/drawing/2014/main" id="{CE058DDD-5CC8-4969-9D97-EE8C6FA78E9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 flipH="1">
                  <a:off x="270385" y="5976155"/>
                  <a:ext cx="357657" cy="388443"/>
                </a:xfrm>
                <a:custGeom>
                  <a:avLst/>
                  <a:gdLst>
                    <a:gd name="T0" fmla="*/ 299 w 395"/>
                    <a:gd name="T1" fmla="*/ 151 h 429"/>
                    <a:gd name="T2" fmla="*/ 299 w 395"/>
                    <a:gd name="T3" fmla="*/ 429 h 429"/>
                    <a:gd name="T4" fmla="*/ 242 w 395"/>
                    <a:gd name="T5" fmla="*/ 429 h 429"/>
                    <a:gd name="T6" fmla="*/ 242 w 395"/>
                    <a:gd name="T7" fmla="*/ 333 h 429"/>
                    <a:gd name="T8" fmla="*/ 181 w 395"/>
                    <a:gd name="T9" fmla="*/ 333 h 429"/>
                    <a:gd name="T10" fmla="*/ 181 w 395"/>
                    <a:gd name="T11" fmla="*/ 429 h 429"/>
                    <a:gd name="T12" fmla="*/ 121 w 395"/>
                    <a:gd name="T13" fmla="*/ 429 h 429"/>
                    <a:gd name="T14" fmla="*/ 121 w 395"/>
                    <a:gd name="T15" fmla="*/ 151 h 429"/>
                    <a:gd name="T16" fmla="*/ 211 w 395"/>
                    <a:gd name="T17" fmla="*/ 151 h 429"/>
                    <a:gd name="T18" fmla="*/ 299 w 395"/>
                    <a:gd name="T19" fmla="*/ 151 h 429"/>
                    <a:gd name="T20" fmla="*/ 211 w 395"/>
                    <a:gd name="T21" fmla="*/ 151 h 429"/>
                    <a:gd name="T22" fmla="*/ 211 w 395"/>
                    <a:gd name="T23" fmla="*/ 92 h 429"/>
                    <a:gd name="T24" fmla="*/ 0 w 395"/>
                    <a:gd name="T25" fmla="*/ 92 h 429"/>
                    <a:gd name="T26" fmla="*/ 0 w 395"/>
                    <a:gd name="T27" fmla="*/ 429 h 429"/>
                    <a:gd name="T28" fmla="*/ 395 w 395"/>
                    <a:gd name="T29" fmla="*/ 429 h 429"/>
                    <a:gd name="T30" fmla="*/ 395 w 395"/>
                    <a:gd name="T31" fmla="*/ 123 h 429"/>
                    <a:gd name="T32" fmla="*/ 268 w 395"/>
                    <a:gd name="T33" fmla="*/ 0 h 429"/>
                    <a:gd name="T34" fmla="*/ 268 w 395"/>
                    <a:gd name="T35" fmla="*/ 151 h 429"/>
                    <a:gd name="T36" fmla="*/ 62 w 395"/>
                    <a:gd name="T37" fmla="*/ 151 h 429"/>
                    <a:gd name="T38" fmla="*/ 56 w 395"/>
                    <a:gd name="T39" fmla="*/ 151 h 429"/>
                    <a:gd name="T40" fmla="*/ 56 w 395"/>
                    <a:gd name="T41" fmla="*/ 155 h 429"/>
                    <a:gd name="T42" fmla="*/ 62 w 395"/>
                    <a:gd name="T43" fmla="*/ 155 h 429"/>
                    <a:gd name="T44" fmla="*/ 62 w 395"/>
                    <a:gd name="T45" fmla="*/ 151 h 429"/>
                    <a:gd name="T46" fmla="*/ 62 w 395"/>
                    <a:gd name="T47" fmla="*/ 211 h 429"/>
                    <a:gd name="T48" fmla="*/ 56 w 395"/>
                    <a:gd name="T49" fmla="*/ 211 h 429"/>
                    <a:gd name="T50" fmla="*/ 56 w 395"/>
                    <a:gd name="T51" fmla="*/ 217 h 429"/>
                    <a:gd name="T52" fmla="*/ 62 w 395"/>
                    <a:gd name="T53" fmla="*/ 217 h 429"/>
                    <a:gd name="T54" fmla="*/ 62 w 395"/>
                    <a:gd name="T55" fmla="*/ 211 h 429"/>
                    <a:gd name="T56" fmla="*/ 62 w 395"/>
                    <a:gd name="T57" fmla="*/ 271 h 429"/>
                    <a:gd name="T58" fmla="*/ 56 w 395"/>
                    <a:gd name="T59" fmla="*/ 271 h 429"/>
                    <a:gd name="T60" fmla="*/ 56 w 395"/>
                    <a:gd name="T61" fmla="*/ 277 h 429"/>
                    <a:gd name="T62" fmla="*/ 62 w 395"/>
                    <a:gd name="T63" fmla="*/ 277 h 429"/>
                    <a:gd name="T64" fmla="*/ 62 w 395"/>
                    <a:gd name="T65" fmla="*/ 271 h 429"/>
                    <a:gd name="T66" fmla="*/ 62 w 395"/>
                    <a:gd name="T67" fmla="*/ 332 h 429"/>
                    <a:gd name="T68" fmla="*/ 56 w 395"/>
                    <a:gd name="T69" fmla="*/ 332 h 429"/>
                    <a:gd name="T70" fmla="*/ 56 w 395"/>
                    <a:gd name="T71" fmla="*/ 337 h 429"/>
                    <a:gd name="T72" fmla="*/ 62 w 395"/>
                    <a:gd name="T73" fmla="*/ 337 h 429"/>
                    <a:gd name="T74" fmla="*/ 62 w 395"/>
                    <a:gd name="T75" fmla="*/ 332 h 429"/>
                    <a:gd name="T76" fmla="*/ 62 w 395"/>
                    <a:gd name="T77" fmla="*/ 392 h 429"/>
                    <a:gd name="T78" fmla="*/ 56 w 395"/>
                    <a:gd name="T79" fmla="*/ 392 h 429"/>
                    <a:gd name="T80" fmla="*/ 56 w 395"/>
                    <a:gd name="T81" fmla="*/ 397 h 429"/>
                    <a:gd name="T82" fmla="*/ 62 w 395"/>
                    <a:gd name="T83" fmla="*/ 397 h 429"/>
                    <a:gd name="T84" fmla="*/ 62 w 395"/>
                    <a:gd name="T85" fmla="*/ 392 h 429"/>
                    <a:gd name="T86" fmla="*/ 182 w 395"/>
                    <a:gd name="T87" fmla="*/ 211 h 429"/>
                    <a:gd name="T88" fmla="*/ 177 w 395"/>
                    <a:gd name="T89" fmla="*/ 211 h 429"/>
                    <a:gd name="T90" fmla="*/ 177 w 395"/>
                    <a:gd name="T91" fmla="*/ 217 h 429"/>
                    <a:gd name="T92" fmla="*/ 182 w 395"/>
                    <a:gd name="T93" fmla="*/ 217 h 429"/>
                    <a:gd name="T94" fmla="*/ 182 w 395"/>
                    <a:gd name="T95" fmla="*/ 211 h 429"/>
                    <a:gd name="T96" fmla="*/ 182 w 395"/>
                    <a:gd name="T97" fmla="*/ 273 h 429"/>
                    <a:gd name="T98" fmla="*/ 177 w 395"/>
                    <a:gd name="T99" fmla="*/ 273 h 429"/>
                    <a:gd name="T100" fmla="*/ 177 w 395"/>
                    <a:gd name="T101" fmla="*/ 277 h 429"/>
                    <a:gd name="T102" fmla="*/ 182 w 395"/>
                    <a:gd name="T103" fmla="*/ 277 h 429"/>
                    <a:gd name="T104" fmla="*/ 182 w 395"/>
                    <a:gd name="T105" fmla="*/ 273 h 429"/>
                    <a:gd name="T106" fmla="*/ 243 w 395"/>
                    <a:gd name="T107" fmla="*/ 211 h 429"/>
                    <a:gd name="T108" fmla="*/ 237 w 395"/>
                    <a:gd name="T109" fmla="*/ 211 h 429"/>
                    <a:gd name="T110" fmla="*/ 237 w 395"/>
                    <a:gd name="T111" fmla="*/ 217 h 429"/>
                    <a:gd name="T112" fmla="*/ 243 w 395"/>
                    <a:gd name="T113" fmla="*/ 217 h 429"/>
                    <a:gd name="T114" fmla="*/ 243 w 395"/>
                    <a:gd name="T115" fmla="*/ 211 h 429"/>
                    <a:gd name="T116" fmla="*/ 243 w 395"/>
                    <a:gd name="T117" fmla="*/ 273 h 429"/>
                    <a:gd name="T118" fmla="*/ 237 w 395"/>
                    <a:gd name="T119" fmla="*/ 273 h 429"/>
                    <a:gd name="T120" fmla="*/ 237 w 395"/>
                    <a:gd name="T121" fmla="*/ 277 h 429"/>
                    <a:gd name="T122" fmla="*/ 243 w 395"/>
                    <a:gd name="T123" fmla="*/ 277 h 429"/>
                    <a:gd name="T124" fmla="*/ 243 w 395"/>
                    <a:gd name="T125" fmla="*/ 273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95" h="429">
                      <a:moveTo>
                        <a:pt x="299" y="151"/>
                      </a:moveTo>
                      <a:lnTo>
                        <a:pt x="299" y="429"/>
                      </a:lnTo>
                      <a:lnTo>
                        <a:pt x="242" y="429"/>
                      </a:lnTo>
                      <a:lnTo>
                        <a:pt x="242" y="333"/>
                      </a:lnTo>
                      <a:lnTo>
                        <a:pt x="181" y="333"/>
                      </a:lnTo>
                      <a:lnTo>
                        <a:pt x="181" y="429"/>
                      </a:lnTo>
                      <a:lnTo>
                        <a:pt x="121" y="429"/>
                      </a:lnTo>
                      <a:lnTo>
                        <a:pt x="121" y="151"/>
                      </a:lnTo>
                      <a:lnTo>
                        <a:pt x="211" y="151"/>
                      </a:lnTo>
                      <a:lnTo>
                        <a:pt x="299" y="151"/>
                      </a:lnTo>
                      <a:moveTo>
                        <a:pt x="211" y="151"/>
                      </a:moveTo>
                      <a:lnTo>
                        <a:pt x="211" y="92"/>
                      </a:lnTo>
                      <a:lnTo>
                        <a:pt x="0" y="92"/>
                      </a:lnTo>
                      <a:lnTo>
                        <a:pt x="0" y="429"/>
                      </a:lnTo>
                      <a:moveTo>
                        <a:pt x="395" y="429"/>
                      </a:moveTo>
                      <a:lnTo>
                        <a:pt x="395" y="123"/>
                      </a:lnTo>
                      <a:lnTo>
                        <a:pt x="268" y="0"/>
                      </a:lnTo>
                      <a:lnTo>
                        <a:pt x="268" y="151"/>
                      </a:lnTo>
                      <a:moveTo>
                        <a:pt x="62" y="151"/>
                      </a:moveTo>
                      <a:lnTo>
                        <a:pt x="56" y="151"/>
                      </a:lnTo>
                      <a:lnTo>
                        <a:pt x="56" y="155"/>
                      </a:lnTo>
                      <a:lnTo>
                        <a:pt x="62" y="155"/>
                      </a:lnTo>
                      <a:lnTo>
                        <a:pt x="62" y="151"/>
                      </a:lnTo>
                      <a:moveTo>
                        <a:pt x="62" y="211"/>
                      </a:moveTo>
                      <a:lnTo>
                        <a:pt x="56" y="211"/>
                      </a:lnTo>
                      <a:lnTo>
                        <a:pt x="56" y="217"/>
                      </a:lnTo>
                      <a:lnTo>
                        <a:pt x="62" y="217"/>
                      </a:lnTo>
                      <a:lnTo>
                        <a:pt x="62" y="211"/>
                      </a:lnTo>
                      <a:moveTo>
                        <a:pt x="62" y="271"/>
                      </a:moveTo>
                      <a:lnTo>
                        <a:pt x="56" y="271"/>
                      </a:lnTo>
                      <a:lnTo>
                        <a:pt x="56" y="277"/>
                      </a:lnTo>
                      <a:lnTo>
                        <a:pt x="62" y="277"/>
                      </a:lnTo>
                      <a:lnTo>
                        <a:pt x="62" y="271"/>
                      </a:lnTo>
                      <a:moveTo>
                        <a:pt x="62" y="332"/>
                      </a:moveTo>
                      <a:lnTo>
                        <a:pt x="56" y="332"/>
                      </a:lnTo>
                      <a:lnTo>
                        <a:pt x="56" y="337"/>
                      </a:lnTo>
                      <a:lnTo>
                        <a:pt x="62" y="337"/>
                      </a:lnTo>
                      <a:lnTo>
                        <a:pt x="62" y="332"/>
                      </a:lnTo>
                      <a:moveTo>
                        <a:pt x="62" y="392"/>
                      </a:moveTo>
                      <a:lnTo>
                        <a:pt x="56" y="392"/>
                      </a:lnTo>
                      <a:lnTo>
                        <a:pt x="56" y="397"/>
                      </a:lnTo>
                      <a:lnTo>
                        <a:pt x="62" y="397"/>
                      </a:lnTo>
                      <a:lnTo>
                        <a:pt x="62" y="392"/>
                      </a:lnTo>
                      <a:moveTo>
                        <a:pt x="182" y="211"/>
                      </a:moveTo>
                      <a:lnTo>
                        <a:pt x="177" y="211"/>
                      </a:lnTo>
                      <a:lnTo>
                        <a:pt x="177" y="217"/>
                      </a:lnTo>
                      <a:lnTo>
                        <a:pt x="182" y="217"/>
                      </a:lnTo>
                      <a:lnTo>
                        <a:pt x="182" y="211"/>
                      </a:lnTo>
                      <a:moveTo>
                        <a:pt x="182" y="273"/>
                      </a:moveTo>
                      <a:lnTo>
                        <a:pt x="177" y="273"/>
                      </a:lnTo>
                      <a:lnTo>
                        <a:pt x="177" y="277"/>
                      </a:lnTo>
                      <a:lnTo>
                        <a:pt x="182" y="277"/>
                      </a:lnTo>
                      <a:lnTo>
                        <a:pt x="182" y="273"/>
                      </a:lnTo>
                      <a:moveTo>
                        <a:pt x="243" y="211"/>
                      </a:moveTo>
                      <a:lnTo>
                        <a:pt x="237" y="211"/>
                      </a:lnTo>
                      <a:lnTo>
                        <a:pt x="237" y="217"/>
                      </a:lnTo>
                      <a:lnTo>
                        <a:pt x="243" y="217"/>
                      </a:lnTo>
                      <a:lnTo>
                        <a:pt x="243" y="211"/>
                      </a:lnTo>
                      <a:moveTo>
                        <a:pt x="243" y="273"/>
                      </a:moveTo>
                      <a:lnTo>
                        <a:pt x="237" y="273"/>
                      </a:lnTo>
                      <a:lnTo>
                        <a:pt x="237" y="277"/>
                      </a:lnTo>
                      <a:lnTo>
                        <a:pt x="243" y="277"/>
                      </a:lnTo>
                      <a:lnTo>
                        <a:pt x="243" y="273"/>
                      </a:ln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ABCAEF87-76B6-4D34-A7CD-8DE36676A0E8}"/>
                    </a:ext>
                  </a:extLst>
                </p:cNvPr>
                <p:cNvGrpSpPr/>
                <p:nvPr/>
              </p:nvGrpSpPr>
              <p:grpSpPr>
                <a:xfrm>
                  <a:off x="988190" y="6029532"/>
                  <a:ext cx="448191" cy="339810"/>
                  <a:chOff x="2810087" y="4925435"/>
                  <a:chExt cx="767042" cy="581557"/>
                </a:xfrm>
              </p:grpSpPr>
              <p:grpSp>
                <p:nvGrpSpPr>
                  <p:cNvPr id="135" name="Group 4">
                    <a:extLst>
                      <a:ext uri="{FF2B5EF4-FFF2-40B4-BE49-F238E27FC236}">
                        <a16:creationId xmlns:a16="http://schemas.microsoft.com/office/drawing/2014/main" id="{D05DEBE4-40B8-44A9-88A9-507FB520B4C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228625" y="5274407"/>
                    <a:ext cx="348504" cy="198190"/>
                    <a:chOff x="4568" y="3459"/>
                    <a:chExt cx="313" cy="178"/>
                  </a:xfrm>
                </p:grpSpPr>
                <p:sp>
                  <p:nvSpPr>
                    <p:cNvPr id="138" name="Freeform 5">
                      <a:extLst>
                        <a:ext uri="{FF2B5EF4-FFF2-40B4-BE49-F238E27FC236}">
                          <a16:creationId xmlns:a16="http://schemas.microsoft.com/office/drawing/2014/main" id="{ECA67658-7A4A-4F19-BBC1-D899C03F3D7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645" y="3512"/>
                      <a:ext cx="159" cy="63"/>
                    </a:xfrm>
                    <a:custGeom>
                      <a:avLst/>
                      <a:gdLst>
                        <a:gd name="T0" fmla="*/ 220 w 220"/>
                        <a:gd name="T1" fmla="*/ 67 h 87"/>
                        <a:gd name="T2" fmla="*/ 199 w 220"/>
                        <a:gd name="T3" fmla="*/ 87 h 87"/>
                        <a:gd name="T4" fmla="*/ 21 w 220"/>
                        <a:gd name="T5" fmla="*/ 87 h 87"/>
                        <a:gd name="T6" fmla="*/ 0 w 220"/>
                        <a:gd name="T7" fmla="*/ 67 h 87"/>
                        <a:gd name="T8" fmla="*/ 0 w 220"/>
                        <a:gd name="T9" fmla="*/ 21 h 87"/>
                        <a:gd name="T10" fmla="*/ 21 w 220"/>
                        <a:gd name="T11" fmla="*/ 0 h 87"/>
                        <a:gd name="T12" fmla="*/ 199 w 220"/>
                        <a:gd name="T13" fmla="*/ 0 h 87"/>
                        <a:gd name="T14" fmla="*/ 220 w 220"/>
                        <a:gd name="T15" fmla="*/ 21 h 87"/>
                        <a:gd name="T16" fmla="*/ 220 w 220"/>
                        <a:gd name="T17" fmla="*/ 67 h 8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0" h="87">
                          <a:moveTo>
                            <a:pt x="220" y="67"/>
                          </a:moveTo>
                          <a:cubicBezTo>
                            <a:pt x="220" y="78"/>
                            <a:pt x="210" y="87"/>
                            <a:pt x="199" y="87"/>
                          </a:cubicBezTo>
                          <a:cubicBezTo>
                            <a:pt x="21" y="87"/>
                            <a:pt x="21" y="87"/>
                            <a:pt x="21" y="87"/>
                          </a:cubicBezTo>
                          <a:cubicBezTo>
                            <a:pt x="10" y="87"/>
                            <a:pt x="0" y="78"/>
                            <a:pt x="0" y="67"/>
                          </a:cubicBezTo>
                          <a:cubicBezTo>
                            <a:pt x="0" y="21"/>
                            <a:pt x="0" y="21"/>
                            <a:pt x="0" y="21"/>
                          </a:cubicBezTo>
                          <a:cubicBezTo>
                            <a:pt x="0" y="10"/>
                            <a:pt x="10" y="0"/>
                            <a:pt x="21" y="0"/>
                          </a:cubicBezTo>
                          <a:cubicBezTo>
                            <a:pt x="199" y="0"/>
                            <a:pt x="199" y="0"/>
                            <a:pt x="199" y="0"/>
                          </a:cubicBezTo>
                          <a:cubicBezTo>
                            <a:pt x="210" y="0"/>
                            <a:pt x="220" y="10"/>
                            <a:pt x="220" y="21"/>
                          </a:cubicBezTo>
                          <a:lnTo>
                            <a:pt x="220" y="67"/>
                          </a:lnTo>
                          <a:close/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39" name="Freeform 6">
                      <a:extLst>
                        <a:ext uri="{FF2B5EF4-FFF2-40B4-BE49-F238E27FC236}">
                          <a16:creationId xmlns:a16="http://schemas.microsoft.com/office/drawing/2014/main" id="{D84B322E-FEB6-4B56-915A-DB90B32D803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603" y="3511"/>
                      <a:ext cx="24" cy="65"/>
                    </a:xfrm>
                    <a:custGeom>
                      <a:avLst/>
                      <a:gdLst>
                        <a:gd name="T0" fmla="*/ 33 w 33"/>
                        <a:gd name="T1" fmla="*/ 72 h 89"/>
                        <a:gd name="T2" fmla="*/ 17 w 33"/>
                        <a:gd name="T3" fmla="*/ 89 h 89"/>
                        <a:gd name="T4" fmla="*/ 0 w 33"/>
                        <a:gd name="T5" fmla="*/ 72 h 89"/>
                        <a:gd name="T6" fmla="*/ 0 w 33"/>
                        <a:gd name="T7" fmla="*/ 17 h 89"/>
                        <a:gd name="T8" fmla="*/ 17 w 33"/>
                        <a:gd name="T9" fmla="*/ 0 h 89"/>
                        <a:gd name="T10" fmla="*/ 33 w 33"/>
                        <a:gd name="T11" fmla="*/ 17 h 89"/>
                        <a:gd name="T12" fmla="*/ 33 w 33"/>
                        <a:gd name="T13" fmla="*/ 72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3" h="89">
                          <a:moveTo>
                            <a:pt x="33" y="72"/>
                          </a:moveTo>
                          <a:cubicBezTo>
                            <a:pt x="33" y="82"/>
                            <a:pt x="26" y="89"/>
                            <a:pt x="17" y="89"/>
                          </a:cubicBezTo>
                          <a:cubicBezTo>
                            <a:pt x="7" y="89"/>
                            <a:pt x="0" y="82"/>
                            <a:pt x="0" y="72"/>
                          </a:cubicBezTo>
                          <a:cubicBezTo>
                            <a:pt x="0" y="17"/>
                            <a:pt x="0" y="17"/>
                            <a:pt x="0" y="17"/>
                          </a:cubicBezTo>
                          <a:cubicBezTo>
                            <a:pt x="0" y="7"/>
                            <a:pt x="7" y="0"/>
                            <a:pt x="17" y="0"/>
                          </a:cubicBezTo>
                          <a:cubicBezTo>
                            <a:pt x="26" y="0"/>
                            <a:pt x="33" y="7"/>
                            <a:pt x="33" y="17"/>
                          </a:cubicBezTo>
                          <a:lnTo>
                            <a:pt x="33" y="72"/>
                          </a:lnTo>
                          <a:close/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40" name="Line 7">
                      <a:extLst>
                        <a:ext uri="{FF2B5EF4-FFF2-40B4-BE49-F238E27FC236}">
                          <a16:creationId xmlns:a16="http://schemas.microsoft.com/office/drawing/2014/main" id="{D78180CF-7192-4D3E-A847-F11FE25D3DB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8" y="3479"/>
                      <a:ext cx="92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41" name="Line 8">
                      <a:extLst>
                        <a:ext uri="{FF2B5EF4-FFF2-40B4-BE49-F238E27FC236}">
                          <a16:creationId xmlns:a16="http://schemas.microsoft.com/office/drawing/2014/main" id="{51860E20-63FA-42BC-97C7-A1EC4A803FE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14" y="3479"/>
                      <a:ext cx="0" cy="32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42" name="Freeform 9">
                      <a:extLst>
                        <a:ext uri="{FF2B5EF4-FFF2-40B4-BE49-F238E27FC236}">
                          <a16:creationId xmlns:a16="http://schemas.microsoft.com/office/drawing/2014/main" id="{18798C3C-8A79-4CE8-97D7-124DAFCA8CD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605" y="3459"/>
                      <a:ext cx="19" cy="20"/>
                    </a:xfrm>
                    <a:custGeom>
                      <a:avLst/>
                      <a:gdLst>
                        <a:gd name="T0" fmla="*/ 26 w 26"/>
                        <a:gd name="T1" fmla="*/ 27 h 28"/>
                        <a:gd name="T2" fmla="*/ 26 w 26"/>
                        <a:gd name="T3" fmla="*/ 8 h 28"/>
                        <a:gd name="T4" fmla="*/ 18 w 26"/>
                        <a:gd name="T5" fmla="*/ 0 h 28"/>
                        <a:gd name="T6" fmla="*/ 8 w 26"/>
                        <a:gd name="T7" fmla="*/ 0 h 28"/>
                        <a:gd name="T8" fmla="*/ 0 w 26"/>
                        <a:gd name="T9" fmla="*/ 8 h 28"/>
                        <a:gd name="T10" fmla="*/ 0 w 26"/>
                        <a:gd name="T11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6" h="28">
                          <a:moveTo>
                            <a:pt x="26" y="27"/>
                          </a:moveTo>
                          <a:cubicBezTo>
                            <a:pt x="26" y="8"/>
                            <a:pt x="26" y="8"/>
                            <a:pt x="26" y="8"/>
                          </a:cubicBezTo>
                          <a:cubicBezTo>
                            <a:pt x="26" y="4"/>
                            <a:pt x="23" y="0"/>
                            <a:pt x="18" y="0"/>
                          </a:cubicBezTo>
                          <a:cubicBezTo>
                            <a:pt x="8" y="0"/>
                            <a:pt x="8" y="0"/>
                            <a:pt x="8" y="0"/>
                          </a:cubicBezTo>
                          <a:cubicBezTo>
                            <a:pt x="3" y="0"/>
                            <a:pt x="0" y="4"/>
                            <a:pt x="0" y="8"/>
                          </a:cubicBezTo>
                          <a:cubicBezTo>
                            <a:pt x="0" y="28"/>
                            <a:pt x="0" y="28"/>
                            <a:pt x="0" y="28"/>
                          </a:cubicBezTo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43" name="Line 10">
                      <a:extLst>
                        <a:ext uri="{FF2B5EF4-FFF2-40B4-BE49-F238E27FC236}">
                          <a16:creationId xmlns:a16="http://schemas.microsoft.com/office/drawing/2014/main" id="{C4BEFD74-6FB8-42D3-BA31-30E5C189D96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27" y="3526"/>
                      <a:ext cx="18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44" name="Line 11">
                      <a:extLst>
                        <a:ext uri="{FF2B5EF4-FFF2-40B4-BE49-F238E27FC236}">
                          <a16:creationId xmlns:a16="http://schemas.microsoft.com/office/drawing/2014/main" id="{6347C369-38B8-4192-AF1A-3422AF786FB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27" y="3558"/>
                      <a:ext cx="18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45" name="Freeform 12">
                      <a:extLst>
                        <a:ext uri="{FF2B5EF4-FFF2-40B4-BE49-F238E27FC236}">
                          <a16:creationId xmlns:a16="http://schemas.microsoft.com/office/drawing/2014/main" id="{F615B37A-E81B-435E-9F41-F35FC4C9277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822" y="3511"/>
                      <a:ext cx="24" cy="65"/>
                    </a:xfrm>
                    <a:custGeom>
                      <a:avLst/>
                      <a:gdLst>
                        <a:gd name="T0" fmla="*/ 0 w 33"/>
                        <a:gd name="T1" fmla="*/ 72 h 89"/>
                        <a:gd name="T2" fmla="*/ 17 w 33"/>
                        <a:gd name="T3" fmla="*/ 89 h 89"/>
                        <a:gd name="T4" fmla="*/ 33 w 33"/>
                        <a:gd name="T5" fmla="*/ 72 h 89"/>
                        <a:gd name="T6" fmla="*/ 33 w 33"/>
                        <a:gd name="T7" fmla="*/ 17 h 89"/>
                        <a:gd name="T8" fmla="*/ 17 w 33"/>
                        <a:gd name="T9" fmla="*/ 0 h 89"/>
                        <a:gd name="T10" fmla="*/ 0 w 33"/>
                        <a:gd name="T11" fmla="*/ 17 h 89"/>
                        <a:gd name="T12" fmla="*/ 0 w 33"/>
                        <a:gd name="T13" fmla="*/ 72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3" h="89">
                          <a:moveTo>
                            <a:pt x="0" y="72"/>
                          </a:moveTo>
                          <a:cubicBezTo>
                            <a:pt x="0" y="82"/>
                            <a:pt x="8" y="89"/>
                            <a:pt x="17" y="89"/>
                          </a:cubicBezTo>
                          <a:cubicBezTo>
                            <a:pt x="26" y="89"/>
                            <a:pt x="33" y="82"/>
                            <a:pt x="33" y="72"/>
                          </a:cubicBezTo>
                          <a:cubicBezTo>
                            <a:pt x="33" y="17"/>
                            <a:pt x="33" y="17"/>
                            <a:pt x="33" y="17"/>
                          </a:cubicBezTo>
                          <a:cubicBezTo>
                            <a:pt x="33" y="7"/>
                            <a:pt x="26" y="0"/>
                            <a:pt x="17" y="0"/>
                          </a:cubicBezTo>
                          <a:cubicBezTo>
                            <a:pt x="8" y="0"/>
                            <a:pt x="0" y="7"/>
                            <a:pt x="0" y="17"/>
                          </a:cubicBezTo>
                          <a:lnTo>
                            <a:pt x="0" y="72"/>
                          </a:lnTo>
                          <a:close/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46" name="Line 13">
                      <a:extLst>
                        <a:ext uri="{FF2B5EF4-FFF2-40B4-BE49-F238E27FC236}">
                          <a16:creationId xmlns:a16="http://schemas.microsoft.com/office/drawing/2014/main" id="{B31872A4-A0A9-4FD1-BD9B-E88E67AF374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89" y="3479"/>
                      <a:ext cx="92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47" name="Line 14">
                      <a:extLst>
                        <a:ext uri="{FF2B5EF4-FFF2-40B4-BE49-F238E27FC236}">
                          <a16:creationId xmlns:a16="http://schemas.microsoft.com/office/drawing/2014/main" id="{5C183255-079D-4057-AABE-64637C2F017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35" y="3479"/>
                      <a:ext cx="0" cy="32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48" name="Freeform 15">
                      <a:extLst>
                        <a:ext uri="{FF2B5EF4-FFF2-40B4-BE49-F238E27FC236}">
                          <a16:creationId xmlns:a16="http://schemas.microsoft.com/office/drawing/2014/main" id="{872B8F76-11FB-409B-808D-43F165ED378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825" y="3459"/>
                      <a:ext cx="19" cy="20"/>
                    </a:xfrm>
                    <a:custGeom>
                      <a:avLst/>
                      <a:gdLst>
                        <a:gd name="T0" fmla="*/ 0 w 27"/>
                        <a:gd name="T1" fmla="*/ 27 h 28"/>
                        <a:gd name="T2" fmla="*/ 0 w 27"/>
                        <a:gd name="T3" fmla="*/ 8 h 28"/>
                        <a:gd name="T4" fmla="*/ 8 w 27"/>
                        <a:gd name="T5" fmla="*/ 0 h 28"/>
                        <a:gd name="T6" fmla="*/ 19 w 27"/>
                        <a:gd name="T7" fmla="*/ 0 h 28"/>
                        <a:gd name="T8" fmla="*/ 27 w 27"/>
                        <a:gd name="T9" fmla="*/ 8 h 28"/>
                        <a:gd name="T10" fmla="*/ 27 w 27"/>
                        <a:gd name="T11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7" h="28">
                          <a:moveTo>
                            <a:pt x="0" y="27"/>
                          </a:moveTo>
                          <a:cubicBezTo>
                            <a:pt x="0" y="8"/>
                            <a:pt x="0" y="8"/>
                            <a:pt x="0" y="8"/>
                          </a:cubicBezTo>
                          <a:cubicBezTo>
                            <a:pt x="0" y="4"/>
                            <a:pt x="4" y="0"/>
                            <a:pt x="8" y="0"/>
                          </a:cubicBezTo>
                          <a:cubicBezTo>
                            <a:pt x="19" y="0"/>
                            <a:pt x="19" y="0"/>
                            <a:pt x="19" y="0"/>
                          </a:cubicBezTo>
                          <a:cubicBezTo>
                            <a:pt x="23" y="0"/>
                            <a:pt x="27" y="4"/>
                            <a:pt x="27" y="8"/>
                          </a:cubicBezTo>
                          <a:cubicBezTo>
                            <a:pt x="27" y="28"/>
                            <a:pt x="27" y="28"/>
                            <a:pt x="27" y="28"/>
                          </a:cubicBezTo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49" name="Line 16">
                      <a:extLst>
                        <a:ext uri="{FF2B5EF4-FFF2-40B4-BE49-F238E27FC236}">
                          <a16:creationId xmlns:a16="http://schemas.microsoft.com/office/drawing/2014/main" id="{02E9EFDB-24DD-4FF2-83C9-B5957066C83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804" y="3526"/>
                      <a:ext cx="18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50" name="Line 17">
                      <a:extLst>
                        <a:ext uri="{FF2B5EF4-FFF2-40B4-BE49-F238E27FC236}">
                          <a16:creationId xmlns:a16="http://schemas.microsoft.com/office/drawing/2014/main" id="{3C0F9FDC-413C-48CA-A274-209119F376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804" y="3558"/>
                      <a:ext cx="18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51" name="Line 18">
                      <a:extLst>
                        <a:ext uri="{FF2B5EF4-FFF2-40B4-BE49-F238E27FC236}">
                          <a16:creationId xmlns:a16="http://schemas.microsoft.com/office/drawing/2014/main" id="{4758ED66-1A75-4D5F-95C6-E2F96648AF6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8" y="3573"/>
                      <a:ext cx="33" cy="64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52" name="Line 19">
                      <a:extLst>
                        <a:ext uri="{FF2B5EF4-FFF2-40B4-BE49-F238E27FC236}">
                          <a16:creationId xmlns:a16="http://schemas.microsoft.com/office/drawing/2014/main" id="{3E527471-66DB-4D6A-BD2E-1EADDCC8CF8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77" y="3573"/>
                      <a:ext cx="33" cy="64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53" name="Line 20">
                      <a:extLst>
                        <a:ext uri="{FF2B5EF4-FFF2-40B4-BE49-F238E27FC236}">
                          <a16:creationId xmlns:a16="http://schemas.microsoft.com/office/drawing/2014/main" id="{D2609AE1-E9F2-49D0-ABDE-A8E75682D51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83" y="3552"/>
                      <a:ext cx="83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54" name="Freeform 21">
                      <a:extLst>
                        <a:ext uri="{FF2B5EF4-FFF2-40B4-BE49-F238E27FC236}">
                          <a16:creationId xmlns:a16="http://schemas.microsoft.com/office/drawing/2014/main" id="{4EA0DE1F-1DDC-4308-8C22-A8A813EF6F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686" y="3512"/>
                      <a:ext cx="76" cy="20"/>
                    </a:xfrm>
                    <a:custGeom>
                      <a:avLst/>
                      <a:gdLst>
                        <a:gd name="T0" fmla="*/ 0 w 76"/>
                        <a:gd name="T1" fmla="*/ 0 h 20"/>
                        <a:gd name="T2" fmla="*/ 12 w 76"/>
                        <a:gd name="T3" fmla="*/ 20 h 20"/>
                        <a:gd name="T4" fmla="*/ 64 w 76"/>
                        <a:gd name="T5" fmla="*/ 20 h 20"/>
                        <a:gd name="T6" fmla="*/ 76 w 76"/>
                        <a:gd name="T7" fmla="*/ 0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76" h="20">
                          <a:moveTo>
                            <a:pt x="0" y="0"/>
                          </a:moveTo>
                          <a:lnTo>
                            <a:pt x="12" y="20"/>
                          </a:lnTo>
                          <a:lnTo>
                            <a:pt x="64" y="20"/>
                          </a:lnTo>
                          <a:lnTo>
                            <a:pt x="76" y="0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</p:grpSp>
              <p:sp>
                <p:nvSpPr>
                  <p:cNvPr id="136" name="speedometer_2">
                    <a:extLst>
                      <a:ext uri="{FF2B5EF4-FFF2-40B4-BE49-F238E27FC236}">
                        <a16:creationId xmlns:a16="http://schemas.microsoft.com/office/drawing/2014/main" id="{147CD80E-B1A7-4F22-AF26-9231A1B2425B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994877" y="5300685"/>
                    <a:ext cx="206307" cy="206307"/>
                  </a:xfrm>
                  <a:custGeom>
                    <a:avLst/>
                    <a:gdLst>
                      <a:gd name="T0" fmla="*/ 155 w 281"/>
                      <a:gd name="T1" fmla="*/ 155 h 281"/>
                      <a:gd name="T2" fmla="*/ 126 w 281"/>
                      <a:gd name="T3" fmla="*/ 155 h 281"/>
                      <a:gd name="T4" fmla="*/ 126 w 281"/>
                      <a:gd name="T5" fmla="*/ 126 h 281"/>
                      <a:gd name="T6" fmla="*/ 155 w 281"/>
                      <a:gd name="T7" fmla="*/ 126 h 281"/>
                      <a:gd name="T8" fmla="*/ 155 w 281"/>
                      <a:gd name="T9" fmla="*/ 155 h 281"/>
                      <a:gd name="T10" fmla="*/ 140 w 281"/>
                      <a:gd name="T11" fmla="*/ 0 h 281"/>
                      <a:gd name="T12" fmla="*/ 0 w 281"/>
                      <a:gd name="T13" fmla="*/ 141 h 281"/>
                      <a:gd name="T14" fmla="*/ 140 w 281"/>
                      <a:gd name="T15" fmla="*/ 281 h 281"/>
                      <a:gd name="T16" fmla="*/ 281 w 281"/>
                      <a:gd name="T17" fmla="*/ 141 h 281"/>
                      <a:gd name="T18" fmla="*/ 140 w 281"/>
                      <a:gd name="T19" fmla="*/ 0 h 281"/>
                      <a:gd name="T20" fmla="*/ 214 w 281"/>
                      <a:gd name="T21" fmla="*/ 210 h 281"/>
                      <a:gd name="T22" fmla="*/ 241 w 281"/>
                      <a:gd name="T23" fmla="*/ 141 h 281"/>
                      <a:gd name="T24" fmla="*/ 235 w 281"/>
                      <a:gd name="T25" fmla="*/ 105 h 281"/>
                      <a:gd name="T26" fmla="*/ 174 w 281"/>
                      <a:gd name="T27" fmla="*/ 45 h 281"/>
                      <a:gd name="T28" fmla="*/ 140 w 281"/>
                      <a:gd name="T29" fmla="*/ 40 h 281"/>
                      <a:gd name="T30" fmla="*/ 40 w 281"/>
                      <a:gd name="T31" fmla="*/ 141 h 281"/>
                      <a:gd name="T32" fmla="*/ 67 w 281"/>
                      <a:gd name="T33" fmla="*/ 210 h 281"/>
                      <a:gd name="T34" fmla="*/ 212 w 281"/>
                      <a:gd name="T35" fmla="*/ 69 h 281"/>
                      <a:gd name="T36" fmla="*/ 157 w 281"/>
                      <a:gd name="T37" fmla="*/ 124 h 2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81" h="281">
                        <a:moveTo>
                          <a:pt x="155" y="155"/>
                        </a:moveTo>
                        <a:cubicBezTo>
                          <a:pt x="147" y="164"/>
                          <a:pt x="134" y="164"/>
                          <a:pt x="126" y="155"/>
                        </a:cubicBezTo>
                        <a:cubicBezTo>
                          <a:pt x="117" y="147"/>
                          <a:pt x="117" y="134"/>
                          <a:pt x="126" y="126"/>
                        </a:cubicBezTo>
                        <a:cubicBezTo>
                          <a:pt x="134" y="118"/>
                          <a:pt x="147" y="117"/>
                          <a:pt x="155" y="126"/>
                        </a:cubicBezTo>
                        <a:cubicBezTo>
                          <a:pt x="164" y="134"/>
                          <a:pt x="164" y="147"/>
                          <a:pt x="155" y="155"/>
                        </a:cubicBezTo>
                        <a:close/>
                        <a:moveTo>
                          <a:pt x="140" y="0"/>
                        </a:moveTo>
                        <a:cubicBezTo>
                          <a:pt x="63" y="0"/>
                          <a:pt x="0" y="63"/>
                          <a:pt x="0" y="141"/>
                        </a:cubicBezTo>
                        <a:cubicBezTo>
                          <a:pt x="0" y="218"/>
                          <a:pt x="63" y="281"/>
                          <a:pt x="140" y="281"/>
                        </a:cubicBezTo>
                        <a:cubicBezTo>
                          <a:pt x="218" y="281"/>
                          <a:pt x="281" y="218"/>
                          <a:pt x="281" y="141"/>
                        </a:cubicBezTo>
                        <a:cubicBezTo>
                          <a:pt x="281" y="63"/>
                          <a:pt x="218" y="0"/>
                          <a:pt x="140" y="0"/>
                        </a:cubicBezTo>
                        <a:close/>
                        <a:moveTo>
                          <a:pt x="214" y="210"/>
                        </a:moveTo>
                        <a:cubicBezTo>
                          <a:pt x="231" y="192"/>
                          <a:pt x="241" y="168"/>
                          <a:pt x="241" y="141"/>
                        </a:cubicBezTo>
                        <a:cubicBezTo>
                          <a:pt x="241" y="128"/>
                          <a:pt x="239" y="116"/>
                          <a:pt x="235" y="105"/>
                        </a:cubicBezTo>
                        <a:moveTo>
                          <a:pt x="174" y="45"/>
                        </a:moveTo>
                        <a:cubicBezTo>
                          <a:pt x="163" y="42"/>
                          <a:pt x="152" y="40"/>
                          <a:pt x="140" y="40"/>
                        </a:cubicBezTo>
                        <a:cubicBezTo>
                          <a:pt x="85" y="40"/>
                          <a:pt x="40" y="85"/>
                          <a:pt x="40" y="141"/>
                        </a:cubicBezTo>
                        <a:cubicBezTo>
                          <a:pt x="40" y="168"/>
                          <a:pt x="50" y="192"/>
                          <a:pt x="67" y="210"/>
                        </a:cubicBezTo>
                        <a:moveTo>
                          <a:pt x="212" y="69"/>
                        </a:moveTo>
                        <a:cubicBezTo>
                          <a:pt x="157" y="124"/>
                          <a:pt x="157" y="124"/>
                          <a:pt x="157" y="124"/>
                        </a:cubicBezTo>
                      </a:path>
                    </a:pathLst>
                  </a:custGeom>
                  <a:noFill/>
                  <a:ln w="9525" cap="rnd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 useBgFill="1">
                <p:nvSpPr>
                  <p:cNvPr id="137" name="UniversalApp_E8CC" title="Icon of a cellphone in front of a tablet">
                    <a:extLst>
                      <a:ext uri="{FF2B5EF4-FFF2-40B4-BE49-F238E27FC236}">
                        <a16:creationId xmlns:a16="http://schemas.microsoft.com/office/drawing/2014/main" id="{682C0D1D-1D56-4FAA-9B9E-E303E98BA3C3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810087" y="4925435"/>
                    <a:ext cx="501712" cy="368165"/>
                  </a:xfrm>
                  <a:custGeom>
                    <a:avLst/>
                    <a:gdLst>
                      <a:gd name="T0" fmla="*/ 1250 w 3750"/>
                      <a:gd name="T1" fmla="*/ 2750 h 2750"/>
                      <a:gd name="T2" fmla="*/ 0 w 3750"/>
                      <a:gd name="T3" fmla="*/ 2750 h 2750"/>
                      <a:gd name="T4" fmla="*/ 0 w 3750"/>
                      <a:gd name="T5" fmla="*/ 750 h 2750"/>
                      <a:gd name="T6" fmla="*/ 1250 w 3750"/>
                      <a:gd name="T7" fmla="*/ 750 h 2750"/>
                      <a:gd name="T8" fmla="*/ 1250 w 3750"/>
                      <a:gd name="T9" fmla="*/ 2750 h 2750"/>
                      <a:gd name="T10" fmla="*/ 375 w 3750"/>
                      <a:gd name="T11" fmla="*/ 2250 h 2750"/>
                      <a:gd name="T12" fmla="*/ 875 w 3750"/>
                      <a:gd name="T13" fmla="*/ 2250 h 2750"/>
                      <a:gd name="T14" fmla="*/ 1875 w 3750"/>
                      <a:gd name="T15" fmla="*/ 1750 h 2750"/>
                      <a:gd name="T16" fmla="*/ 2375 w 3750"/>
                      <a:gd name="T17" fmla="*/ 1750 h 2750"/>
                      <a:gd name="T18" fmla="*/ 1250 w 3750"/>
                      <a:gd name="T19" fmla="*/ 2250 h 2750"/>
                      <a:gd name="T20" fmla="*/ 3625 w 3750"/>
                      <a:gd name="T21" fmla="*/ 2250 h 2750"/>
                      <a:gd name="T22" fmla="*/ 3750 w 3750"/>
                      <a:gd name="T23" fmla="*/ 2125 h 2750"/>
                      <a:gd name="T24" fmla="*/ 3750 w 3750"/>
                      <a:gd name="T25" fmla="*/ 125 h 2750"/>
                      <a:gd name="T26" fmla="*/ 3625 w 3750"/>
                      <a:gd name="T27" fmla="*/ 0 h 2750"/>
                      <a:gd name="T28" fmla="*/ 625 w 3750"/>
                      <a:gd name="T29" fmla="*/ 0 h 2750"/>
                      <a:gd name="T30" fmla="*/ 500 w 3750"/>
                      <a:gd name="T31" fmla="*/ 125 h 2750"/>
                      <a:gd name="T32" fmla="*/ 500 w 3750"/>
                      <a:gd name="T33" fmla="*/ 750 h 27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750" h="2750">
                        <a:moveTo>
                          <a:pt x="1250" y="2750"/>
                        </a:moveTo>
                        <a:cubicBezTo>
                          <a:pt x="0" y="2750"/>
                          <a:pt x="0" y="2750"/>
                          <a:pt x="0" y="2750"/>
                        </a:cubicBezTo>
                        <a:cubicBezTo>
                          <a:pt x="0" y="750"/>
                          <a:pt x="0" y="750"/>
                          <a:pt x="0" y="750"/>
                        </a:cubicBezTo>
                        <a:cubicBezTo>
                          <a:pt x="1250" y="750"/>
                          <a:pt x="1250" y="750"/>
                          <a:pt x="1250" y="750"/>
                        </a:cubicBezTo>
                        <a:lnTo>
                          <a:pt x="1250" y="2750"/>
                        </a:lnTo>
                        <a:close/>
                        <a:moveTo>
                          <a:pt x="375" y="2250"/>
                        </a:moveTo>
                        <a:cubicBezTo>
                          <a:pt x="875" y="2250"/>
                          <a:pt x="875" y="2250"/>
                          <a:pt x="875" y="2250"/>
                        </a:cubicBezTo>
                        <a:moveTo>
                          <a:pt x="1875" y="1750"/>
                        </a:moveTo>
                        <a:cubicBezTo>
                          <a:pt x="2375" y="1750"/>
                          <a:pt x="2375" y="1750"/>
                          <a:pt x="2375" y="1750"/>
                        </a:cubicBezTo>
                        <a:moveTo>
                          <a:pt x="1250" y="2250"/>
                        </a:moveTo>
                        <a:cubicBezTo>
                          <a:pt x="3625" y="2250"/>
                          <a:pt x="3625" y="2250"/>
                          <a:pt x="3625" y="2250"/>
                        </a:cubicBezTo>
                        <a:cubicBezTo>
                          <a:pt x="3694" y="2250"/>
                          <a:pt x="3750" y="2194"/>
                          <a:pt x="3750" y="2125"/>
                        </a:cubicBezTo>
                        <a:cubicBezTo>
                          <a:pt x="3750" y="125"/>
                          <a:pt x="3750" y="125"/>
                          <a:pt x="3750" y="125"/>
                        </a:cubicBezTo>
                        <a:cubicBezTo>
                          <a:pt x="3750" y="56"/>
                          <a:pt x="3694" y="0"/>
                          <a:pt x="3625" y="0"/>
                        </a:cubicBezTo>
                        <a:cubicBezTo>
                          <a:pt x="625" y="0"/>
                          <a:pt x="625" y="0"/>
                          <a:pt x="625" y="0"/>
                        </a:cubicBezTo>
                        <a:cubicBezTo>
                          <a:pt x="556" y="0"/>
                          <a:pt x="500" y="56"/>
                          <a:pt x="500" y="125"/>
                        </a:cubicBezTo>
                        <a:cubicBezTo>
                          <a:pt x="500" y="750"/>
                          <a:pt x="500" y="750"/>
                          <a:pt x="500" y="750"/>
                        </a:cubicBezTo>
                      </a:path>
                    </a:pathLst>
                  </a:custGeom>
                  <a:ln w="9525" cap="sq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>
                      <a:gradFill>
                        <a:gsLst>
                          <a:gs pos="0">
                            <a:srgbClr val="505050"/>
                          </a:gs>
                          <a:gs pos="100000">
                            <a:srgbClr val="505050"/>
                          </a:gs>
                        </a:gsLst>
                      </a:gradFill>
                    </a:endParaRPr>
                  </a:p>
                </p:txBody>
              </p:sp>
            </p:grpSp>
          </p:grpSp>
        </p:grpSp>
        <p:sp useBgFill="1">
          <p:nvSpPr>
            <p:cNvPr id="125" name="Oval 124">
              <a:extLst>
                <a:ext uri="{FF2B5EF4-FFF2-40B4-BE49-F238E27FC236}">
                  <a16:creationId xmlns:a16="http://schemas.microsoft.com/office/drawing/2014/main" id="{A029CB50-C257-40B0-9E5A-61D6562831D1}"/>
                </a:ext>
              </a:extLst>
            </p:cNvPr>
            <p:cNvSpPr/>
            <p:nvPr/>
          </p:nvSpPr>
          <p:spPr bwMode="auto">
            <a:xfrm>
              <a:off x="5120515" y="2483870"/>
              <a:ext cx="1950970" cy="1950970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 useBgFill="1">
          <p:nvSpPr>
            <p:cNvPr id="126" name="TextBox 125">
              <a:extLst>
                <a:ext uri="{FF2B5EF4-FFF2-40B4-BE49-F238E27FC236}">
                  <a16:creationId xmlns:a16="http://schemas.microsoft.com/office/drawing/2014/main" id="{64758AE4-BF3A-4D19-939E-21F3F0A09DAB}"/>
                </a:ext>
              </a:extLst>
            </p:cNvPr>
            <p:cNvSpPr txBox="1"/>
            <p:nvPr/>
          </p:nvSpPr>
          <p:spPr>
            <a:xfrm>
              <a:off x="5509109" y="4198714"/>
              <a:ext cx="1173783" cy="536139"/>
            </a:xfrm>
            <a:prstGeom prst="rect">
              <a:avLst/>
            </a:prstGeom>
          </p:spPr>
          <p:txBody>
            <a:bodyPr wrap="none" lIns="45720" tIns="45720" rIns="45720" bIns="45720" rtlCol="0" anchor="b">
              <a:noAutofit/>
            </a:bodyPr>
            <a:lstStyle/>
            <a:p>
              <a:pPr algn="ctr" defTabSz="896386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745" kern="0" spc="-49" dirty="0">
                  <a:gradFill>
                    <a:gsLst>
                      <a:gs pos="20000">
                        <a:schemeClr val="tx1"/>
                      </a:gs>
                      <a:gs pos="68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light" panose="020B0402040204020203" pitchFamily="34" charset="0"/>
                </a:rPr>
                <a:t>Identity</a:t>
              </a:r>
            </a:p>
          </p:txBody>
        </p:sp>
        <p:sp>
          <p:nvSpPr>
            <p:cNvPr id="127" name="object 60">
              <a:extLst>
                <a:ext uri="{FF2B5EF4-FFF2-40B4-BE49-F238E27FC236}">
                  <a16:creationId xmlns:a16="http://schemas.microsoft.com/office/drawing/2014/main" id="{82DB7783-F215-4FEE-A59C-1641855FFC66}"/>
                </a:ext>
              </a:extLst>
            </p:cNvPr>
            <p:cNvSpPr/>
            <p:nvPr/>
          </p:nvSpPr>
          <p:spPr>
            <a:xfrm>
              <a:off x="5260730" y="2596895"/>
              <a:ext cx="1670540" cy="1674120"/>
            </a:xfrm>
            <a:custGeom>
              <a:avLst/>
              <a:gdLst/>
              <a:ahLst/>
              <a:cxnLst/>
              <a:rect l="l" t="t" r="r" b="b"/>
              <a:pathLst>
                <a:path w="1778000" h="1781810">
                  <a:moveTo>
                    <a:pt x="889000" y="0"/>
                  </a:moveTo>
                  <a:lnTo>
                    <a:pt x="816088" y="2953"/>
                  </a:lnTo>
                  <a:lnTo>
                    <a:pt x="744799" y="11659"/>
                  </a:lnTo>
                  <a:lnTo>
                    <a:pt x="675362" y="25890"/>
                  </a:lnTo>
                  <a:lnTo>
                    <a:pt x="608006" y="45415"/>
                  </a:lnTo>
                  <a:lnTo>
                    <a:pt x="542960" y="70006"/>
                  </a:lnTo>
                  <a:lnTo>
                    <a:pt x="480452" y="99433"/>
                  </a:lnTo>
                  <a:lnTo>
                    <a:pt x="420712" y="133468"/>
                  </a:lnTo>
                  <a:lnTo>
                    <a:pt x="363967" y="171879"/>
                  </a:lnTo>
                  <a:lnTo>
                    <a:pt x="310447" y="214440"/>
                  </a:lnTo>
                  <a:lnTo>
                    <a:pt x="260381" y="260919"/>
                  </a:lnTo>
                  <a:lnTo>
                    <a:pt x="213997" y="311089"/>
                  </a:lnTo>
                  <a:lnTo>
                    <a:pt x="171525" y="364719"/>
                  </a:lnTo>
                  <a:lnTo>
                    <a:pt x="133192" y="421580"/>
                  </a:lnTo>
                  <a:lnTo>
                    <a:pt x="99228" y="481444"/>
                  </a:lnTo>
                  <a:lnTo>
                    <a:pt x="69861" y="544080"/>
                  </a:lnTo>
                  <a:lnTo>
                    <a:pt x="45321" y="609260"/>
                  </a:lnTo>
                  <a:lnTo>
                    <a:pt x="25836" y="676754"/>
                  </a:lnTo>
                  <a:lnTo>
                    <a:pt x="11635" y="746333"/>
                  </a:lnTo>
                  <a:lnTo>
                    <a:pt x="2947" y="817767"/>
                  </a:lnTo>
                  <a:lnTo>
                    <a:pt x="0" y="890828"/>
                  </a:lnTo>
                  <a:lnTo>
                    <a:pt x="2947" y="963888"/>
                  </a:lnTo>
                  <a:lnTo>
                    <a:pt x="11635" y="1035321"/>
                  </a:lnTo>
                  <a:lnTo>
                    <a:pt x="25836" y="1104899"/>
                  </a:lnTo>
                  <a:lnTo>
                    <a:pt x="45321" y="1172392"/>
                  </a:lnTo>
                  <a:lnTo>
                    <a:pt x="69861" y="1237571"/>
                  </a:lnTo>
                  <a:lnTo>
                    <a:pt x="99228" y="1300207"/>
                  </a:lnTo>
                  <a:lnTo>
                    <a:pt x="133192" y="1360071"/>
                  </a:lnTo>
                  <a:lnTo>
                    <a:pt x="171525" y="1416932"/>
                  </a:lnTo>
                  <a:lnTo>
                    <a:pt x="213997" y="1470563"/>
                  </a:lnTo>
                  <a:lnTo>
                    <a:pt x="260381" y="1520732"/>
                  </a:lnTo>
                  <a:lnTo>
                    <a:pt x="310447" y="1567212"/>
                  </a:lnTo>
                  <a:lnTo>
                    <a:pt x="363967" y="1609773"/>
                  </a:lnTo>
                  <a:lnTo>
                    <a:pt x="420712" y="1648186"/>
                  </a:lnTo>
                  <a:lnTo>
                    <a:pt x="480452" y="1682221"/>
                  </a:lnTo>
                  <a:lnTo>
                    <a:pt x="542960" y="1711649"/>
                  </a:lnTo>
                  <a:lnTo>
                    <a:pt x="608006" y="1736240"/>
                  </a:lnTo>
                  <a:lnTo>
                    <a:pt x="675362" y="1755766"/>
                  </a:lnTo>
                  <a:lnTo>
                    <a:pt x="744799" y="1769997"/>
                  </a:lnTo>
                  <a:lnTo>
                    <a:pt x="816088" y="1778704"/>
                  </a:lnTo>
                  <a:lnTo>
                    <a:pt x="889000" y="1781657"/>
                  </a:lnTo>
                  <a:lnTo>
                    <a:pt x="961911" y="1778704"/>
                  </a:lnTo>
                  <a:lnTo>
                    <a:pt x="1033200" y="1769997"/>
                  </a:lnTo>
                  <a:lnTo>
                    <a:pt x="1102637" y="1755766"/>
                  </a:lnTo>
                  <a:lnTo>
                    <a:pt x="1169993" y="1736240"/>
                  </a:lnTo>
                  <a:lnTo>
                    <a:pt x="1235039" y="1711649"/>
                  </a:lnTo>
                  <a:lnTo>
                    <a:pt x="1297547" y="1682221"/>
                  </a:lnTo>
                  <a:lnTo>
                    <a:pt x="1357287" y="1648186"/>
                  </a:lnTo>
                  <a:lnTo>
                    <a:pt x="1414032" y="1609773"/>
                  </a:lnTo>
                  <a:lnTo>
                    <a:pt x="1467552" y="1567212"/>
                  </a:lnTo>
                  <a:lnTo>
                    <a:pt x="1517618" y="1520732"/>
                  </a:lnTo>
                  <a:lnTo>
                    <a:pt x="1564002" y="1470563"/>
                  </a:lnTo>
                  <a:lnTo>
                    <a:pt x="1606474" y="1416932"/>
                  </a:lnTo>
                  <a:lnTo>
                    <a:pt x="1644807" y="1360071"/>
                  </a:lnTo>
                  <a:lnTo>
                    <a:pt x="1678771" y="1300207"/>
                  </a:lnTo>
                  <a:lnTo>
                    <a:pt x="1708138" y="1237571"/>
                  </a:lnTo>
                  <a:lnTo>
                    <a:pt x="1732678" y="1172392"/>
                  </a:lnTo>
                  <a:lnTo>
                    <a:pt x="1752163" y="1104899"/>
                  </a:lnTo>
                  <a:lnTo>
                    <a:pt x="1766364" y="1035321"/>
                  </a:lnTo>
                  <a:lnTo>
                    <a:pt x="1775052" y="963888"/>
                  </a:lnTo>
                  <a:lnTo>
                    <a:pt x="1778000" y="890828"/>
                  </a:lnTo>
                  <a:lnTo>
                    <a:pt x="1775052" y="817767"/>
                  </a:lnTo>
                  <a:lnTo>
                    <a:pt x="1766364" y="746333"/>
                  </a:lnTo>
                  <a:lnTo>
                    <a:pt x="1752163" y="676754"/>
                  </a:lnTo>
                  <a:lnTo>
                    <a:pt x="1732678" y="609260"/>
                  </a:lnTo>
                  <a:lnTo>
                    <a:pt x="1708138" y="544080"/>
                  </a:lnTo>
                  <a:lnTo>
                    <a:pt x="1678771" y="481444"/>
                  </a:lnTo>
                  <a:lnTo>
                    <a:pt x="1644807" y="421580"/>
                  </a:lnTo>
                  <a:lnTo>
                    <a:pt x="1606474" y="364719"/>
                  </a:lnTo>
                  <a:lnTo>
                    <a:pt x="1564002" y="311089"/>
                  </a:lnTo>
                  <a:lnTo>
                    <a:pt x="1517618" y="260919"/>
                  </a:lnTo>
                  <a:lnTo>
                    <a:pt x="1467552" y="214440"/>
                  </a:lnTo>
                  <a:lnTo>
                    <a:pt x="1414032" y="171879"/>
                  </a:lnTo>
                  <a:lnTo>
                    <a:pt x="1357287" y="133468"/>
                  </a:lnTo>
                  <a:lnTo>
                    <a:pt x="1297547" y="99433"/>
                  </a:lnTo>
                  <a:lnTo>
                    <a:pt x="1235039" y="70006"/>
                  </a:lnTo>
                  <a:lnTo>
                    <a:pt x="1169993" y="45415"/>
                  </a:lnTo>
                  <a:lnTo>
                    <a:pt x="1102637" y="25890"/>
                  </a:lnTo>
                  <a:lnTo>
                    <a:pt x="1033200" y="11659"/>
                  </a:lnTo>
                  <a:lnTo>
                    <a:pt x="961911" y="2953"/>
                  </a:lnTo>
                  <a:lnTo>
                    <a:pt x="88900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pPr defTabSz="623318">
                <a:defRPr/>
              </a:pPr>
              <a:endParaRPr sz="122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28" name="Graphic 127">
              <a:extLst>
                <a:ext uri="{FF2B5EF4-FFF2-40B4-BE49-F238E27FC236}">
                  <a16:creationId xmlns:a16="http://schemas.microsoft.com/office/drawing/2014/main" id="{39917D84-E433-4260-AC59-02BD1DF33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02150" y="2933797"/>
              <a:ext cx="984893" cy="9848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994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e diagram depicts Microsoft Azure Active Directory (Azure AD) as the central identity store for multiple devices and applications both on-premises and in the cloud.&#10;">
            <a:extLst>
              <a:ext uri="{FF2B5EF4-FFF2-40B4-BE49-F238E27FC236}">
                <a16:creationId xmlns:a16="http://schemas.microsoft.com/office/drawing/2014/main" id="{79F2D469-A443-416F-8106-FD334C195E5A}"/>
              </a:ext>
            </a:extLst>
          </p:cNvPr>
          <p:cNvGrpSpPr/>
          <p:nvPr/>
        </p:nvGrpSpPr>
        <p:grpSpPr>
          <a:xfrm>
            <a:off x="1657350" y="1428750"/>
            <a:ext cx="9246870" cy="4840288"/>
            <a:chOff x="1657350" y="1428750"/>
            <a:chExt cx="9246870" cy="48402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171ABB-0416-4F34-BF0D-6BFECA64BF67}"/>
                </a:ext>
              </a:extLst>
            </p:cNvPr>
            <p:cNvSpPr/>
            <p:nvPr/>
          </p:nvSpPr>
          <p:spPr bwMode="auto">
            <a:xfrm>
              <a:off x="1657350" y="1428750"/>
              <a:ext cx="9246870" cy="4840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IN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6B911F6-C2E3-411C-8F1C-BF461C390AC1}"/>
                </a:ext>
              </a:extLst>
            </p:cNvPr>
            <p:cNvGrpSpPr/>
            <p:nvPr/>
          </p:nvGrpSpPr>
          <p:grpSpPr>
            <a:xfrm>
              <a:off x="4205274" y="1977668"/>
              <a:ext cx="2652548" cy="2652547"/>
              <a:chOff x="2966508" y="1285011"/>
              <a:chExt cx="3535696" cy="3535694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4689E33-7909-4267-B980-05811298F246}"/>
                  </a:ext>
                </a:extLst>
              </p:cNvPr>
              <p:cNvSpPr/>
              <p:nvPr/>
            </p:nvSpPr>
            <p:spPr bwMode="auto">
              <a:xfrm>
                <a:off x="2966508" y="1285011"/>
                <a:ext cx="3535696" cy="3535694"/>
              </a:xfrm>
              <a:prstGeom prst="ellipse">
                <a:avLst/>
              </a:prstGeom>
              <a:solidFill>
                <a:srgbClr val="FFFFFF">
                  <a:alpha val="45000"/>
                </a:srgbClr>
              </a:solidFill>
              <a:ln w="12700" cap="flat" cmpd="sng" algn="ctr">
                <a:solidFill>
                  <a:schemeClr val="accent1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F5B48CE-08EA-4DC1-8D89-5BEC25566D84}"/>
                  </a:ext>
                </a:extLst>
              </p:cNvPr>
              <p:cNvSpPr txBox="1"/>
              <p:nvPr/>
            </p:nvSpPr>
            <p:spPr>
              <a:xfrm>
                <a:off x="3523681" y="3568422"/>
                <a:ext cx="2421387" cy="1124544"/>
              </a:xfrm>
              <a:prstGeom prst="rect">
                <a:avLst/>
              </a:prstGeom>
              <a:noFill/>
            </p:spPr>
            <p:txBody>
              <a:bodyPr wrap="none" lIns="179285" tIns="143428" rIns="179285" bIns="143428" rtlCol="0">
                <a:spAutoFit/>
              </a:bodyPr>
              <a:lstStyle/>
              <a:p>
                <a:pPr marL="0" marR="0" lvl="0" indent="0" algn="ctr" defTabSz="91410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>
                    <a:latin typeface="+mj-lt"/>
                  </a:rPr>
                  <a:t>Azure Active</a:t>
                </a:r>
                <a:br>
                  <a:rPr lang="en-US" sz="2000" dirty="0">
                    <a:latin typeface="+mj-lt"/>
                  </a:rPr>
                </a:br>
                <a:r>
                  <a:rPr lang="en-US" sz="2000" dirty="0">
                    <a:latin typeface="+mj-lt"/>
                  </a:rPr>
                  <a:t>Directory</a:t>
                </a:r>
              </a:p>
            </p:txBody>
          </p:sp>
        </p:grpSp>
        <p:sp>
          <p:nvSpPr>
            <p:cNvPr id="5" name="Freeform 38">
              <a:extLst>
                <a:ext uri="{FF2B5EF4-FFF2-40B4-BE49-F238E27FC236}">
                  <a16:creationId xmlns:a16="http://schemas.microsoft.com/office/drawing/2014/main" id="{7ECB8F2A-D4BB-4230-B55A-0EA1F978D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818" y="1671547"/>
              <a:ext cx="2063810" cy="1357069"/>
            </a:xfrm>
            <a:custGeom>
              <a:avLst/>
              <a:gdLst>
                <a:gd name="T0" fmla="*/ 2242 w 2661"/>
                <a:gd name="T1" fmla="*/ 773 h 1749"/>
                <a:gd name="T2" fmla="*/ 2243 w 2661"/>
                <a:gd name="T3" fmla="*/ 738 h 1749"/>
                <a:gd name="T4" fmla="*/ 1505 w 2661"/>
                <a:gd name="T5" fmla="*/ 0 h 1749"/>
                <a:gd name="T6" fmla="*/ 890 w 2661"/>
                <a:gd name="T7" fmla="*/ 330 h 1749"/>
                <a:gd name="T8" fmla="*/ 677 w 2661"/>
                <a:gd name="T9" fmla="*/ 270 h 1749"/>
                <a:gd name="T10" fmla="*/ 266 w 2661"/>
                <a:gd name="T11" fmla="*/ 681 h 1749"/>
                <a:gd name="T12" fmla="*/ 266 w 2661"/>
                <a:gd name="T13" fmla="*/ 689 h 1749"/>
                <a:gd name="T14" fmla="*/ 0 w 2661"/>
                <a:gd name="T15" fmla="*/ 1174 h 1749"/>
                <a:gd name="T16" fmla="*/ 543 w 2661"/>
                <a:gd name="T17" fmla="*/ 1748 h 1749"/>
                <a:gd name="T18" fmla="*/ 543 w 2661"/>
                <a:gd name="T19" fmla="*/ 1748 h 1749"/>
                <a:gd name="T20" fmla="*/ 544 w 2661"/>
                <a:gd name="T21" fmla="*/ 1748 h 1749"/>
                <a:gd name="T22" fmla="*/ 575 w 2661"/>
                <a:gd name="T23" fmla="*/ 1749 h 1749"/>
                <a:gd name="T24" fmla="*/ 607 w 2661"/>
                <a:gd name="T25" fmla="*/ 1748 h 1749"/>
                <a:gd name="T26" fmla="*/ 2142 w 2661"/>
                <a:gd name="T27" fmla="*/ 1748 h 1749"/>
                <a:gd name="T28" fmla="*/ 2171 w 2661"/>
                <a:gd name="T29" fmla="*/ 1749 h 1749"/>
                <a:gd name="T30" fmla="*/ 2661 w 2661"/>
                <a:gd name="T31" fmla="*/ 1258 h 1749"/>
                <a:gd name="T32" fmla="*/ 2242 w 2661"/>
                <a:gd name="T33" fmla="*/ 773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61" h="1749">
                  <a:moveTo>
                    <a:pt x="2242" y="773"/>
                  </a:moveTo>
                  <a:cubicBezTo>
                    <a:pt x="2242" y="761"/>
                    <a:pt x="2243" y="749"/>
                    <a:pt x="2243" y="738"/>
                  </a:cubicBezTo>
                  <a:cubicBezTo>
                    <a:pt x="2243" y="330"/>
                    <a:pt x="1912" y="0"/>
                    <a:pt x="1505" y="0"/>
                  </a:cubicBezTo>
                  <a:cubicBezTo>
                    <a:pt x="1248" y="0"/>
                    <a:pt x="1022" y="131"/>
                    <a:pt x="890" y="330"/>
                  </a:cubicBezTo>
                  <a:cubicBezTo>
                    <a:pt x="828" y="292"/>
                    <a:pt x="755" y="270"/>
                    <a:pt x="677" y="270"/>
                  </a:cubicBezTo>
                  <a:cubicBezTo>
                    <a:pt x="450" y="270"/>
                    <a:pt x="266" y="454"/>
                    <a:pt x="266" y="681"/>
                  </a:cubicBezTo>
                  <a:cubicBezTo>
                    <a:pt x="266" y="684"/>
                    <a:pt x="266" y="686"/>
                    <a:pt x="266" y="689"/>
                  </a:cubicBezTo>
                  <a:cubicBezTo>
                    <a:pt x="106" y="791"/>
                    <a:pt x="0" y="970"/>
                    <a:pt x="0" y="1174"/>
                  </a:cubicBezTo>
                  <a:cubicBezTo>
                    <a:pt x="0" y="1481"/>
                    <a:pt x="240" y="1732"/>
                    <a:pt x="543" y="1748"/>
                  </a:cubicBezTo>
                  <a:cubicBezTo>
                    <a:pt x="543" y="1748"/>
                    <a:pt x="543" y="1748"/>
                    <a:pt x="543" y="1748"/>
                  </a:cubicBezTo>
                  <a:cubicBezTo>
                    <a:pt x="544" y="1748"/>
                    <a:pt x="544" y="1748"/>
                    <a:pt x="544" y="1748"/>
                  </a:cubicBezTo>
                  <a:cubicBezTo>
                    <a:pt x="554" y="1749"/>
                    <a:pt x="565" y="1749"/>
                    <a:pt x="575" y="1749"/>
                  </a:cubicBezTo>
                  <a:cubicBezTo>
                    <a:pt x="586" y="1749"/>
                    <a:pt x="596" y="1749"/>
                    <a:pt x="607" y="1748"/>
                  </a:cubicBezTo>
                  <a:cubicBezTo>
                    <a:pt x="2142" y="1748"/>
                    <a:pt x="2142" y="1748"/>
                    <a:pt x="2142" y="1748"/>
                  </a:cubicBezTo>
                  <a:cubicBezTo>
                    <a:pt x="2151" y="1749"/>
                    <a:pt x="2161" y="1749"/>
                    <a:pt x="2171" y="1749"/>
                  </a:cubicBezTo>
                  <a:cubicBezTo>
                    <a:pt x="2442" y="1749"/>
                    <a:pt x="2661" y="1530"/>
                    <a:pt x="2661" y="1258"/>
                  </a:cubicBezTo>
                  <a:cubicBezTo>
                    <a:pt x="2661" y="1011"/>
                    <a:pt x="2479" y="807"/>
                    <a:pt x="2242" y="773"/>
                  </a:cubicBezTo>
                  <a:close/>
                </a:path>
              </a:pathLst>
            </a:custGeom>
            <a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9525"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0DC014-125E-4FCE-B66E-9A9FD508AC1F}"/>
                </a:ext>
              </a:extLst>
            </p:cNvPr>
            <p:cNvSpPr/>
            <p:nvPr/>
          </p:nvSpPr>
          <p:spPr>
            <a:xfrm>
              <a:off x="2083035" y="1735602"/>
              <a:ext cx="1268532" cy="7441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spc="-50" dirty="0">
                  <a:ln w="3175">
                    <a:noFill/>
                  </a:ln>
                  <a:gradFill>
                    <a:gsLst>
                      <a:gs pos="1250">
                        <a:srgbClr val="1A1A1A"/>
                      </a:gs>
                      <a:gs pos="100000">
                        <a:srgbClr val="1A1A1A"/>
                      </a:gs>
                    </a:gsLst>
                    <a:lin ang="5400000" scaled="0"/>
                  </a:gradFill>
                  <a:cs typeface="Segoe UI" pitchFamily="34" charset="0"/>
                </a:rPr>
                <a:t>Microsoft</a:t>
              </a:r>
              <a:br>
                <a:rPr lang="en-US" sz="2400" spc="-50" dirty="0">
                  <a:ln w="3175">
                    <a:noFill/>
                  </a:ln>
                  <a:gradFill>
                    <a:gsLst>
                      <a:gs pos="1250">
                        <a:srgbClr val="1A1A1A"/>
                      </a:gs>
                      <a:gs pos="100000">
                        <a:srgbClr val="1A1A1A"/>
                      </a:gs>
                    </a:gsLst>
                    <a:lin ang="5400000" scaled="0"/>
                  </a:gradFill>
                  <a:cs typeface="Segoe UI" pitchFamily="34" charset="0"/>
                </a:rPr>
              </a:br>
              <a:r>
                <a:rPr lang="en-US" sz="2400" spc="-50" dirty="0">
                  <a:ln w="3175">
                    <a:noFill/>
                  </a:ln>
                  <a:gradFill>
                    <a:gsLst>
                      <a:gs pos="1250">
                        <a:srgbClr val="1A1A1A"/>
                      </a:gs>
                      <a:gs pos="100000">
                        <a:srgbClr val="1A1A1A"/>
                      </a:gs>
                    </a:gsLst>
                    <a:lin ang="5400000" scaled="0"/>
                  </a:gradFill>
                  <a:cs typeface="Segoe UI" pitchFamily="34" charset="0"/>
                </a:rPr>
                <a:t>Cloud</a:t>
              </a:r>
              <a:endParaRPr lang="en-US" sz="12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A17B5D-F8C0-49BB-B243-AE328698F46A}"/>
                </a:ext>
              </a:extLst>
            </p:cNvPr>
            <p:cNvSpPr/>
            <p:nvPr/>
          </p:nvSpPr>
          <p:spPr>
            <a:xfrm>
              <a:off x="8336345" y="1873782"/>
              <a:ext cx="19179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spc="-50" dirty="0">
                  <a:ln w="3175">
                    <a:noFill/>
                  </a:ln>
                  <a:gradFill>
                    <a:gsLst>
                      <a:gs pos="1250">
                        <a:srgbClr val="1A1A1A"/>
                      </a:gs>
                      <a:gs pos="100000">
                        <a:srgbClr val="1A1A1A"/>
                      </a:gs>
                    </a:gsLst>
                    <a:lin ang="5400000" scaled="0"/>
                  </a:gradFill>
                  <a:cs typeface="Segoe UI" pitchFamily="34" charset="0"/>
                </a:rPr>
                <a:t>Cloud SaaS apps</a:t>
              </a:r>
              <a:endParaRPr lang="en-US" sz="105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9A7CAD7-9086-4FA7-BF34-15614069F1BB}"/>
                </a:ext>
              </a:extLst>
            </p:cNvPr>
            <p:cNvGrpSpPr/>
            <p:nvPr/>
          </p:nvGrpSpPr>
          <p:grpSpPr>
            <a:xfrm>
              <a:off x="6778423" y="4637110"/>
              <a:ext cx="1983171" cy="1386638"/>
              <a:chOff x="7467600" y="4990305"/>
              <a:chExt cx="2214565" cy="1548429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F9F05B3-7A93-42CA-9205-B292EE91A49E}"/>
                  </a:ext>
                </a:extLst>
              </p:cNvPr>
              <p:cNvSpPr/>
              <p:nvPr/>
            </p:nvSpPr>
            <p:spPr bwMode="auto">
              <a:xfrm>
                <a:off x="8133736" y="4990305"/>
                <a:ext cx="1548429" cy="1548429"/>
              </a:xfrm>
              <a:prstGeom prst="ellipse">
                <a:avLst/>
              </a:prstGeom>
              <a:solidFill>
                <a:schemeClr val="bg1"/>
              </a:solidFill>
              <a:ln w="9525" cap="sq">
                <a:solidFill>
                  <a:schemeClr val="bg2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9343CE2-010B-4AB9-B40C-999AF744FE8F}"/>
                  </a:ext>
                </a:extLst>
              </p:cNvPr>
              <p:cNvGrpSpPr/>
              <p:nvPr/>
            </p:nvGrpSpPr>
            <p:grpSpPr>
              <a:xfrm>
                <a:off x="8580166" y="5347140"/>
                <a:ext cx="894919" cy="752296"/>
                <a:chOff x="8554412" y="5299068"/>
                <a:chExt cx="894919" cy="752296"/>
              </a:xfrm>
            </p:grpSpPr>
            <p:sp>
              <p:nvSpPr>
                <p:cNvPr id="87" name="Browser_2" title="Icon of a browser window with a home symbol inside">
                  <a:extLst>
                    <a:ext uri="{FF2B5EF4-FFF2-40B4-BE49-F238E27FC236}">
                      <a16:creationId xmlns:a16="http://schemas.microsoft.com/office/drawing/2014/main" id="{0379EADB-038B-470F-9814-4AA68CDCF76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071755" y="5443515"/>
                  <a:ext cx="377576" cy="321004"/>
                </a:xfrm>
                <a:custGeom>
                  <a:avLst/>
                  <a:gdLst>
                    <a:gd name="T0" fmla="*/ 0 w 335"/>
                    <a:gd name="T1" fmla="*/ 0 h 285"/>
                    <a:gd name="T2" fmla="*/ 335 w 335"/>
                    <a:gd name="T3" fmla="*/ 0 h 285"/>
                    <a:gd name="T4" fmla="*/ 335 w 335"/>
                    <a:gd name="T5" fmla="*/ 285 h 285"/>
                    <a:gd name="T6" fmla="*/ 0 w 335"/>
                    <a:gd name="T7" fmla="*/ 285 h 285"/>
                    <a:gd name="T8" fmla="*/ 0 w 335"/>
                    <a:gd name="T9" fmla="*/ 0 h 285"/>
                    <a:gd name="T10" fmla="*/ 0 w 335"/>
                    <a:gd name="T11" fmla="*/ 64 h 285"/>
                    <a:gd name="T12" fmla="*/ 335 w 335"/>
                    <a:gd name="T13" fmla="*/ 64 h 285"/>
                    <a:gd name="T14" fmla="*/ 293 w 335"/>
                    <a:gd name="T15" fmla="*/ 36 h 285"/>
                    <a:gd name="T16" fmla="*/ 298 w 335"/>
                    <a:gd name="T17" fmla="*/ 31 h 285"/>
                    <a:gd name="T18" fmla="*/ 293 w 335"/>
                    <a:gd name="T19" fmla="*/ 27 h 285"/>
                    <a:gd name="T20" fmla="*/ 289 w 335"/>
                    <a:gd name="T21" fmla="*/ 31 h 285"/>
                    <a:gd name="T22" fmla="*/ 293 w 335"/>
                    <a:gd name="T23" fmla="*/ 36 h 285"/>
                    <a:gd name="T24" fmla="*/ 240 w 335"/>
                    <a:gd name="T25" fmla="*/ 36 h 285"/>
                    <a:gd name="T26" fmla="*/ 245 w 335"/>
                    <a:gd name="T27" fmla="*/ 31 h 285"/>
                    <a:gd name="T28" fmla="*/ 240 w 335"/>
                    <a:gd name="T29" fmla="*/ 27 h 285"/>
                    <a:gd name="T30" fmla="*/ 235 w 335"/>
                    <a:gd name="T31" fmla="*/ 31 h 285"/>
                    <a:gd name="T32" fmla="*/ 240 w 335"/>
                    <a:gd name="T33" fmla="*/ 36 h 285"/>
                    <a:gd name="T34" fmla="*/ 187 w 335"/>
                    <a:gd name="T35" fmla="*/ 36 h 285"/>
                    <a:gd name="T36" fmla="*/ 192 w 335"/>
                    <a:gd name="T37" fmla="*/ 31 h 285"/>
                    <a:gd name="T38" fmla="*/ 187 w 335"/>
                    <a:gd name="T39" fmla="*/ 27 h 285"/>
                    <a:gd name="T40" fmla="*/ 182 w 335"/>
                    <a:gd name="T41" fmla="*/ 31 h 285"/>
                    <a:gd name="T42" fmla="*/ 187 w 335"/>
                    <a:gd name="T43" fmla="*/ 36 h 285"/>
                    <a:gd name="T44" fmla="*/ 157 w 335"/>
                    <a:gd name="T45" fmla="*/ 233 h 285"/>
                    <a:gd name="T46" fmla="*/ 157 w 335"/>
                    <a:gd name="T47" fmla="*/ 190 h 285"/>
                    <a:gd name="T48" fmla="*/ 185 w 335"/>
                    <a:gd name="T49" fmla="*/ 190 h 285"/>
                    <a:gd name="T50" fmla="*/ 185 w 335"/>
                    <a:gd name="T51" fmla="*/ 233 h 285"/>
                    <a:gd name="T52" fmla="*/ 232 w 335"/>
                    <a:gd name="T53" fmla="*/ 233 h 285"/>
                    <a:gd name="T54" fmla="*/ 232 w 335"/>
                    <a:gd name="T55" fmla="*/ 165 h 285"/>
                    <a:gd name="T56" fmla="*/ 171 w 335"/>
                    <a:gd name="T57" fmla="*/ 105 h 285"/>
                    <a:gd name="T58" fmla="*/ 111 w 335"/>
                    <a:gd name="T59" fmla="*/ 165 h 285"/>
                    <a:gd name="T60" fmla="*/ 111 w 335"/>
                    <a:gd name="T61" fmla="*/ 233 h 285"/>
                    <a:gd name="T62" fmla="*/ 157 w 335"/>
                    <a:gd name="T63" fmla="*/ 233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35" h="285">
                      <a:moveTo>
                        <a:pt x="0" y="0"/>
                      </a:moveTo>
                      <a:cubicBezTo>
                        <a:pt x="335" y="0"/>
                        <a:pt x="335" y="0"/>
                        <a:pt x="335" y="0"/>
                      </a:cubicBezTo>
                      <a:cubicBezTo>
                        <a:pt x="335" y="285"/>
                        <a:pt x="335" y="285"/>
                        <a:pt x="335" y="285"/>
                      </a:cubicBezTo>
                      <a:cubicBezTo>
                        <a:pt x="0" y="285"/>
                        <a:pt x="0" y="285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  <a:moveTo>
                        <a:pt x="0" y="64"/>
                      </a:moveTo>
                      <a:cubicBezTo>
                        <a:pt x="335" y="64"/>
                        <a:pt x="335" y="64"/>
                        <a:pt x="335" y="64"/>
                      </a:cubicBezTo>
                      <a:moveTo>
                        <a:pt x="293" y="36"/>
                      </a:moveTo>
                      <a:cubicBezTo>
                        <a:pt x="296" y="36"/>
                        <a:pt x="298" y="34"/>
                        <a:pt x="298" y="31"/>
                      </a:cubicBezTo>
                      <a:cubicBezTo>
                        <a:pt x="298" y="29"/>
                        <a:pt x="296" y="27"/>
                        <a:pt x="293" y="27"/>
                      </a:cubicBezTo>
                      <a:cubicBezTo>
                        <a:pt x="291" y="27"/>
                        <a:pt x="289" y="29"/>
                        <a:pt x="289" y="31"/>
                      </a:cubicBezTo>
                      <a:cubicBezTo>
                        <a:pt x="289" y="34"/>
                        <a:pt x="291" y="36"/>
                        <a:pt x="293" y="36"/>
                      </a:cubicBezTo>
                      <a:close/>
                      <a:moveTo>
                        <a:pt x="240" y="36"/>
                      </a:moveTo>
                      <a:cubicBezTo>
                        <a:pt x="243" y="36"/>
                        <a:pt x="245" y="34"/>
                        <a:pt x="245" y="31"/>
                      </a:cubicBezTo>
                      <a:cubicBezTo>
                        <a:pt x="245" y="29"/>
                        <a:pt x="243" y="27"/>
                        <a:pt x="240" y="27"/>
                      </a:cubicBezTo>
                      <a:cubicBezTo>
                        <a:pt x="238" y="27"/>
                        <a:pt x="235" y="29"/>
                        <a:pt x="235" y="31"/>
                      </a:cubicBezTo>
                      <a:cubicBezTo>
                        <a:pt x="235" y="34"/>
                        <a:pt x="238" y="36"/>
                        <a:pt x="240" y="36"/>
                      </a:cubicBezTo>
                      <a:close/>
                      <a:moveTo>
                        <a:pt x="187" y="36"/>
                      </a:moveTo>
                      <a:cubicBezTo>
                        <a:pt x="189" y="36"/>
                        <a:pt x="192" y="34"/>
                        <a:pt x="192" y="31"/>
                      </a:cubicBezTo>
                      <a:cubicBezTo>
                        <a:pt x="192" y="29"/>
                        <a:pt x="189" y="27"/>
                        <a:pt x="187" y="27"/>
                      </a:cubicBezTo>
                      <a:cubicBezTo>
                        <a:pt x="184" y="27"/>
                        <a:pt x="182" y="29"/>
                        <a:pt x="182" y="31"/>
                      </a:cubicBezTo>
                      <a:cubicBezTo>
                        <a:pt x="182" y="34"/>
                        <a:pt x="184" y="36"/>
                        <a:pt x="187" y="36"/>
                      </a:cubicBezTo>
                      <a:close/>
                      <a:moveTo>
                        <a:pt x="157" y="233"/>
                      </a:moveTo>
                      <a:cubicBezTo>
                        <a:pt x="157" y="190"/>
                        <a:pt x="157" y="190"/>
                        <a:pt x="157" y="190"/>
                      </a:cubicBezTo>
                      <a:cubicBezTo>
                        <a:pt x="185" y="190"/>
                        <a:pt x="185" y="190"/>
                        <a:pt x="185" y="190"/>
                      </a:cubicBezTo>
                      <a:cubicBezTo>
                        <a:pt x="185" y="233"/>
                        <a:pt x="185" y="233"/>
                        <a:pt x="185" y="233"/>
                      </a:cubicBezTo>
                      <a:cubicBezTo>
                        <a:pt x="232" y="233"/>
                        <a:pt x="232" y="233"/>
                        <a:pt x="232" y="233"/>
                      </a:cubicBezTo>
                      <a:cubicBezTo>
                        <a:pt x="232" y="165"/>
                        <a:pt x="232" y="165"/>
                        <a:pt x="232" y="165"/>
                      </a:cubicBezTo>
                      <a:cubicBezTo>
                        <a:pt x="171" y="105"/>
                        <a:pt x="171" y="105"/>
                        <a:pt x="171" y="105"/>
                      </a:cubicBezTo>
                      <a:cubicBezTo>
                        <a:pt x="111" y="165"/>
                        <a:pt x="111" y="165"/>
                        <a:pt x="111" y="165"/>
                      </a:cubicBezTo>
                      <a:cubicBezTo>
                        <a:pt x="111" y="233"/>
                        <a:pt x="111" y="233"/>
                        <a:pt x="111" y="233"/>
                      </a:cubicBezTo>
                      <a:lnTo>
                        <a:pt x="157" y="233"/>
                      </a:lnTo>
                      <a:close/>
                    </a:path>
                  </a:pathLst>
                </a:custGeom>
                <a:noFill/>
                <a:ln w="12700" cap="sq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GenericApp_EB3B" title="Icon of an app window">
                  <a:extLst>
                    <a:ext uri="{FF2B5EF4-FFF2-40B4-BE49-F238E27FC236}">
                      <a16:creationId xmlns:a16="http://schemas.microsoft.com/office/drawing/2014/main" id="{232234D4-5D4B-44C5-A74A-B6115B34A40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554412" y="5299068"/>
                  <a:ext cx="401098" cy="321004"/>
                </a:xfrm>
                <a:custGeom>
                  <a:avLst/>
                  <a:gdLst>
                    <a:gd name="T0" fmla="*/ 5088 w 5088"/>
                    <a:gd name="T1" fmla="*/ 4072 h 4072"/>
                    <a:gd name="T2" fmla="*/ 0 w 5088"/>
                    <a:gd name="T3" fmla="*/ 4072 h 4072"/>
                    <a:gd name="T4" fmla="*/ 0 w 5088"/>
                    <a:gd name="T5" fmla="*/ 0 h 4072"/>
                    <a:gd name="T6" fmla="*/ 5088 w 5088"/>
                    <a:gd name="T7" fmla="*/ 0 h 4072"/>
                    <a:gd name="T8" fmla="*/ 5088 w 5088"/>
                    <a:gd name="T9" fmla="*/ 4072 h 4072"/>
                    <a:gd name="T10" fmla="*/ 0 w 5088"/>
                    <a:gd name="T11" fmla="*/ 1018 h 4072"/>
                    <a:gd name="T12" fmla="*/ 5004 w 5088"/>
                    <a:gd name="T13" fmla="*/ 1018 h 4072"/>
                    <a:gd name="T14" fmla="*/ 2035 w 5088"/>
                    <a:gd name="T15" fmla="*/ 1697 h 4072"/>
                    <a:gd name="T16" fmla="*/ 678 w 5088"/>
                    <a:gd name="T17" fmla="*/ 1697 h 4072"/>
                    <a:gd name="T18" fmla="*/ 678 w 5088"/>
                    <a:gd name="T19" fmla="*/ 3393 h 4072"/>
                    <a:gd name="T20" fmla="*/ 2035 w 5088"/>
                    <a:gd name="T21" fmla="*/ 3393 h 4072"/>
                    <a:gd name="T22" fmla="*/ 2035 w 5088"/>
                    <a:gd name="T23" fmla="*/ 1697 h 4072"/>
                    <a:gd name="T24" fmla="*/ 2544 w 5088"/>
                    <a:gd name="T25" fmla="*/ 1697 h 4072"/>
                    <a:gd name="T26" fmla="*/ 3561 w 5088"/>
                    <a:gd name="T27" fmla="*/ 1697 h 4072"/>
                    <a:gd name="T28" fmla="*/ 2544 w 5088"/>
                    <a:gd name="T29" fmla="*/ 2375 h 4072"/>
                    <a:gd name="T30" fmla="*/ 3561 w 5088"/>
                    <a:gd name="T31" fmla="*/ 2375 h 4072"/>
                    <a:gd name="T32" fmla="*/ 2544 w 5088"/>
                    <a:gd name="T33" fmla="*/ 3054 h 4072"/>
                    <a:gd name="T34" fmla="*/ 3222 w 5088"/>
                    <a:gd name="T35" fmla="*/ 3054 h 40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088" h="4072">
                      <a:moveTo>
                        <a:pt x="5088" y="4072"/>
                      </a:moveTo>
                      <a:lnTo>
                        <a:pt x="0" y="4072"/>
                      </a:lnTo>
                      <a:lnTo>
                        <a:pt x="0" y="0"/>
                      </a:lnTo>
                      <a:lnTo>
                        <a:pt x="5088" y="0"/>
                      </a:lnTo>
                      <a:lnTo>
                        <a:pt x="5088" y="4072"/>
                      </a:lnTo>
                      <a:moveTo>
                        <a:pt x="0" y="1018"/>
                      </a:moveTo>
                      <a:lnTo>
                        <a:pt x="5004" y="1018"/>
                      </a:lnTo>
                      <a:moveTo>
                        <a:pt x="2035" y="1697"/>
                      </a:moveTo>
                      <a:lnTo>
                        <a:pt x="678" y="1697"/>
                      </a:lnTo>
                      <a:lnTo>
                        <a:pt x="678" y="3393"/>
                      </a:lnTo>
                      <a:lnTo>
                        <a:pt x="2035" y="3393"/>
                      </a:lnTo>
                      <a:lnTo>
                        <a:pt x="2035" y="1697"/>
                      </a:lnTo>
                      <a:moveTo>
                        <a:pt x="2544" y="1697"/>
                      </a:moveTo>
                      <a:lnTo>
                        <a:pt x="3561" y="1697"/>
                      </a:lnTo>
                      <a:moveTo>
                        <a:pt x="2544" y="2375"/>
                      </a:moveTo>
                      <a:lnTo>
                        <a:pt x="3561" y="2375"/>
                      </a:lnTo>
                      <a:moveTo>
                        <a:pt x="2544" y="3054"/>
                      </a:moveTo>
                      <a:lnTo>
                        <a:pt x="3222" y="3054"/>
                      </a:lnTo>
                    </a:path>
                  </a:pathLst>
                </a:custGeom>
                <a:noFill/>
                <a:ln w="12700" cap="sq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Website" title="Icon of multiple app windows">
                  <a:extLst>
                    <a:ext uri="{FF2B5EF4-FFF2-40B4-BE49-F238E27FC236}">
                      <a16:creationId xmlns:a16="http://schemas.microsoft.com/office/drawing/2014/main" id="{A3F84CAF-D44B-421E-909F-43ED65EA461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23010" y="5730360"/>
                  <a:ext cx="366352" cy="321004"/>
                </a:xfrm>
                <a:custGeom>
                  <a:avLst/>
                  <a:gdLst>
                    <a:gd name="T0" fmla="*/ 0 w 614"/>
                    <a:gd name="T1" fmla="*/ 0 h 538"/>
                    <a:gd name="T2" fmla="*/ 614 w 614"/>
                    <a:gd name="T3" fmla="*/ 0 h 538"/>
                    <a:gd name="T4" fmla="*/ 614 w 614"/>
                    <a:gd name="T5" fmla="*/ 538 h 538"/>
                    <a:gd name="T6" fmla="*/ 0 w 614"/>
                    <a:gd name="T7" fmla="*/ 538 h 538"/>
                    <a:gd name="T8" fmla="*/ 0 w 614"/>
                    <a:gd name="T9" fmla="*/ 0 h 538"/>
                    <a:gd name="T10" fmla="*/ 0 w 614"/>
                    <a:gd name="T11" fmla="*/ 0 h 538"/>
                    <a:gd name="T12" fmla="*/ 327 w 614"/>
                    <a:gd name="T13" fmla="*/ 250 h 538"/>
                    <a:gd name="T14" fmla="*/ 327 w 614"/>
                    <a:gd name="T15" fmla="*/ 250 h 538"/>
                    <a:gd name="T16" fmla="*/ 327 w 614"/>
                    <a:gd name="T17" fmla="*/ 87 h 538"/>
                    <a:gd name="T18" fmla="*/ 77 w 614"/>
                    <a:gd name="T19" fmla="*/ 87 h 538"/>
                    <a:gd name="T20" fmla="*/ 77 w 614"/>
                    <a:gd name="T21" fmla="*/ 250 h 538"/>
                    <a:gd name="T22" fmla="*/ 128 w 614"/>
                    <a:gd name="T23" fmla="*/ 250 h 538"/>
                    <a:gd name="T24" fmla="*/ 327 w 614"/>
                    <a:gd name="T25" fmla="*/ 250 h 538"/>
                    <a:gd name="T26" fmla="*/ 327 w 614"/>
                    <a:gd name="T27" fmla="*/ 250 h 538"/>
                    <a:gd name="T28" fmla="*/ 139 w 614"/>
                    <a:gd name="T29" fmla="*/ 254 h 538"/>
                    <a:gd name="T30" fmla="*/ 139 w 614"/>
                    <a:gd name="T31" fmla="*/ 362 h 538"/>
                    <a:gd name="T32" fmla="*/ 513 w 614"/>
                    <a:gd name="T33" fmla="*/ 362 h 538"/>
                    <a:gd name="T34" fmla="*/ 513 w 614"/>
                    <a:gd name="T35" fmla="*/ 163 h 538"/>
                    <a:gd name="T36" fmla="*/ 325 w 614"/>
                    <a:gd name="T37" fmla="*/ 163 h 538"/>
                    <a:gd name="T38" fmla="*/ 0 w 614"/>
                    <a:gd name="T39" fmla="*/ 451 h 538"/>
                    <a:gd name="T40" fmla="*/ 614 w 614"/>
                    <a:gd name="T41" fmla="*/ 451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14" h="538">
                      <a:moveTo>
                        <a:pt x="0" y="0"/>
                      </a:moveTo>
                      <a:lnTo>
                        <a:pt x="614" y="0"/>
                      </a:lnTo>
                      <a:lnTo>
                        <a:pt x="614" y="538"/>
                      </a:lnTo>
                      <a:lnTo>
                        <a:pt x="0" y="538"/>
                      </a:lnTo>
                      <a:lnTo>
                        <a:pt x="0" y="0"/>
                      </a:lnTo>
                      <a:lnTo>
                        <a:pt x="0" y="0"/>
                      </a:lnTo>
                      <a:moveTo>
                        <a:pt x="327" y="250"/>
                      </a:moveTo>
                      <a:lnTo>
                        <a:pt x="327" y="250"/>
                      </a:lnTo>
                      <a:lnTo>
                        <a:pt x="327" y="87"/>
                      </a:lnTo>
                      <a:lnTo>
                        <a:pt x="77" y="87"/>
                      </a:lnTo>
                      <a:lnTo>
                        <a:pt x="77" y="250"/>
                      </a:lnTo>
                      <a:lnTo>
                        <a:pt x="128" y="250"/>
                      </a:lnTo>
                      <a:lnTo>
                        <a:pt x="327" y="250"/>
                      </a:lnTo>
                      <a:lnTo>
                        <a:pt x="327" y="250"/>
                      </a:lnTo>
                      <a:moveTo>
                        <a:pt x="139" y="254"/>
                      </a:moveTo>
                      <a:lnTo>
                        <a:pt x="139" y="362"/>
                      </a:lnTo>
                      <a:lnTo>
                        <a:pt x="513" y="362"/>
                      </a:lnTo>
                      <a:lnTo>
                        <a:pt x="513" y="163"/>
                      </a:lnTo>
                      <a:lnTo>
                        <a:pt x="325" y="163"/>
                      </a:lnTo>
                      <a:moveTo>
                        <a:pt x="0" y="451"/>
                      </a:moveTo>
                      <a:lnTo>
                        <a:pt x="614" y="451"/>
                      </a:lnTo>
                    </a:path>
                  </a:pathLst>
                </a:custGeom>
                <a:noFill/>
                <a:ln w="12700" cap="sq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8" name="Group 207">
                <a:extLst>
                  <a:ext uri="{FF2B5EF4-FFF2-40B4-BE49-F238E27FC236}">
                    <a16:creationId xmlns:a16="http://schemas.microsoft.com/office/drawing/2014/main" id="{A989CC50-9AC8-49EA-BF04-A3CDE47A13D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467600" y="5496188"/>
                <a:ext cx="1071415" cy="1042546"/>
                <a:chOff x="3750" y="2040"/>
                <a:chExt cx="334" cy="325"/>
              </a:xfrm>
              <a:solidFill>
                <a:srgbClr val="0078D7"/>
              </a:solidFill>
            </p:grpSpPr>
            <p:sp>
              <p:nvSpPr>
                <p:cNvPr id="59" name="Rectangle 208">
                  <a:extLst>
                    <a:ext uri="{FF2B5EF4-FFF2-40B4-BE49-F238E27FC236}">
                      <a16:creationId xmlns:a16="http://schemas.microsoft.com/office/drawing/2014/main" id="{63BDEAF1-F973-4478-9422-11EDFBE84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0" y="2071"/>
                  <a:ext cx="150" cy="294"/>
                </a:xfrm>
                <a:prstGeom prst="rect">
                  <a:avLst/>
                </a:prstGeom>
                <a:solidFill>
                  <a:srgbClr val="FFFFFF"/>
                </a:solidFill>
                <a:ln w="15875" cap="flat">
                  <a:solidFill>
                    <a:srgbClr val="0078D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Freeform 209">
                  <a:extLst>
                    <a:ext uri="{FF2B5EF4-FFF2-40B4-BE49-F238E27FC236}">
                      <a16:creationId xmlns:a16="http://schemas.microsoft.com/office/drawing/2014/main" id="{C69F932C-88BD-4970-916A-19AE800B3B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0" y="2146"/>
                  <a:ext cx="83" cy="219"/>
                </a:xfrm>
                <a:custGeom>
                  <a:avLst/>
                  <a:gdLst>
                    <a:gd name="T0" fmla="*/ 83 w 83"/>
                    <a:gd name="T1" fmla="*/ 219 h 219"/>
                    <a:gd name="T2" fmla="*/ 0 w 83"/>
                    <a:gd name="T3" fmla="*/ 219 h 219"/>
                    <a:gd name="T4" fmla="*/ 0 w 83"/>
                    <a:gd name="T5" fmla="*/ 0 h 219"/>
                    <a:gd name="T6" fmla="*/ 83 w 83"/>
                    <a:gd name="T7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219">
                      <a:moveTo>
                        <a:pt x="83" y="219"/>
                      </a:moveTo>
                      <a:lnTo>
                        <a:pt x="0" y="219"/>
                      </a:lnTo>
                      <a:lnTo>
                        <a:pt x="0" y="0"/>
                      </a:lnTo>
                      <a:lnTo>
                        <a:pt x="83" y="0"/>
                      </a:lnTo>
                    </a:path>
                  </a:pathLst>
                </a:custGeom>
                <a:solidFill>
                  <a:srgbClr val="FFFFFF"/>
                </a:solidFill>
                <a:ln w="15875" cap="flat">
                  <a:solidFill>
                    <a:srgbClr val="0078D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Freeform 210">
                  <a:extLst>
                    <a:ext uri="{FF2B5EF4-FFF2-40B4-BE49-F238E27FC236}">
                      <a16:creationId xmlns:a16="http://schemas.microsoft.com/office/drawing/2014/main" id="{12F75635-F940-4BE1-9BDA-EF475846FA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7" y="2224"/>
                  <a:ext cx="47" cy="141"/>
                </a:xfrm>
                <a:custGeom>
                  <a:avLst/>
                  <a:gdLst>
                    <a:gd name="T0" fmla="*/ 0 w 47"/>
                    <a:gd name="T1" fmla="*/ 141 h 141"/>
                    <a:gd name="T2" fmla="*/ 47 w 47"/>
                    <a:gd name="T3" fmla="*/ 141 h 141"/>
                    <a:gd name="T4" fmla="*/ 47 w 47"/>
                    <a:gd name="T5" fmla="*/ 0 h 141"/>
                    <a:gd name="T6" fmla="*/ 0 w 47"/>
                    <a:gd name="T7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" h="141">
                      <a:moveTo>
                        <a:pt x="0" y="141"/>
                      </a:moveTo>
                      <a:lnTo>
                        <a:pt x="47" y="141"/>
                      </a:lnTo>
                      <a:lnTo>
                        <a:pt x="47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15875" cap="flat">
                  <a:solidFill>
                    <a:srgbClr val="0078D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Freeform 211">
                  <a:extLst>
                    <a:ext uri="{FF2B5EF4-FFF2-40B4-BE49-F238E27FC236}">
                      <a16:creationId xmlns:a16="http://schemas.microsoft.com/office/drawing/2014/main" id="{6626E320-0DC8-4831-99C7-EE30CA1DB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7" y="2312"/>
                  <a:ext cx="36" cy="53"/>
                </a:xfrm>
                <a:custGeom>
                  <a:avLst/>
                  <a:gdLst>
                    <a:gd name="T0" fmla="*/ 19 w 19"/>
                    <a:gd name="T1" fmla="*/ 28 h 28"/>
                    <a:gd name="T2" fmla="*/ 19 w 19"/>
                    <a:gd name="T3" fmla="*/ 10 h 28"/>
                    <a:gd name="T4" fmla="*/ 9 w 19"/>
                    <a:gd name="T5" fmla="*/ 0 h 28"/>
                    <a:gd name="T6" fmla="*/ 0 w 19"/>
                    <a:gd name="T7" fmla="*/ 10 h 28"/>
                    <a:gd name="T8" fmla="*/ 0 w 19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5"/>
                        <a:pt x="15" y="0"/>
                        <a:pt x="9" y="0"/>
                      </a:cubicBezTo>
                      <a:cubicBezTo>
                        <a:pt x="4" y="0"/>
                        <a:pt x="0" y="5"/>
                        <a:pt x="0" y="10"/>
                      </a:cubicBezTo>
                      <a:cubicBezTo>
                        <a:pt x="0" y="28"/>
                        <a:pt x="0" y="28"/>
                        <a:pt x="0" y="28"/>
                      </a:cubicBezTo>
                    </a:path>
                  </a:pathLst>
                </a:custGeom>
                <a:solidFill>
                  <a:srgbClr val="FFFFFF"/>
                </a:solidFill>
                <a:ln w="15875" cap="flat">
                  <a:solidFill>
                    <a:srgbClr val="0078D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Rectangle 212">
                  <a:extLst>
                    <a:ext uri="{FF2B5EF4-FFF2-40B4-BE49-F238E27FC236}">
                      <a16:creationId xmlns:a16="http://schemas.microsoft.com/office/drawing/2014/main" id="{952EA9AC-D021-4D77-BEBC-E3130E032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2040"/>
                  <a:ext cx="42" cy="31"/>
                </a:xfrm>
                <a:prstGeom prst="rect">
                  <a:avLst/>
                </a:prstGeom>
                <a:solidFill>
                  <a:srgbClr val="FFFFFF"/>
                </a:solidFill>
                <a:ln w="15875" cap="flat">
                  <a:solidFill>
                    <a:srgbClr val="0078D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Rectangle 213">
                  <a:extLst>
                    <a:ext uri="{FF2B5EF4-FFF2-40B4-BE49-F238E27FC236}">
                      <a16:creationId xmlns:a16="http://schemas.microsoft.com/office/drawing/2014/main" id="{A3665455-3C58-4405-991B-6DC3AA406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0" y="2098"/>
                  <a:ext cx="15" cy="15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Rectangle 214">
                  <a:extLst>
                    <a:ext uri="{FF2B5EF4-FFF2-40B4-BE49-F238E27FC236}">
                      <a16:creationId xmlns:a16="http://schemas.microsoft.com/office/drawing/2014/main" id="{383E47D2-ADEA-4EC9-8C14-AFB74F2275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0" y="2138"/>
                  <a:ext cx="15" cy="15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Rectangle 215">
                  <a:extLst>
                    <a:ext uri="{FF2B5EF4-FFF2-40B4-BE49-F238E27FC236}">
                      <a16:creationId xmlns:a16="http://schemas.microsoft.com/office/drawing/2014/main" id="{53365E2C-3E3F-451D-851A-F2D7867349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0" y="2176"/>
                  <a:ext cx="15" cy="15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Rectangle 216">
                  <a:extLst>
                    <a:ext uri="{FF2B5EF4-FFF2-40B4-BE49-F238E27FC236}">
                      <a16:creationId xmlns:a16="http://schemas.microsoft.com/office/drawing/2014/main" id="{4D113756-317E-4798-8A3F-BA21083B43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0" y="2216"/>
                  <a:ext cx="15" cy="16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Rectangle 217">
                  <a:extLst>
                    <a:ext uri="{FF2B5EF4-FFF2-40B4-BE49-F238E27FC236}">
                      <a16:creationId xmlns:a16="http://schemas.microsoft.com/office/drawing/2014/main" id="{592162DD-A5CF-4139-A5CD-38F1CE5FB1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0" y="2254"/>
                  <a:ext cx="15" cy="16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" name="Rectangle 218">
                  <a:extLst>
                    <a:ext uri="{FF2B5EF4-FFF2-40B4-BE49-F238E27FC236}">
                      <a16:creationId xmlns:a16="http://schemas.microsoft.com/office/drawing/2014/main" id="{706826CF-9368-4F00-88B2-687E5AFD3B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2098"/>
                  <a:ext cx="15" cy="15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" name="Rectangle 219">
                  <a:extLst>
                    <a:ext uri="{FF2B5EF4-FFF2-40B4-BE49-F238E27FC236}">
                      <a16:creationId xmlns:a16="http://schemas.microsoft.com/office/drawing/2014/main" id="{1A54A779-0242-4211-AD45-36C080E676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2138"/>
                  <a:ext cx="15" cy="15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" name="Rectangle 220">
                  <a:extLst>
                    <a:ext uri="{FF2B5EF4-FFF2-40B4-BE49-F238E27FC236}">
                      <a16:creationId xmlns:a16="http://schemas.microsoft.com/office/drawing/2014/main" id="{07204368-AE1F-4A1E-9F77-B619B58BD4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2176"/>
                  <a:ext cx="15" cy="15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" name="Rectangle 221">
                  <a:extLst>
                    <a:ext uri="{FF2B5EF4-FFF2-40B4-BE49-F238E27FC236}">
                      <a16:creationId xmlns:a16="http://schemas.microsoft.com/office/drawing/2014/main" id="{FC67F476-E8E5-4E5A-8140-5CA36F3EF1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2216"/>
                  <a:ext cx="15" cy="16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3" name="Rectangle 222">
                  <a:extLst>
                    <a:ext uri="{FF2B5EF4-FFF2-40B4-BE49-F238E27FC236}">
                      <a16:creationId xmlns:a16="http://schemas.microsoft.com/office/drawing/2014/main" id="{A1F9CF80-783F-4361-8CA7-FDA385616E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2254"/>
                  <a:ext cx="15" cy="16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" name="Rectangle 223">
                  <a:extLst>
                    <a:ext uri="{FF2B5EF4-FFF2-40B4-BE49-F238E27FC236}">
                      <a16:creationId xmlns:a16="http://schemas.microsoft.com/office/drawing/2014/main" id="{2AB93E85-9117-4501-ADC9-6E9704CD64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7" y="2098"/>
                  <a:ext cx="15" cy="15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Rectangle 224">
                  <a:extLst>
                    <a:ext uri="{FF2B5EF4-FFF2-40B4-BE49-F238E27FC236}">
                      <a16:creationId xmlns:a16="http://schemas.microsoft.com/office/drawing/2014/main" id="{48C19C1D-9A9F-4199-9C6E-1A336F3FF5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7" y="2138"/>
                  <a:ext cx="15" cy="15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6" name="Rectangle 225">
                  <a:extLst>
                    <a:ext uri="{FF2B5EF4-FFF2-40B4-BE49-F238E27FC236}">
                      <a16:creationId xmlns:a16="http://schemas.microsoft.com/office/drawing/2014/main" id="{06C077ED-DFB8-4774-A461-667F09EEBB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7" y="2176"/>
                  <a:ext cx="15" cy="15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7" name="Rectangle 226">
                  <a:extLst>
                    <a:ext uri="{FF2B5EF4-FFF2-40B4-BE49-F238E27FC236}">
                      <a16:creationId xmlns:a16="http://schemas.microsoft.com/office/drawing/2014/main" id="{03E91353-5301-4263-932A-0D0A6C4F49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7" y="2216"/>
                  <a:ext cx="15" cy="16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" name="Rectangle 227">
                  <a:extLst>
                    <a:ext uri="{FF2B5EF4-FFF2-40B4-BE49-F238E27FC236}">
                      <a16:creationId xmlns:a16="http://schemas.microsoft.com/office/drawing/2014/main" id="{2BC18978-97F1-4B91-A78D-EAC75119E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7" y="2254"/>
                  <a:ext cx="15" cy="16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9" name="Rectangle 228">
                  <a:extLst>
                    <a:ext uri="{FF2B5EF4-FFF2-40B4-BE49-F238E27FC236}">
                      <a16:creationId xmlns:a16="http://schemas.microsoft.com/office/drawing/2014/main" id="{37229D3B-4E46-40FF-AFB3-29C06EE347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6" y="2176"/>
                  <a:ext cx="15" cy="15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0" name="Rectangle 229">
                  <a:extLst>
                    <a:ext uri="{FF2B5EF4-FFF2-40B4-BE49-F238E27FC236}">
                      <a16:creationId xmlns:a16="http://schemas.microsoft.com/office/drawing/2014/main" id="{CB2BE531-DDD9-4E53-B1C5-DD4AF5C047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6" y="2216"/>
                  <a:ext cx="15" cy="16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1" name="Rectangle 230">
                  <a:extLst>
                    <a:ext uri="{FF2B5EF4-FFF2-40B4-BE49-F238E27FC236}">
                      <a16:creationId xmlns:a16="http://schemas.microsoft.com/office/drawing/2014/main" id="{40A9033C-A6ED-42B5-9C82-71440AC188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6" y="2254"/>
                  <a:ext cx="15" cy="16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" name="Rectangle 231">
                  <a:extLst>
                    <a:ext uri="{FF2B5EF4-FFF2-40B4-BE49-F238E27FC236}">
                      <a16:creationId xmlns:a16="http://schemas.microsoft.com/office/drawing/2014/main" id="{536589AE-0725-4C08-B2B3-4888223B8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8" y="2176"/>
                  <a:ext cx="15" cy="15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3" name="Rectangle 232">
                  <a:extLst>
                    <a:ext uri="{FF2B5EF4-FFF2-40B4-BE49-F238E27FC236}">
                      <a16:creationId xmlns:a16="http://schemas.microsoft.com/office/drawing/2014/main" id="{F19A84B3-4E85-4C25-9BD4-35F9B7477C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8" y="2216"/>
                  <a:ext cx="15" cy="16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" name="Rectangle 233">
                  <a:extLst>
                    <a:ext uri="{FF2B5EF4-FFF2-40B4-BE49-F238E27FC236}">
                      <a16:creationId xmlns:a16="http://schemas.microsoft.com/office/drawing/2014/main" id="{832AF231-BA29-4492-BD82-C6D37FAC6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8" y="2254"/>
                  <a:ext cx="15" cy="16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5" name="Rectangle 234">
                  <a:extLst>
                    <a:ext uri="{FF2B5EF4-FFF2-40B4-BE49-F238E27FC236}">
                      <a16:creationId xmlns:a16="http://schemas.microsoft.com/office/drawing/2014/main" id="{061C6848-7B68-44FD-8891-738C6B05F2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6" y="2295"/>
                  <a:ext cx="15" cy="15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Rectangle 235">
                  <a:extLst>
                    <a:ext uri="{FF2B5EF4-FFF2-40B4-BE49-F238E27FC236}">
                      <a16:creationId xmlns:a16="http://schemas.microsoft.com/office/drawing/2014/main" id="{B2E25AC2-51AB-4AA8-8814-F72A524A13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8" y="2295"/>
                  <a:ext cx="15" cy="15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AEFF0BB-372A-484B-935F-199283839D27}"/>
                </a:ext>
              </a:extLst>
            </p:cNvPr>
            <p:cNvGrpSpPr/>
            <p:nvPr/>
          </p:nvGrpSpPr>
          <p:grpSpPr>
            <a:xfrm>
              <a:off x="5017125" y="5220396"/>
              <a:ext cx="1021214" cy="925299"/>
              <a:chOff x="1099439" y="3534104"/>
              <a:chExt cx="1140368" cy="103326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8D7F5D1-6536-4CC0-9423-51185AE1C432}"/>
                  </a:ext>
                </a:extLst>
              </p:cNvPr>
              <p:cNvSpPr txBox="1"/>
              <p:nvPr/>
            </p:nvSpPr>
            <p:spPr>
              <a:xfrm>
                <a:off x="1281055" y="4373467"/>
                <a:ext cx="777136" cy="193899"/>
              </a:xfrm>
              <a:prstGeom prst="rect">
                <a:avLst/>
              </a:prstGeom>
            </p:spPr>
            <p:txBody>
              <a:bodyPr wrap="none" lIns="45720" tIns="0" rIns="0" bIns="0">
                <a:spAutoFit/>
              </a:bodyPr>
              <a:lstStyle>
                <a:defPPr>
                  <a:defRPr lang="en-US"/>
                </a:defPPr>
                <a:lvl1pPr defTabSz="896215">
                  <a:lnSpc>
                    <a:spcPct val="90000"/>
                  </a:lnSpc>
                  <a:defRPr sz="1372" kern="100">
                    <a:solidFill>
                      <a:srgbClr val="353535"/>
                    </a:solidFill>
                    <a:latin typeface="Segoe UI"/>
                    <a:ea typeface="ＭＳ Ｐゴシック" charset="0"/>
                  </a:defRPr>
                </a:lvl1pPr>
              </a:lstStyle>
              <a:p>
                <a:pPr defTabSz="878391">
                  <a:defRPr/>
                </a:pPr>
                <a:r>
                  <a:rPr lang="en-US" sz="1400" dirty="0"/>
                  <a:t>Windows</a:t>
                </a:r>
                <a:endParaRPr lang="en-US" sz="1200" dirty="0"/>
              </a:p>
            </p:txBody>
          </p:sp>
          <p:sp>
            <p:nvSpPr>
              <p:cNvPr id="54" name="Laptop_E770" title="Icon of a laptop">
                <a:extLst>
                  <a:ext uri="{FF2B5EF4-FFF2-40B4-BE49-F238E27FC236}">
                    <a16:creationId xmlns:a16="http://schemas.microsoft.com/office/drawing/2014/main" id="{509D0DB5-7D4F-4E76-9DB7-FDB3E776E05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99439" y="3534104"/>
                <a:ext cx="1140368" cy="760941"/>
              </a:xfrm>
              <a:custGeom>
                <a:avLst/>
                <a:gdLst>
                  <a:gd name="T0" fmla="*/ 3250 w 3750"/>
                  <a:gd name="T1" fmla="*/ 1750 h 2500"/>
                  <a:gd name="T2" fmla="*/ 500 w 3750"/>
                  <a:gd name="T3" fmla="*/ 1750 h 2500"/>
                  <a:gd name="T4" fmla="*/ 500 w 3750"/>
                  <a:gd name="T5" fmla="*/ 0 h 2500"/>
                  <a:gd name="T6" fmla="*/ 3250 w 3750"/>
                  <a:gd name="T7" fmla="*/ 0 h 2500"/>
                  <a:gd name="T8" fmla="*/ 3250 w 3750"/>
                  <a:gd name="T9" fmla="*/ 1750 h 2500"/>
                  <a:gd name="T10" fmla="*/ 0 w 3750"/>
                  <a:gd name="T11" fmla="*/ 2375 h 2500"/>
                  <a:gd name="T12" fmla="*/ 125 w 3750"/>
                  <a:gd name="T13" fmla="*/ 2500 h 2500"/>
                  <a:gd name="T14" fmla="*/ 3625 w 3750"/>
                  <a:gd name="T15" fmla="*/ 2500 h 2500"/>
                  <a:gd name="T16" fmla="*/ 3750 w 3750"/>
                  <a:gd name="T17" fmla="*/ 2375 h 2500"/>
                  <a:gd name="T18" fmla="*/ 3688 w 3750"/>
                  <a:gd name="T19" fmla="*/ 2187 h 2500"/>
                  <a:gd name="T20" fmla="*/ 3250 w 3750"/>
                  <a:gd name="T21" fmla="*/ 1750 h 2500"/>
                  <a:gd name="T22" fmla="*/ 500 w 3750"/>
                  <a:gd name="T23" fmla="*/ 1750 h 2500"/>
                  <a:gd name="T24" fmla="*/ 63 w 3750"/>
                  <a:gd name="T25" fmla="*/ 2187 h 2500"/>
                  <a:gd name="T26" fmla="*/ 0 w 3750"/>
                  <a:gd name="T27" fmla="*/ 2375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0" h="2500">
                    <a:moveTo>
                      <a:pt x="3250" y="1750"/>
                    </a:moveTo>
                    <a:cubicBezTo>
                      <a:pt x="500" y="1750"/>
                      <a:pt x="500" y="1750"/>
                      <a:pt x="500" y="175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3250" y="0"/>
                      <a:pt x="3250" y="0"/>
                      <a:pt x="3250" y="0"/>
                    </a:cubicBezTo>
                    <a:lnTo>
                      <a:pt x="3250" y="1750"/>
                    </a:lnTo>
                    <a:close/>
                    <a:moveTo>
                      <a:pt x="0" y="2375"/>
                    </a:moveTo>
                    <a:cubicBezTo>
                      <a:pt x="0" y="2444"/>
                      <a:pt x="56" y="2500"/>
                      <a:pt x="125" y="2500"/>
                    </a:cubicBezTo>
                    <a:cubicBezTo>
                      <a:pt x="3625" y="2500"/>
                      <a:pt x="3625" y="2500"/>
                      <a:pt x="3625" y="2500"/>
                    </a:cubicBezTo>
                    <a:cubicBezTo>
                      <a:pt x="3694" y="2500"/>
                      <a:pt x="3750" y="2444"/>
                      <a:pt x="3750" y="2375"/>
                    </a:cubicBezTo>
                    <a:cubicBezTo>
                      <a:pt x="3750" y="2302"/>
                      <a:pt x="3726" y="2235"/>
                      <a:pt x="3688" y="2187"/>
                    </a:cubicBezTo>
                    <a:cubicBezTo>
                      <a:pt x="3250" y="1750"/>
                      <a:pt x="3250" y="1750"/>
                      <a:pt x="3250" y="1750"/>
                    </a:cubicBezTo>
                    <a:cubicBezTo>
                      <a:pt x="500" y="1750"/>
                      <a:pt x="500" y="1750"/>
                      <a:pt x="500" y="1750"/>
                    </a:cubicBezTo>
                    <a:cubicBezTo>
                      <a:pt x="63" y="2187"/>
                      <a:pt x="63" y="2187"/>
                      <a:pt x="63" y="2187"/>
                    </a:cubicBezTo>
                    <a:cubicBezTo>
                      <a:pt x="24" y="2235"/>
                      <a:pt x="0" y="2302"/>
                      <a:pt x="0" y="2375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55" name="Freeform 15">
                <a:extLst>
                  <a:ext uri="{FF2B5EF4-FFF2-40B4-BE49-F238E27FC236}">
                    <a16:creationId xmlns:a16="http://schemas.microsoft.com/office/drawing/2014/main" id="{2A6AC2F2-4B8C-40AB-86CA-D24F35BE2C8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black">
              <a:xfrm>
                <a:off x="1500181" y="3656976"/>
                <a:ext cx="338884" cy="337508"/>
              </a:xfrm>
              <a:custGeom>
                <a:avLst/>
                <a:gdLst>
                  <a:gd name="T0" fmla="*/ 112 w 246"/>
                  <a:gd name="T1" fmla="*/ 19 h 245"/>
                  <a:gd name="T2" fmla="*/ 246 w 246"/>
                  <a:gd name="T3" fmla="*/ 0 h 245"/>
                  <a:gd name="T4" fmla="*/ 246 w 246"/>
                  <a:gd name="T5" fmla="*/ 116 h 245"/>
                  <a:gd name="T6" fmla="*/ 112 w 246"/>
                  <a:gd name="T7" fmla="*/ 116 h 245"/>
                  <a:gd name="T8" fmla="*/ 112 w 246"/>
                  <a:gd name="T9" fmla="*/ 19 h 245"/>
                  <a:gd name="T10" fmla="*/ 102 w 246"/>
                  <a:gd name="T11" fmla="*/ 116 h 245"/>
                  <a:gd name="T12" fmla="*/ 102 w 246"/>
                  <a:gd name="T13" fmla="*/ 19 h 245"/>
                  <a:gd name="T14" fmla="*/ 0 w 246"/>
                  <a:gd name="T15" fmla="*/ 34 h 245"/>
                  <a:gd name="T16" fmla="*/ 0 w 246"/>
                  <a:gd name="T17" fmla="*/ 116 h 245"/>
                  <a:gd name="T18" fmla="*/ 102 w 246"/>
                  <a:gd name="T19" fmla="*/ 116 h 245"/>
                  <a:gd name="T20" fmla="*/ 102 w 246"/>
                  <a:gd name="T21" fmla="*/ 126 h 245"/>
                  <a:gd name="T22" fmla="*/ 0 w 246"/>
                  <a:gd name="T23" fmla="*/ 126 h 245"/>
                  <a:gd name="T24" fmla="*/ 0 w 246"/>
                  <a:gd name="T25" fmla="*/ 211 h 245"/>
                  <a:gd name="T26" fmla="*/ 102 w 246"/>
                  <a:gd name="T27" fmla="*/ 226 h 245"/>
                  <a:gd name="T28" fmla="*/ 102 w 246"/>
                  <a:gd name="T29" fmla="*/ 126 h 245"/>
                  <a:gd name="T30" fmla="*/ 112 w 246"/>
                  <a:gd name="T31" fmla="*/ 126 h 245"/>
                  <a:gd name="T32" fmla="*/ 112 w 246"/>
                  <a:gd name="T33" fmla="*/ 226 h 245"/>
                  <a:gd name="T34" fmla="*/ 246 w 246"/>
                  <a:gd name="T35" fmla="*/ 245 h 245"/>
                  <a:gd name="T36" fmla="*/ 246 w 246"/>
                  <a:gd name="T37" fmla="*/ 126 h 245"/>
                  <a:gd name="T38" fmla="*/ 112 w 246"/>
                  <a:gd name="T39" fmla="*/ 126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6" h="245">
                    <a:moveTo>
                      <a:pt x="112" y="19"/>
                    </a:moveTo>
                    <a:lnTo>
                      <a:pt x="246" y="0"/>
                    </a:lnTo>
                    <a:lnTo>
                      <a:pt x="246" y="116"/>
                    </a:lnTo>
                    <a:lnTo>
                      <a:pt x="112" y="116"/>
                    </a:lnTo>
                    <a:lnTo>
                      <a:pt x="112" y="19"/>
                    </a:lnTo>
                    <a:close/>
                    <a:moveTo>
                      <a:pt x="102" y="116"/>
                    </a:moveTo>
                    <a:lnTo>
                      <a:pt x="102" y="19"/>
                    </a:lnTo>
                    <a:lnTo>
                      <a:pt x="0" y="34"/>
                    </a:lnTo>
                    <a:lnTo>
                      <a:pt x="0" y="116"/>
                    </a:lnTo>
                    <a:lnTo>
                      <a:pt x="102" y="116"/>
                    </a:lnTo>
                    <a:close/>
                    <a:moveTo>
                      <a:pt x="102" y="126"/>
                    </a:moveTo>
                    <a:lnTo>
                      <a:pt x="0" y="126"/>
                    </a:lnTo>
                    <a:lnTo>
                      <a:pt x="0" y="211"/>
                    </a:lnTo>
                    <a:lnTo>
                      <a:pt x="102" y="226"/>
                    </a:lnTo>
                    <a:lnTo>
                      <a:pt x="102" y="126"/>
                    </a:lnTo>
                    <a:close/>
                    <a:moveTo>
                      <a:pt x="112" y="126"/>
                    </a:moveTo>
                    <a:lnTo>
                      <a:pt x="112" y="226"/>
                    </a:lnTo>
                    <a:lnTo>
                      <a:pt x="246" y="245"/>
                    </a:lnTo>
                    <a:lnTo>
                      <a:pt x="246" y="126"/>
                    </a:lnTo>
                    <a:lnTo>
                      <a:pt x="112" y="1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61BF36-3F06-48A7-A6BE-ED456B744F1A}"/>
                </a:ext>
              </a:extLst>
            </p:cNvPr>
            <p:cNvGrpSpPr/>
            <p:nvPr/>
          </p:nvGrpSpPr>
          <p:grpSpPr>
            <a:xfrm>
              <a:off x="2466140" y="4776376"/>
              <a:ext cx="1683597" cy="1162141"/>
              <a:chOff x="2672925" y="4768436"/>
              <a:chExt cx="1880037" cy="129773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8368FEF-7013-478C-B4ED-86E1B6079A91}"/>
                  </a:ext>
                </a:extLst>
              </p:cNvPr>
              <p:cNvGrpSpPr/>
              <p:nvPr/>
            </p:nvGrpSpPr>
            <p:grpSpPr>
              <a:xfrm>
                <a:off x="2672925" y="4768436"/>
                <a:ext cx="892600" cy="1170498"/>
                <a:chOff x="2672925" y="4768436"/>
                <a:chExt cx="892600" cy="1170498"/>
              </a:xfrm>
            </p:grpSpPr>
            <p:sp>
              <p:nvSpPr>
                <p:cNvPr id="45" name="Trapezoid 44">
                  <a:extLst>
                    <a:ext uri="{FF2B5EF4-FFF2-40B4-BE49-F238E27FC236}">
                      <a16:creationId xmlns:a16="http://schemas.microsoft.com/office/drawing/2014/main" id="{90A6278C-3CB7-4D97-AAAB-6C0189FA54C7}"/>
                    </a:ext>
                  </a:extLst>
                </p:cNvPr>
                <p:cNvSpPr/>
                <p:nvPr/>
              </p:nvSpPr>
              <p:spPr bwMode="auto">
                <a:xfrm>
                  <a:off x="2701663" y="5510597"/>
                  <a:ext cx="834429" cy="129442"/>
                </a:xfrm>
                <a:prstGeom prst="trapezoid">
                  <a:avLst>
                    <a:gd name="adj" fmla="val 65881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gradFill>
                      <a:gsLst>
                        <a:gs pos="40075">
                          <a:srgbClr val="FFFFFF"/>
                        </a:gs>
                        <a:gs pos="3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3FCD3EF7-C316-4F49-90DD-DAAC877623D7}"/>
                    </a:ext>
                  </a:extLst>
                </p:cNvPr>
                <p:cNvGrpSpPr/>
                <p:nvPr/>
              </p:nvGrpSpPr>
              <p:grpSpPr>
                <a:xfrm>
                  <a:off x="2672925" y="4768436"/>
                  <a:ext cx="892600" cy="1170498"/>
                  <a:chOff x="2672925" y="4768436"/>
                  <a:chExt cx="892600" cy="1170498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51D4B284-9BF1-4BA7-8F91-6D3F06C8DA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72925" y="4768436"/>
                    <a:ext cx="892600" cy="50365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00">
                      <a:gradFill>
                        <a:gsLst>
                          <a:gs pos="40075">
                            <a:srgbClr val="FFFFFF"/>
                          </a:gs>
                          <a:gs pos="3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4B1DDA93-7502-4294-956B-75B43E3C0A59}"/>
                      </a:ext>
                    </a:extLst>
                  </p:cNvPr>
                  <p:cNvGrpSpPr/>
                  <p:nvPr/>
                </p:nvGrpSpPr>
                <p:grpSpPr>
                  <a:xfrm>
                    <a:off x="2673590" y="4769612"/>
                    <a:ext cx="890294" cy="1169322"/>
                    <a:chOff x="2739855" y="5372677"/>
                    <a:chExt cx="890294" cy="1169322"/>
                  </a:xfrm>
                </p:grpSpPr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DF9BFE56-6A2F-47F3-A572-218E614371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19865" y="6375800"/>
                      <a:ext cx="530273" cy="166199"/>
                    </a:xfrm>
                    <a:prstGeom prst="rect">
                      <a:avLst/>
                    </a:prstGeom>
                  </p:spPr>
                  <p:txBody>
                    <a:bodyPr wrap="none" lIns="45720" tIns="0" rIns="0" bIns="0">
                      <a:spAutoFit/>
                    </a:bodyPr>
                    <a:lstStyle>
                      <a:defPPr>
                        <a:defRPr lang="en-US"/>
                      </a:defPPr>
                      <a:lvl1pPr defTabSz="896215">
                        <a:lnSpc>
                          <a:spcPct val="90000"/>
                        </a:lnSpc>
                        <a:defRPr sz="1372" kern="100">
                          <a:solidFill>
                            <a:srgbClr val="353535"/>
                          </a:solidFill>
                          <a:latin typeface="Segoe UI"/>
                          <a:ea typeface="ＭＳ Ｐゴシック" charset="0"/>
                        </a:defRPr>
                      </a:lvl1pPr>
                    </a:lstStyle>
                    <a:p>
                      <a:pPr defTabSz="878391">
                        <a:defRPr/>
                      </a:pPr>
                      <a:r>
                        <a:rPr lang="en-US" sz="1200"/>
                        <a:t>MacOS</a:t>
                      </a:r>
                    </a:p>
                  </p:txBody>
                </p:sp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029992CF-61BF-4793-9FA7-39F8375823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9855" y="5372677"/>
                      <a:ext cx="890294" cy="875758"/>
                      <a:chOff x="1458270" y="5446029"/>
                      <a:chExt cx="890294" cy="875758"/>
                    </a:xfrm>
                  </p:grpSpPr>
                  <p:pic>
                    <p:nvPicPr>
                      <p:cNvPr id="51" name="Picture 2" descr="See the source image">
                        <a:extLst>
                          <a:ext uri="{FF2B5EF4-FFF2-40B4-BE49-F238E27FC236}">
                            <a16:creationId xmlns:a16="http://schemas.microsoft.com/office/drawing/2014/main" id="{BA96F5DD-1F95-4827-8D72-7E51C91E81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hqprint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028" y="5525853"/>
                        <a:ext cx="312778" cy="3127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52" name="desktop" title="a desktop PC">
                        <a:extLst>
                          <a:ext uri="{FF2B5EF4-FFF2-40B4-BE49-F238E27FC236}">
                            <a16:creationId xmlns:a16="http://schemas.microsoft.com/office/drawing/2014/main" id="{34E9F4A0-3E93-4DCD-A264-27EB328E9414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1458270" y="5446029"/>
                        <a:ext cx="890294" cy="875758"/>
                      </a:xfrm>
                      <a:custGeom>
                        <a:avLst/>
                        <a:gdLst>
                          <a:gd name="T0" fmla="*/ 245 w 245"/>
                          <a:gd name="T1" fmla="*/ 67 h 241"/>
                          <a:gd name="T2" fmla="*/ 245 w 245"/>
                          <a:gd name="T3" fmla="*/ 138 h 241"/>
                          <a:gd name="T4" fmla="*/ 0 w 245"/>
                          <a:gd name="T5" fmla="*/ 138 h 241"/>
                          <a:gd name="T6" fmla="*/ 0 w 245"/>
                          <a:gd name="T7" fmla="*/ 0 h 241"/>
                          <a:gd name="T8" fmla="*/ 245 w 245"/>
                          <a:gd name="T9" fmla="*/ 0 h 241"/>
                          <a:gd name="T10" fmla="*/ 245 w 245"/>
                          <a:gd name="T11" fmla="*/ 67 h 241"/>
                          <a:gd name="T12" fmla="*/ 224 w 245"/>
                          <a:gd name="T13" fmla="*/ 222 h 241"/>
                          <a:gd name="T14" fmla="*/ 212 w 245"/>
                          <a:gd name="T15" fmla="*/ 204 h 241"/>
                          <a:gd name="T16" fmla="*/ 33 w 245"/>
                          <a:gd name="T17" fmla="*/ 204 h 241"/>
                          <a:gd name="T18" fmla="*/ 7 w 245"/>
                          <a:gd name="T19" fmla="*/ 241 h 241"/>
                          <a:gd name="T20" fmla="*/ 238 w 245"/>
                          <a:gd name="T21" fmla="*/ 241 h 241"/>
                          <a:gd name="T22" fmla="*/ 224 w 245"/>
                          <a:gd name="T23" fmla="*/ 222 h 241"/>
                          <a:gd name="T24" fmla="*/ 79 w 245"/>
                          <a:gd name="T25" fmla="*/ 172 h 241"/>
                          <a:gd name="T26" fmla="*/ 165 w 245"/>
                          <a:gd name="T27" fmla="*/ 172 h 241"/>
                          <a:gd name="T28" fmla="*/ 123 w 245"/>
                          <a:gd name="T29" fmla="*/ 139 h 241"/>
                          <a:gd name="T30" fmla="*/ 123 w 245"/>
                          <a:gd name="T31" fmla="*/ 171 h 24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245" h="241">
                            <a:moveTo>
                              <a:pt x="245" y="67"/>
                            </a:moveTo>
                            <a:lnTo>
                              <a:pt x="245" y="138"/>
                            </a:lnTo>
                            <a:lnTo>
                              <a:pt x="0" y="138"/>
                            </a:lnTo>
                            <a:lnTo>
                              <a:pt x="0" y="0"/>
                            </a:lnTo>
                            <a:lnTo>
                              <a:pt x="245" y="0"/>
                            </a:lnTo>
                            <a:lnTo>
                              <a:pt x="245" y="67"/>
                            </a:lnTo>
                            <a:moveTo>
                              <a:pt x="224" y="222"/>
                            </a:moveTo>
                            <a:lnTo>
                              <a:pt x="212" y="204"/>
                            </a:lnTo>
                            <a:lnTo>
                              <a:pt x="33" y="204"/>
                            </a:lnTo>
                            <a:lnTo>
                              <a:pt x="7" y="241"/>
                            </a:lnTo>
                            <a:lnTo>
                              <a:pt x="238" y="241"/>
                            </a:lnTo>
                            <a:lnTo>
                              <a:pt x="224" y="222"/>
                            </a:lnTo>
                            <a:moveTo>
                              <a:pt x="79" y="172"/>
                            </a:moveTo>
                            <a:lnTo>
                              <a:pt x="165" y="172"/>
                            </a:lnTo>
                            <a:moveTo>
                              <a:pt x="123" y="139"/>
                            </a:moveTo>
                            <a:lnTo>
                              <a:pt x="123" y="171"/>
                            </a:lnTo>
                          </a:path>
                        </a:pathLst>
                      </a:custGeom>
                      <a:noFill/>
                      <a:ln w="15875" cap="sq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gradFill>
                            <a:gsLst>
                              <a:gs pos="0">
                                <a:srgbClr val="505050"/>
                              </a:gs>
                              <a:gs pos="100000">
                                <a:srgbClr val="505050"/>
                              </a:gs>
                            </a:gsLst>
                          </a:gradFill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F932E75-D98A-4247-AF4F-8156D7E0CBF8}"/>
                  </a:ext>
                </a:extLst>
              </p:cNvPr>
              <p:cNvGrpSpPr/>
              <p:nvPr/>
            </p:nvGrpSpPr>
            <p:grpSpPr>
              <a:xfrm>
                <a:off x="3706414" y="5292209"/>
                <a:ext cx="846548" cy="773965"/>
                <a:chOff x="3706414" y="5292209"/>
                <a:chExt cx="846548" cy="773965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05975851-C9A9-4EEE-BBFA-4AC9B5506EE6}"/>
                    </a:ext>
                  </a:extLst>
                </p:cNvPr>
                <p:cNvGrpSpPr/>
                <p:nvPr/>
              </p:nvGrpSpPr>
              <p:grpSpPr>
                <a:xfrm flipH="1">
                  <a:off x="3714614" y="5292887"/>
                  <a:ext cx="838348" cy="620598"/>
                  <a:chOff x="2276325" y="3556116"/>
                  <a:chExt cx="838348" cy="620598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A9B0BBE8-22A3-4141-8934-787287FCAA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76325" y="3556116"/>
                    <a:ext cx="735164" cy="509471"/>
                  </a:xfrm>
                  <a:prstGeom prst="roundRect">
                    <a:avLst>
                      <a:gd name="adj" fmla="val 6073"/>
                    </a:avLst>
                  </a:prstGeom>
                  <a:grp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00">
                      <a:gradFill>
                        <a:gsLst>
                          <a:gs pos="40075">
                            <a:srgbClr val="FFFFFF"/>
                          </a:gs>
                          <a:gs pos="3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FA4E857E-B41D-4B34-B06E-DA6574F48A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41622" y="3725863"/>
                    <a:ext cx="273051" cy="450851"/>
                  </a:xfrm>
                  <a:prstGeom prst="rect">
                    <a:avLst/>
                  </a:prstGeom>
                  <a:grp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00">
                      <a:gradFill>
                        <a:gsLst>
                          <a:gs pos="40075">
                            <a:srgbClr val="FFFFFF"/>
                          </a:gs>
                          <a:gs pos="3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CCECC693-6BF3-4A9B-8EF4-6E814AC6AC80}"/>
                    </a:ext>
                  </a:extLst>
                </p:cNvPr>
                <p:cNvGrpSpPr/>
                <p:nvPr/>
              </p:nvGrpSpPr>
              <p:grpSpPr>
                <a:xfrm>
                  <a:off x="3706414" y="5292209"/>
                  <a:ext cx="845782" cy="773965"/>
                  <a:chOff x="3920197" y="5679761"/>
                  <a:chExt cx="845782" cy="773965"/>
                </a:xfrm>
              </p:grpSpPr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4B69F65-7835-4E8B-B6D4-7449E2201440}"/>
                      </a:ext>
                    </a:extLst>
                  </p:cNvPr>
                  <p:cNvSpPr txBox="1"/>
                  <p:nvPr/>
                </p:nvSpPr>
                <p:spPr>
                  <a:xfrm>
                    <a:off x="4231318" y="6287527"/>
                    <a:ext cx="280205" cy="166199"/>
                  </a:xfrm>
                  <a:prstGeom prst="rect">
                    <a:avLst/>
                  </a:prstGeom>
                </p:spPr>
                <p:txBody>
                  <a:bodyPr wrap="none" lIns="45720" tIns="0" rIns="0" bIns="0">
                    <a:spAutoFit/>
                  </a:bodyPr>
                  <a:lstStyle>
                    <a:defPPr>
                      <a:defRPr lang="en-US"/>
                    </a:defPPr>
                    <a:lvl1pPr defTabSz="896215">
                      <a:lnSpc>
                        <a:spcPct val="90000"/>
                      </a:lnSpc>
                      <a:defRPr sz="1372" kern="100">
                        <a:solidFill>
                          <a:srgbClr val="353535"/>
                        </a:solidFill>
                        <a:latin typeface="Segoe UI"/>
                        <a:ea typeface="ＭＳ Ｐゴシック" charset="0"/>
                      </a:defRPr>
                    </a:lvl1pPr>
                  </a:lstStyle>
                  <a:p>
                    <a:pPr defTabSz="878391">
                      <a:defRPr/>
                    </a:pPr>
                    <a:r>
                      <a:rPr lang="en-US" sz="1200"/>
                      <a:t>iOS</a:t>
                    </a:r>
                  </a:p>
                </p:txBody>
              </p: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33958986-AE29-403E-A438-30B527B1C3C1}"/>
                      </a:ext>
                    </a:extLst>
                  </p:cNvPr>
                  <p:cNvGrpSpPr/>
                  <p:nvPr/>
                </p:nvGrpSpPr>
                <p:grpSpPr>
                  <a:xfrm>
                    <a:off x="3920197" y="5679761"/>
                    <a:ext cx="845782" cy="620648"/>
                    <a:chOff x="3331466" y="4591430"/>
                    <a:chExt cx="845782" cy="620648"/>
                  </a:xfrm>
                </p:grpSpPr>
                <p:pic>
                  <p:nvPicPr>
                    <p:cNvPr id="40" name="Picture 2" descr="See the source image">
                      <a:extLst>
                        <a:ext uri="{FF2B5EF4-FFF2-40B4-BE49-F238E27FC236}">
                          <a16:creationId xmlns:a16="http://schemas.microsoft.com/office/drawing/2014/main" id="{7FCFCD01-A2F8-41C0-942A-B32076D7897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9846" y="4640626"/>
                      <a:ext cx="232946" cy="23294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1" name="UniversalApp_E8CC" title="Icon of a cellphone in front of a tablet">
                      <a:extLst>
                        <a:ext uri="{FF2B5EF4-FFF2-40B4-BE49-F238E27FC236}">
                          <a16:creationId xmlns:a16="http://schemas.microsoft.com/office/drawing/2014/main" id="{902B3EE5-E250-4E10-9ABE-61F83BF89BFE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3331466" y="4591430"/>
                      <a:ext cx="845782" cy="620648"/>
                    </a:xfrm>
                    <a:custGeom>
                      <a:avLst/>
                      <a:gdLst>
                        <a:gd name="T0" fmla="*/ 1250 w 3750"/>
                        <a:gd name="T1" fmla="*/ 2750 h 2750"/>
                        <a:gd name="T2" fmla="*/ 0 w 3750"/>
                        <a:gd name="T3" fmla="*/ 2750 h 2750"/>
                        <a:gd name="T4" fmla="*/ 0 w 3750"/>
                        <a:gd name="T5" fmla="*/ 750 h 2750"/>
                        <a:gd name="T6" fmla="*/ 1250 w 3750"/>
                        <a:gd name="T7" fmla="*/ 750 h 2750"/>
                        <a:gd name="T8" fmla="*/ 1250 w 3750"/>
                        <a:gd name="T9" fmla="*/ 2750 h 2750"/>
                        <a:gd name="T10" fmla="*/ 375 w 3750"/>
                        <a:gd name="T11" fmla="*/ 2250 h 2750"/>
                        <a:gd name="T12" fmla="*/ 875 w 3750"/>
                        <a:gd name="T13" fmla="*/ 2250 h 2750"/>
                        <a:gd name="T14" fmla="*/ 1875 w 3750"/>
                        <a:gd name="T15" fmla="*/ 1750 h 2750"/>
                        <a:gd name="T16" fmla="*/ 2375 w 3750"/>
                        <a:gd name="T17" fmla="*/ 1750 h 2750"/>
                        <a:gd name="T18" fmla="*/ 1250 w 3750"/>
                        <a:gd name="T19" fmla="*/ 2250 h 2750"/>
                        <a:gd name="T20" fmla="*/ 3625 w 3750"/>
                        <a:gd name="T21" fmla="*/ 2250 h 2750"/>
                        <a:gd name="T22" fmla="*/ 3750 w 3750"/>
                        <a:gd name="T23" fmla="*/ 2125 h 2750"/>
                        <a:gd name="T24" fmla="*/ 3750 w 3750"/>
                        <a:gd name="T25" fmla="*/ 125 h 2750"/>
                        <a:gd name="T26" fmla="*/ 3625 w 3750"/>
                        <a:gd name="T27" fmla="*/ 0 h 2750"/>
                        <a:gd name="T28" fmla="*/ 625 w 3750"/>
                        <a:gd name="T29" fmla="*/ 0 h 2750"/>
                        <a:gd name="T30" fmla="*/ 500 w 3750"/>
                        <a:gd name="T31" fmla="*/ 125 h 2750"/>
                        <a:gd name="T32" fmla="*/ 500 w 3750"/>
                        <a:gd name="T33" fmla="*/ 750 h 27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3750" h="2750">
                          <a:moveTo>
                            <a:pt x="1250" y="2750"/>
                          </a:moveTo>
                          <a:cubicBezTo>
                            <a:pt x="0" y="2750"/>
                            <a:pt x="0" y="2750"/>
                            <a:pt x="0" y="2750"/>
                          </a:cubicBezTo>
                          <a:cubicBezTo>
                            <a:pt x="0" y="750"/>
                            <a:pt x="0" y="750"/>
                            <a:pt x="0" y="750"/>
                          </a:cubicBezTo>
                          <a:cubicBezTo>
                            <a:pt x="1250" y="750"/>
                            <a:pt x="1250" y="750"/>
                            <a:pt x="1250" y="750"/>
                          </a:cubicBezTo>
                          <a:lnTo>
                            <a:pt x="1250" y="2750"/>
                          </a:lnTo>
                          <a:close/>
                          <a:moveTo>
                            <a:pt x="375" y="2250"/>
                          </a:moveTo>
                          <a:cubicBezTo>
                            <a:pt x="875" y="2250"/>
                            <a:pt x="875" y="2250"/>
                            <a:pt x="875" y="2250"/>
                          </a:cubicBezTo>
                          <a:moveTo>
                            <a:pt x="1875" y="1750"/>
                          </a:moveTo>
                          <a:cubicBezTo>
                            <a:pt x="2375" y="1750"/>
                            <a:pt x="2375" y="1750"/>
                            <a:pt x="2375" y="1750"/>
                          </a:cubicBezTo>
                          <a:moveTo>
                            <a:pt x="1250" y="2250"/>
                          </a:moveTo>
                          <a:cubicBezTo>
                            <a:pt x="3625" y="2250"/>
                            <a:pt x="3625" y="2250"/>
                            <a:pt x="3625" y="2250"/>
                          </a:cubicBezTo>
                          <a:cubicBezTo>
                            <a:pt x="3694" y="2250"/>
                            <a:pt x="3750" y="2194"/>
                            <a:pt x="3750" y="2125"/>
                          </a:cubicBezTo>
                          <a:cubicBezTo>
                            <a:pt x="3750" y="125"/>
                            <a:pt x="3750" y="125"/>
                            <a:pt x="3750" y="125"/>
                          </a:cubicBezTo>
                          <a:cubicBezTo>
                            <a:pt x="3750" y="56"/>
                            <a:pt x="3694" y="0"/>
                            <a:pt x="3625" y="0"/>
                          </a:cubicBezTo>
                          <a:cubicBezTo>
                            <a:pt x="625" y="0"/>
                            <a:pt x="625" y="0"/>
                            <a:pt x="625" y="0"/>
                          </a:cubicBezTo>
                          <a:cubicBezTo>
                            <a:pt x="556" y="0"/>
                            <a:pt x="500" y="56"/>
                            <a:pt x="500" y="125"/>
                          </a:cubicBezTo>
                          <a:cubicBezTo>
                            <a:pt x="500" y="750"/>
                            <a:pt x="500" y="750"/>
                            <a:pt x="500" y="750"/>
                          </a:cubicBezTo>
                        </a:path>
                      </a:pathLst>
                    </a:custGeom>
                    <a:noFill/>
                    <a:ln w="15875" cap="sq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900">
                        <a:gradFill>
                          <a:gsLst>
                            <a:gs pos="0">
                              <a:srgbClr val="505050"/>
                            </a:gs>
                            <a:gs pos="100000">
                              <a:srgbClr val="505050"/>
                            </a:gs>
                          </a:gsLst>
                        </a:gradFill>
                      </a:endParaRPr>
                    </a:p>
                  </p:txBody>
                </p:sp>
                <p:pic>
                  <p:nvPicPr>
                    <p:cNvPr id="42" name="Picture 2" descr="See the source image">
                      <a:extLst>
                        <a:ext uri="{FF2B5EF4-FFF2-40B4-BE49-F238E27FC236}">
                          <a16:creationId xmlns:a16="http://schemas.microsoft.com/office/drawing/2014/main" id="{5D0568DB-609B-46C6-BFAB-9DB17DC292C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hqprint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395663" y="4820510"/>
                      <a:ext cx="150636" cy="15063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2ECA024-6DDF-4F62-A8EC-374C7104DEB4}"/>
                </a:ext>
              </a:extLst>
            </p:cNvPr>
            <p:cNvGrpSpPr/>
            <p:nvPr/>
          </p:nvGrpSpPr>
          <p:grpSpPr>
            <a:xfrm>
              <a:off x="2056351" y="3690728"/>
              <a:ext cx="812037" cy="694641"/>
              <a:chOff x="2215322" y="3556116"/>
              <a:chExt cx="906784" cy="77569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07C830D-0AF7-4488-B42E-A16E9DE9D7BC}"/>
                  </a:ext>
                </a:extLst>
              </p:cNvPr>
              <p:cNvGrpSpPr/>
              <p:nvPr/>
            </p:nvGrpSpPr>
            <p:grpSpPr>
              <a:xfrm>
                <a:off x="2276325" y="3556116"/>
                <a:ext cx="838348" cy="620598"/>
                <a:chOff x="2276325" y="3556116"/>
                <a:chExt cx="838348" cy="62059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4978839F-7D51-44C0-B3A6-8789F0A42D64}"/>
                    </a:ext>
                  </a:extLst>
                </p:cNvPr>
                <p:cNvSpPr/>
                <p:nvPr/>
              </p:nvSpPr>
              <p:spPr bwMode="auto">
                <a:xfrm>
                  <a:off x="2276325" y="3556116"/>
                  <a:ext cx="735164" cy="509471"/>
                </a:xfrm>
                <a:prstGeom prst="roundRect">
                  <a:avLst>
                    <a:gd name="adj" fmla="val 6073"/>
                  </a:avLst>
                </a:prstGeom>
                <a:grpFill/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gradFill>
                      <a:gsLst>
                        <a:gs pos="40075">
                          <a:srgbClr val="FFFFFF"/>
                        </a:gs>
                        <a:gs pos="3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5D72BA9-D715-4244-B233-DB75C9C746E1}"/>
                    </a:ext>
                  </a:extLst>
                </p:cNvPr>
                <p:cNvSpPr/>
                <p:nvPr/>
              </p:nvSpPr>
              <p:spPr bwMode="auto">
                <a:xfrm>
                  <a:off x="2841622" y="3725863"/>
                  <a:ext cx="273051" cy="450851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gradFill>
                      <a:gsLst>
                        <a:gs pos="40075">
                          <a:srgbClr val="FFFFFF"/>
                        </a:gs>
                        <a:gs pos="3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44C9EC7-5635-415D-8BF8-BDF74C4A9898}"/>
                  </a:ext>
                </a:extLst>
              </p:cNvPr>
              <p:cNvGrpSpPr/>
              <p:nvPr/>
            </p:nvGrpSpPr>
            <p:grpSpPr>
              <a:xfrm>
                <a:off x="2215322" y="3556117"/>
                <a:ext cx="906784" cy="775690"/>
                <a:chOff x="1400053" y="4630180"/>
                <a:chExt cx="906784" cy="775690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3D93BFB-9C33-4BDD-85B7-B94E29A734B1}"/>
                    </a:ext>
                  </a:extLst>
                </p:cNvPr>
                <p:cNvSpPr txBox="1"/>
                <p:nvPr/>
              </p:nvSpPr>
              <p:spPr>
                <a:xfrm>
                  <a:off x="1400053" y="5239671"/>
                  <a:ext cx="592342" cy="166199"/>
                </a:xfrm>
                <a:prstGeom prst="rect">
                  <a:avLst/>
                </a:prstGeom>
              </p:spPr>
              <p:txBody>
                <a:bodyPr wrap="none" lIns="45720" tIns="0" rIns="0" bIns="0">
                  <a:spAutoFit/>
                </a:bodyPr>
                <a:lstStyle>
                  <a:defPPr>
                    <a:defRPr lang="en-US"/>
                  </a:defPPr>
                  <a:lvl1pPr defTabSz="896215">
                    <a:lnSpc>
                      <a:spcPct val="90000"/>
                    </a:lnSpc>
                    <a:defRPr sz="1372" kern="100">
                      <a:solidFill>
                        <a:srgbClr val="353535"/>
                      </a:solidFill>
                      <a:latin typeface="Segoe UI"/>
                      <a:ea typeface="ＭＳ Ｐゴシック" charset="0"/>
                    </a:defRPr>
                  </a:lvl1pPr>
                </a:lstStyle>
                <a:p>
                  <a:pPr defTabSz="878391">
                    <a:defRPr/>
                  </a:pPr>
                  <a:r>
                    <a:rPr lang="en-US" sz="1200" dirty="0"/>
                    <a:t>Android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430F4C4-A688-41A4-B845-B76A171DECF0}"/>
                    </a:ext>
                  </a:extLst>
                </p:cNvPr>
                <p:cNvGrpSpPr/>
                <p:nvPr/>
              </p:nvGrpSpPr>
              <p:grpSpPr>
                <a:xfrm>
                  <a:off x="1461055" y="4630180"/>
                  <a:ext cx="845782" cy="620648"/>
                  <a:chOff x="-88760" y="5357820"/>
                  <a:chExt cx="845782" cy="620648"/>
                </a:xfrm>
              </p:grpSpPr>
              <p:sp>
                <p:nvSpPr>
                  <p:cNvPr id="29" name="UniversalApp_E8CC" title="Icon of a cellphone in front of a tablet">
                    <a:extLst>
                      <a:ext uri="{FF2B5EF4-FFF2-40B4-BE49-F238E27FC236}">
                        <a16:creationId xmlns:a16="http://schemas.microsoft.com/office/drawing/2014/main" id="{B2CD8F34-2416-4570-B258-E876B7D3AFBB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 flipH="1">
                    <a:off x="-88760" y="5357820"/>
                    <a:ext cx="845782" cy="620648"/>
                  </a:xfrm>
                  <a:custGeom>
                    <a:avLst/>
                    <a:gdLst>
                      <a:gd name="T0" fmla="*/ 1250 w 3750"/>
                      <a:gd name="T1" fmla="*/ 2750 h 2750"/>
                      <a:gd name="T2" fmla="*/ 0 w 3750"/>
                      <a:gd name="T3" fmla="*/ 2750 h 2750"/>
                      <a:gd name="T4" fmla="*/ 0 w 3750"/>
                      <a:gd name="T5" fmla="*/ 750 h 2750"/>
                      <a:gd name="T6" fmla="*/ 1250 w 3750"/>
                      <a:gd name="T7" fmla="*/ 750 h 2750"/>
                      <a:gd name="T8" fmla="*/ 1250 w 3750"/>
                      <a:gd name="T9" fmla="*/ 2750 h 2750"/>
                      <a:gd name="T10" fmla="*/ 375 w 3750"/>
                      <a:gd name="T11" fmla="*/ 2250 h 2750"/>
                      <a:gd name="T12" fmla="*/ 875 w 3750"/>
                      <a:gd name="T13" fmla="*/ 2250 h 2750"/>
                      <a:gd name="T14" fmla="*/ 1875 w 3750"/>
                      <a:gd name="T15" fmla="*/ 1750 h 2750"/>
                      <a:gd name="T16" fmla="*/ 2375 w 3750"/>
                      <a:gd name="T17" fmla="*/ 1750 h 2750"/>
                      <a:gd name="T18" fmla="*/ 1250 w 3750"/>
                      <a:gd name="T19" fmla="*/ 2250 h 2750"/>
                      <a:gd name="T20" fmla="*/ 3625 w 3750"/>
                      <a:gd name="T21" fmla="*/ 2250 h 2750"/>
                      <a:gd name="T22" fmla="*/ 3750 w 3750"/>
                      <a:gd name="T23" fmla="*/ 2125 h 2750"/>
                      <a:gd name="T24" fmla="*/ 3750 w 3750"/>
                      <a:gd name="T25" fmla="*/ 125 h 2750"/>
                      <a:gd name="T26" fmla="*/ 3625 w 3750"/>
                      <a:gd name="T27" fmla="*/ 0 h 2750"/>
                      <a:gd name="T28" fmla="*/ 625 w 3750"/>
                      <a:gd name="T29" fmla="*/ 0 h 2750"/>
                      <a:gd name="T30" fmla="*/ 500 w 3750"/>
                      <a:gd name="T31" fmla="*/ 125 h 2750"/>
                      <a:gd name="T32" fmla="*/ 500 w 3750"/>
                      <a:gd name="T33" fmla="*/ 750 h 27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750" h="2750">
                        <a:moveTo>
                          <a:pt x="1250" y="2750"/>
                        </a:moveTo>
                        <a:cubicBezTo>
                          <a:pt x="0" y="2750"/>
                          <a:pt x="0" y="2750"/>
                          <a:pt x="0" y="2750"/>
                        </a:cubicBezTo>
                        <a:cubicBezTo>
                          <a:pt x="0" y="750"/>
                          <a:pt x="0" y="750"/>
                          <a:pt x="0" y="750"/>
                        </a:cubicBezTo>
                        <a:cubicBezTo>
                          <a:pt x="1250" y="750"/>
                          <a:pt x="1250" y="750"/>
                          <a:pt x="1250" y="750"/>
                        </a:cubicBezTo>
                        <a:lnTo>
                          <a:pt x="1250" y="2750"/>
                        </a:lnTo>
                        <a:close/>
                        <a:moveTo>
                          <a:pt x="375" y="2250"/>
                        </a:moveTo>
                        <a:cubicBezTo>
                          <a:pt x="875" y="2250"/>
                          <a:pt x="875" y="2250"/>
                          <a:pt x="875" y="2250"/>
                        </a:cubicBezTo>
                        <a:moveTo>
                          <a:pt x="1875" y="1750"/>
                        </a:moveTo>
                        <a:cubicBezTo>
                          <a:pt x="2375" y="1750"/>
                          <a:pt x="2375" y="1750"/>
                          <a:pt x="2375" y="1750"/>
                        </a:cubicBezTo>
                        <a:moveTo>
                          <a:pt x="1250" y="2250"/>
                        </a:moveTo>
                        <a:cubicBezTo>
                          <a:pt x="3625" y="2250"/>
                          <a:pt x="3625" y="2250"/>
                          <a:pt x="3625" y="2250"/>
                        </a:cubicBezTo>
                        <a:cubicBezTo>
                          <a:pt x="3694" y="2250"/>
                          <a:pt x="3750" y="2194"/>
                          <a:pt x="3750" y="2125"/>
                        </a:cubicBezTo>
                        <a:cubicBezTo>
                          <a:pt x="3750" y="125"/>
                          <a:pt x="3750" y="125"/>
                          <a:pt x="3750" y="125"/>
                        </a:cubicBezTo>
                        <a:cubicBezTo>
                          <a:pt x="3750" y="56"/>
                          <a:pt x="3694" y="0"/>
                          <a:pt x="3625" y="0"/>
                        </a:cubicBezTo>
                        <a:cubicBezTo>
                          <a:pt x="625" y="0"/>
                          <a:pt x="625" y="0"/>
                          <a:pt x="625" y="0"/>
                        </a:cubicBezTo>
                        <a:cubicBezTo>
                          <a:pt x="556" y="0"/>
                          <a:pt x="500" y="56"/>
                          <a:pt x="500" y="125"/>
                        </a:cubicBezTo>
                        <a:cubicBezTo>
                          <a:pt x="500" y="750"/>
                          <a:pt x="500" y="750"/>
                          <a:pt x="500" y="750"/>
                        </a:cubicBezTo>
                      </a:path>
                    </a:pathLst>
                  </a:custGeom>
                  <a:noFill/>
                  <a:ln w="15875" cap="sq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>
                      <a:gradFill>
                        <a:gsLst>
                          <a:gs pos="0">
                            <a:srgbClr val="505050"/>
                          </a:gs>
                          <a:gs pos="100000">
                            <a:srgbClr val="505050"/>
                          </a:gs>
                        </a:gsLst>
                      </a:gradFill>
                    </a:endParaRPr>
                  </a:p>
                </p:txBody>
              </p:sp>
              <p:pic>
                <p:nvPicPr>
                  <p:cNvPr id="30" name="Picture 2">
                    <a:extLst>
                      <a:ext uri="{FF2B5EF4-FFF2-40B4-BE49-F238E27FC236}">
                        <a16:creationId xmlns:a16="http://schemas.microsoft.com/office/drawing/2014/main" id="{3459CDFF-2E01-4306-A439-4D897F69416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531814" y="5607066"/>
                    <a:ext cx="163436" cy="1634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1" name="Picture 2">
                    <a:extLst>
                      <a:ext uri="{FF2B5EF4-FFF2-40B4-BE49-F238E27FC236}">
                        <a16:creationId xmlns:a16="http://schemas.microsoft.com/office/drawing/2014/main" id="{710D1252-0A45-4378-9E55-34F34F9AFDD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166324" y="5436840"/>
                    <a:ext cx="218138" cy="2181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D68F9C-34E1-4066-B26F-57FFFFA62617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 flipH="1">
              <a:off x="5529641" y="4630215"/>
              <a:ext cx="1907" cy="59018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6A0DB0-6221-4827-82DE-3CE191A54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6934" y="3957890"/>
              <a:ext cx="1386180" cy="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D400E3F-FA80-4111-A38C-A48E8B466321}"/>
                </a:ext>
              </a:extLst>
            </p:cNvPr>
            <p:cNvCxnSpPr>
              <a:cxnSpLocks/>
              <a:endCxn id="90" idx="3"/>
            </p:cNvCxnSpPr>
            <p:nvPr/>
          </p:nvCxnSpPr>
          <p:spPr>
            <a:xfrm flipV="1">
              <a:off x="3449132" y="4241759"/>
              <a:ext cx="1144598" cy="88725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7CF1F3B-2B6D-47E9-BB41-B5CD621AED3A}"/>
                </a:ext>
              </a:extLst>
            </p:cNvPr>
            <p:cNvCxnSpPr>
              <a:cxnSpLocks/>
              <a:stCxn id="90" idx="5"/>
              <a:endCxn id="56" idx="1"/>
            </p:cNvCxnSpPr>
            <p:nvPr/>
          </p:nvCxnSpPr>
          <p:spPr>
            <a:xfrm>
              <a:off x="6469366" y="4241759"/>
              <a:ext cx="1108659" cy="59841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CEE85-1F7B-488A-8772-E09C349DD0D2}"/>
                </a:ext>
              </a:extLst>
            </p:cNvPr>
            <p:cNvGrpSpPr/>
            <p:nvPr/>
          </p:nvGrpSpPr>
          <p:grpSpPr>
            <a:xfrm>
              <a:off x="2996138" y="1885581"/>
              <a:ext cx="1925341" cy="1022806"/>
              <a:chOff x="9500160" y="1883743"/>
              <a:chExt cx="2149987" cy="1142146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937BF08-5F9E-4F59-8CB0-B337C04BA14E}"/>
                  </a:ext>
                </a:extLst>
              </p:cNvPr>
              <p:cNvGrpSpPr/>
              <p:nvPr/>
            </p:nvGrpSpPr>
            <p:grpSpPr>
              <a:xfrm>
                <a:off x="10024261" y="1883743"/>
                <a:ext cx="1625886" cy="1069106"/>
                <a:chOff x="10800330" y="1325766"/>
                <a:chExt cx="1625886" cy="1069106"/>
              </a:xfrm>
            </p:grpSpPr>
            <p:sp>
              <p:nvSpPr>
                <p:cNvPr id="23" name="Freeform 38">
                  <a:extLst>
                    <a:ext uri="{FF2B5EF4-FFF2-40B4-BE49-F238E27FC236}">
                      <a16:creationId xmlns:a16="http://schemas.microsoft.com/office/drawing/2014/main" id="{44B3DA8B-64C9-44C7-97D9-0B38EF425E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00330" y="1325766"/>
                  <a:ext cx="1625886" cy="1069106"/>
                </a:xfrm>
                <a:custGeom>
                  <a:avLst/>
                  <a:gdLst>
                    <a:gd name="T0" fmla="*/ 2242 w 2661"/>
                    <a:gd name="T1" fmla="*/ 773 h 1749"/>
                    <a:gd name="T2" fmla="*/ 2243 w 2661"/>
                    <a:gd name="T3" fmla="*/ 738 h 1749"/>
                    <a:gd name="T4" fmla="*/ 1505 w 2661"/>
                    <a:gd name="T5" fmla="*/ 0 h 1749"/>
                    <a:gd name="T6" fmla="*/ 890 w 2661"/>
                    <a:gd name="T7" fmla="*/ 330 h 1749"/>
                    <a:gd name="T8" fmla="*/ 677 w 2661"/>
                    <a:gd name="T9" fmla="*/ 270 h 1749"/>
                    <a:gd name="T10" fmla="*/ 266 w 2661"/>
                    <a:gd name="T11" fmla="*/ 681 h 1749"/>
                    <a:gd name="T12" fmla="*/ 266 w 2661"/>
                    <a:gd name="T13" fmla="*/ 689 h 1749"/>
                    <a:gd name="T14" fmla="*/ 0 w 2661"/>
                    <a:gd name="T15" fmla="*/ 1174 h 1749"/>
                    <a:gd name="T16" fmla="*/ 543 w 2661"/>
                    <a:gd name="T17" fmla="*/ 1748 h 1749"/>
                    <a:gd name="T18" fmla="*/ 543 w 2661"/>
                    <a:gd name="T19" fmla="*/ 1748 h 1749"/>
                    <a:gd name="T20" fmla="*/ 544 w 2661"/>
                    <a:gd name="T21" fmla="*/ 1748 h 1749"/>
                    <a:gd name="T22" fmla="*/ 575 w 2661"/>
                    <a:gd name="T23" fmla="*/ 1749 h 1749"/>
                    <a:gd name="T24" fmla="*/ 607 w 2661"/>
                    <a:gd name="T25" fmla="*/ 1748 h 1749"/>
                    <a:gd name="T26" fmla="*/ 2142 w 2661"/>
                    <a:gd name="T27" fmla="*/ 1748 h 1749"/>
                    <a:gd name="T28" fmla="*/ 2171 w 2661"/>
                    <a:gd name="T29" fmla="*/ 1749 h 1749"/>
                    <a:gd name="T30" fmla="*/ 2661 w 2661"/>
                    <a:gd name="T31" fmla="*/ 1258 h 1749"/>
                    <a:gd name="T32" fmla="*/ 2242 w 2661"/>
                    <a:gd name="T33" fmla="*/ 773 h 1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61" h="1749">
                      <a:moveTo>
                        <a:pt x="2242" y="773"/>
                      </a:moveTo>
                      <a:cubicBezTo>
                        <a:pt x="2242" y="761"/>
                        <a:pt x="2243" y="749"/>
                        <a:pt x="2243" y="738"/>
                      </a:cubicBezTo>
                      <a:cubicBezTo>
                        <a:pt x="2243" y="330"/>
                        <a:pt x="1912" y="0"/>
                        <a:pt x="1505" y="0"/>
                      </a:cubicBezTo>
                      <a:cubicBezTo>
                        <a:pt x="1248" y="0"/>
                        <a:pt x="1022" y="131"/>
                        <a:pt x="890" y="330"/>
                      </a:cubicBezTo>
                      <a:cubicBezTo>
                        <a:pt x="828" y="292"/>
                        <a:pt x="755" y="270"/>
                        <a:pt x="677" y="270"/>
                      </a:cubicBezTo>
                      <a:cubicBezTo>
                        <a:pt x="450" y="270"/>
                        <a:pt x="266" y="454"/>
                        <a:pt x="266" y="681"/>
                      </a:cubicBezTo>
                      <a:cubicBezTo>
                        <a:pt x="266" y="684"/>
                        <a:pt x="266" y="686"/>
                        <a:pt x="266" y="689"/>
                      </a:cubicBezTo>
                      <a:cubicBezTo>
                        <a:pt x="106" y="791"/>
                        <a:pt x="0" y="970"/>
                        <a:pt x="0" y="1174"/>
                      </a:cubicBezTo>
                      <a:cubicBezTo>
                        <a:pt x="0" y="1481"/>
                        <a:pt x="240" y="1732"/>
                        <a:pt x="543" y="1748"/>
                      </a:cubicBezTo>
                      <a:cubicBezTo>
                        <a:pt x="543" y="1748"/>
                        <a:pt x="543" y="1748"/>
                        <a:pt x="543" y="1748"/>
                      </a:cubicBezTo>
                      <a:cubicBezTo>
                        <a:pt x="544" y="1748"/>
                        <a:pt x="544" y="1748"/>
                        <a:pt x="544" y="1748"/>
                      </a:cubicBezTo>
                      <a:cubicBezTo>
                        <a:pt x="554" y="1749"/>
                        <a:pt x="565" y="1749"/>
                        <a:pt x="575" y="1749"/>
                      </a:cubicBezTo>
                      <a:cubicBezTo>
                        <a:pt x="586" y="1749"/>
                        <a:pt x="596" y="1749"/>
                        <a:pt x="607" y="1748"/>
                      </a:cubicBezTo>
                      <a:cubicBezTo>
                        <a:pt x="2142" y="1748"/>
                        <a:pt x="2142" y="1748"/>
                        <a:pt x="2142" y="1748"/>
                      </a:cubicBezTo>
                      <a:cubicBezTo>
                        <a:pt x="2151" y="1749"/>
                        <a:pt x="2161" y="1749"/>
                        <a:pt x="2171" y="1749"/>
                      </a:cubicBezTo>
                      <a:cubicBezTo>
                        <a:pt x="2442" y="1749"/>
                        <a:pt x="2661" y="1530"/>
                        <a:pt x="2661" y="1258"/>
                      </a:cubicBezTo>
                      <a:cubicBezTo>
                        <a:pt x="2661" y="1011"/>
                        <a:pt x="2479" y="807"/>
                        <a:pt x="2242" y="77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Freeform 131">
                  <a:extLst>
                    <a:ext uri="{FF2B5EF4-FFF2-40B4-BE49-F238E27FC236}">
                      <a16:creationId xmlns:a16="http://schemas.microsoft.com/office/drawing/2014/main" id="{EFB3313C-D599-499B-8CF1-578872875C9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black">
                <a:xfrm>
                  <a:off x="11631459" y="1488508"/>
                  <a:ext cx="381908" cy="458066"/>
                </a:xfrm>
                <a:custGeom>
                  <a:avLst/>
                  <a:gdLst>
                    <a:gd name="T0" fmla="*/ 1710 w 1710"/>
                    <a:gd name="T1" fmla="*/ 1880 h 2051"/>
                    <a:gd name="T2" fmla="*/ 1710 w 1710"/>
                    <a:gd name="T3" fmla="*/ 1880 h 2051"/>
                    <a:gd name="T4" fmla="*/ 1710 w 1710"/>
                    <a:gd name="T5" fmla="*/ 176 h 2051"/>
                    <a:gd name="T6" fmla="*/ 1101 w 1710"/>
                    <a:gd name="T7" fmla="*/ 0 h 2051"/>
                    <a:gd name="T8" fmla="*/ 3 w 1710"/>
                    <a:gd name="T9" fmla="*/ 413 h 2051"/>
                    <a:gd name="T10" fmla="*/ 0 w 1710"/>
                    <a:gd name="T11" fmla="*/ 413 h 2051"/>
                    <a:gd name="T12" fmla="*/ 0 w 1710"/>
                    <a:gd name="T13" fmla="*/ 1645 h 2051"/>
                    <a:gd name="T14" fmla="*/ 375 w 1710"/>
                    <a:gd name="T15" fmla="*/ 1498 h 2051"/>
                    <a:gd name="T16" fmla="*/ 375 w 1710"/>
                    <a:gd name="T17" fmla="*/ 496 h 2051"/>
                    <a:gd name="T18" fmla="*/ 1101 w 1710"/>
                    <a:gd name="T19" fmla="*/ 323 h 2051"/>
                    <a:gd name="T20" fmla="*/ 1101 w 1710"/>
                    <a:gd name="T21" fmla="*/ 1797 h 2051"/>
                    <a:gd name="T22" fmla="*/ 0 w 1710"/>
                    <a:gd name="T23" fmla="*/ 1645 h 2051"/>
                    <a:gd name="T24" fmla="*/ 1101 w 1710"/>
                    <a:gd name="T25" fmla="*/ 2051 h 2051"/>
                    <a:gd name="T26" fmla="*/ 1101 w 1710"/>
                    <a:gd name="T27" fmla="*/ 2051 h 2051"/>
                    <a:gd name="T28" fmla="*/ 1710 w 1710"/>
                    <a:gd name="T29" fmla="*/ 1882 h 2051"/>
                    <a:gd name="T30" fmla="*/ 1710 w 1710"/>
                    <a:gd name="T31" fmla="*/ 1880 h 2051"/>
                    <a:gd name="T32" fmla="*/ 1710 w 1710"/>
                    <a:gd name="T33" fmla="*/ 1880 h 20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10" h="2051">
                      <a:moveTo>
                        <a:pt x="1710" y="1880"/>
                      </a:moveTo>
                      <a:lnTo>
                        <a:pt x="1710" y="1880"/>
                      </a:lnTo>
                      <a:lnTo>
                        <a:pt x="1710" y="176"/>
                      </a:lnTo>
                      <a:lnTo>
                        <a:pt x="1101" y="0"/>
                      </a:lnTo>
                      <a:lnTo>
                        <a:pt x="3" y="413"/>
                      </a:lnTo>
                      <a:lnTo>
                        <a:pt x="0" y="413"/>
                      </a:lnTo>
                      <a:lnTo>
                        <a:pt x="0" y="1645"/>
                      </a:lnTo>
                      <a:lnTo>
                        <a:pt x="375" y="1498"/>
                      </a:lnTo>
                      <a:lnTo>
                        <a:pt x="375" y="496"/>
                      </a:lnTo>
                      <a:lnTo>
                        <a:pt x="1101" y="323"/>
                      </a:lnTo>
                      <a:lnTo>
                        <a:pt x="1101" y="1797"/>
                      </a:lnTo>
                      <a:lnTo>
                        <a:pt x="0" y="1645"/>
                      </a:lnTo>
                      <a:lnTo>
                        <a:pt x="1101" y="2051"/>
                      </a:lnTo>
                      <a:lnTo>
                        <a:pt x="1101" y="2051"/>
                      </a:lnTo>
                      <a:lnTo>
                        <a:pt x="1710" y="1882"/>
                      </a:lnTo>
                      <a:lnTo>
                        <a:pt x="1710" y="1880"/>
                      </a:lnTo>
                      <a:lnTo>
                        <a:pt x="1710" y="1880"/>
                      </a:lnTo>
                      <a:close/>
                    </a:path>
                  </a:pathLst>
                </a:custGeom>
                <a:solidFill>
                  <a:srgbClr val="DA310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90A98B3-7BD8-42D6-9913-3EEE9C5EB83B}"/>
                  </a:ext>
                </a:extLst>
              </p:cNvPr>
              <p:cNvGrpSpPr/>
              <p:nvPr/>
            </p:nvGrpSpPr>
            <p:grpSpPr>
              <a:xfrm>
                <a:off x="9500160" y="2020028"/>
                <a:ext cx="1529703" cy="1005861"/>
                <a:chOff x="10727105" y="1557876"/>
                <a:chExt cx="1529703" cy="1005861"/>
              </a:xfrm>
            </p:grpSpPr>
            <p:sp>
              <p:nvSpPr>
                <p:cNvPr id="21" name="Freeform 38">
                  <a:extLst>
                    <a:ext uri="{FF2B5EF4-FFF2-40B4-BE49-F238E27FC236}">
                      <a16:creationId xmlns:a16="http://schemas.microsoft.com/office/drawing/2014/main" id="{CF8BA991-C5C9-4EFE-9218-1E47BBB79D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27105" y="1557876"/>
                  <a:ext cx="1529703" cy="1005861"/>
                </a:xfrm>
                <a:custGeom>
                  <a:avLst/>
                  <a:gdLst>
                    <a:gd name="T0" fmla="*/ 2242 w 2661"/>
                    <a:gd name="T1" fmla="*/ 773 h 1749"/>
                    <a:gd name="T2" fmla="*/ 2243 w 2661"/>
                    <a:gd name="T3" fmla="*/ 738 h 1749"/>
                    <a:gd name="T4" fmla="*/ 1505 w 2661"/>
                    <a:gd name="T5" fmla="*/ 0 h 1749"/>
                    <a:gd name="T6" fmla="*/ 890 w 2661"/>
                    <a:gd name="T7" fmla="*/ 330 h 1749"/>
                    <a:gd name="T8" fmla="*/ 677 w 2661"/>
                    <a:gd name="T9" fmla="*/ 270 h 1749"/>
                    <a:gd name="T10" fmla="*/ 266 w 2661"/>
                    <a:gd name="T11" fmla="*/ 681 h 1749"/>
                    <a:gd name="T12" fmla="*/ 266 w 2661"/>
                    <a:gd name="T13" fmla="*/ 689 h 1749"/>
                    <a:gd name="T14" fmla="*/ 0 w 2661"/>
                    <a:gd name="T15" fmla="*/ 1174 h 1749"/>
                    <a:gd name="T16" fmla="*/ 543 w 2661"/>
                    <a:gd name="T17" fmla="*/ 1748 h 1749"/>
                    <a:gd name="T18" fmla="*/ 543 w 2661"/>
                    <a:gd name="T19" fmla="*/ 1748 h 1749"/>
                    <a:gd name="T20" fmla="*/ 544 w 2661"/>
                    <a:gd name="T21" fmla="*/ 1748 h 1749"/>
                    <a:gd name="T22" fmla="*/ 575 w 2661"/>
                    <a:gd name="T23" fmla="*/ 1749 h 1749"/>
                    <a:gd name="T24" fmla="*/ 607 w 2661"/>
                    <a:gd name="T25" fmla="*/ 1748 h 1749"/>
                    <a:gd name="T26" fmla="*/ 2142 w 2661"/>
                    <a:gd name="T27" fmla="*/ 1748 h 1749"/>
                    <a:gd name="T28" fmla="*/ 2171 w 2661"/>
                    <a:gd name="T29" fmla="*/ 1749 h 1749"/>
                    <a:gd name="T30" fmla="*/ 2661 w 2661"/>
                    <a:gd name="T31" fmla="*/ 1258 h 1749"/>
                    <a:gd name="T32" fmla="*/ 2242 w 2661"/>
                    <a:gd name="T33" fmla="*/ 773 h 1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61" h="1749">
                      <a:moveTo>
                        <a:pt x="2242" y="773"/>
                      </a:moveTo>
                      <a:cubicBezTo>
                        <a:pt x="2242" y="761"/>
                        <a:pt x="2243" y="749"/>
                        <a:pt x="2243" y="738"/>
                      </a:cubicBezTo>
                      <a:cubicBezTo>
                        <a:pt x="2243" y="330"/>
                        <a:pt x="1912" y="0"/>
                        <a:pt x="1505" y="0"/>
                      </a:cubicBezTo>
                      <a:cubicBezTo>
                        <a:pt x="1248" y="0"/>
                        <a:pt x="1022" y="131"/>
                        <a:pt x="890" y="330"/>
                      </a:cubicBezTo>
                      <a:cubicBezTo>
                        <a:pt x="828" y="292"/>
                        <a:pt x="755" y="270"/>
                        <a:pt x="677" y="270"/>
                      </a:cubicBezTo>
                      <a:cubicBezTo>
                        <a:pt x="450" y="270"/>
                        <a:pt x="266" y="454"/>
                        <a:pt x="266" y="681"/>
                      </a:cubicBezTo>
                      <a:cubicBezTo>
                        <a:pt x="266" y="684"/>
                        <a:pt x="266" y="686"/>
                        <a:pt x="266" y="689"/>
                      </a:cubicBezTo>
                      <a:cubicBezTo>
                        <a:pt x="106" y="791"/>
                        <a:pt x="0" y="970"/>
                        <a:pt x="0" y="1174"/>
                      </a:cubicBezTo>
                      <a:cubicBezTo>
                        <a:pt x="0" y="1481"/>
                        <a:pt x="240" y="1732"/>
                        <a:pt x="543" y="1748"/>
                      </a:cubicBezTo>
                      <a:cubicBezTo>
                        <a:pt x="543" y="1748"/>
                        <a:pt x="543" y="1748"/>
                        <a:pt x="543" y="1748"/>
                      </a:cubicBezTo>
                      <a:cubicBezTo>
                        <a:pt x="544" y="1748"/>
                        <a:pt x="544" y="1748"/>
                        <a:pt x="544" y="1748"/>
                      </a:cubicBezTo>
                      <a:cubicBezTo>
                        <a:pt x="554" y="1749"/>
                        <a:pt x="565" y="1749"/>
                        <a:pt x="575" y="1749"/>
                      </a:cubicBezTo>
                      <a:cubicBezTo>
                        <a:pt x="586" y="1749"/>
                        <a:pt x="596" y="1749"/>
                        <a:pt x="607" y="1748"/>
                      </a:cubicBezTo>
                      <a:cubicBezTo>
                        <a:pt x="2142" y="1748"/>
                        <a:pt x="2142" y="1748"/>
                        <a:pt x="2142" y="1748"/>
                      </a:cubicBezTo>
                      <a:cubicBezTo>
                        <a:pt x="2151" y="1749"/>
                        <a:pt x="2161" y="1749"/>
                        <a:pt x="2171" y="1749"/>
                      </a:cubicBezTo>
                      <a:cubicBezTo>
                        <a:pt x="2442" y="1749"/>
                        <a:pt x="2661" y="1530"/>
                        <a:pt x="2661" y="1258"/>
                      </a:cubicBezTo>
                      <a:cubicBezTo>
                        <a:pt x="2661" y="1011"/>
                        <a:pt x="2479" y="807"/>
                        <a:pt x="2242" y="7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pic>
              <p:nvPicPr>
                <p:cNvPr id="22" name="Picture 2" descr="https://azure.microsoft.com/svghandler/preview/?width=600&amp;amp;height=315">
                  <a:extLst>
                    <a:ext uri="{FF2B5EF4-FFF2-40B4-BE49-F238E27FC236}">
                      <a16:creationId xmlns:a16="http://schemas.microsoft.com/office/drawing/2014/main" id="{82764462-59A7-4F19-BB6C-D3BD6C3D49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165727" y="1839045"/>
                  <a:ext cx="652458" cy="513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D47211C-B9E8-4681-8DA0-9383BE15A901}"/>
                </a:ext>
              </a:extLst>
            </p:cNvPr>
            <p:cNvSpPr/>
            <p:nvPr/>
          </p:nvSpPr>
          <p:spPr>
            <a:xfrm>
              <a:off x="8538628" y="4541279"/>
              <a:ext cx="20200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spc="-50" dirty="0">
                  <a:ln w="3175">
                    <a:noFill/>
                  </a:ln>
                  <a:gradFill>
                    <a:gsLst>
                      <a:gs pos="1250">
                        <a:srgbClr val="1A1A1A"/>
                      </a:gs>
                      <a:gs pos="100000">
                        <a:srgbClr val="1A1A1A"/>
                      </a:gs>
                    </a:gsLst>
                    <a:lin ang="5400000" scaled="0"/>
                  </a:gradFill>
                  <a:cs typeface="Segoe UI" pitchFamily="34" charset="0"/>
                </a:rPr>
                <a:t>On-premises apps</a:t>
              </a:r>
              <a:endParaRPr lang="en-US" sz="1050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38A4D7C2-9DAC-4070-ABAA-4689F668E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33633" y="2680953"/>
              <a:ext cx="984893" cy="9848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510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F283E3-8479-4430-BF27-899AB7F48700}"/>
              </a:ext>
            </a:extLst>
          </p:cNvPr>
          <p:cNvSpPr/>
          <p:nvPr/>
        </p:nvSpPr>
        <p:spPr bwMode="auto">
          <a:xfrm>
            <a:off x="2392815" y="3183887"/>
            <a:ext cx="2239812" cy="7858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>
                <a:solidFill>
                  <a:schemeClr val="tx1"/>
                </a:solidFill>
              </a:rPr>
              <a:t>Azure AD endpoint (v1.0)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5351CA-F1AE-4CC4-8895-422E23F284E7}"/>
              </a:ext>
            </a:extLst>
          </p:cNvPr>
          <p:cNvSpPr/>
          <p:nvPr/>
        </p:nvSpPr>
        <p:spPr bwMode="auto">
          <a:xfrm>
            <a:off x="2395184" y="4065741"/>
            <a:ext cx="2239812" cy="7858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Active Directory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Federation Services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(AD FS)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1CF3A2-AE9E-485E-8102-898EE41D8F06}"/>
              </a:ext>
            </a:extLst>
          </p:cNvPr>
          <p:cNvSpPr txBox="1"/>
          <p:nvPr/>
        </p:nvSpPr>
        <p:spPr>
          <a:xfrm>
            <a:off x="1827820" y="1212685"/>
            <a:ext cx="24124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600" b="1" dirty="0">
                <a:latin typeface="+mj-lt"/>
              </a:rPr>
              <a:t>Azure AD for developers(v1.0)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F5E32-19D0-4217-943F-B8DE4F11CBAC}"/>
              </a:ext>
            </a:extLst>
          </p:cNvPr>
          <p:cNvSpPr txBox="1"/>
          <p:nvPr/>
        </p:nvSpPr>
        <p:spPr>
          <a:xfrm>
            <a:off x="134803" y="1712063"/>
            <a:ext cx="953878" cy="4031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I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App </a:t>
            </a:r>
          </a:p>
          <a:p>
            <a:pPr algn="r"/>
            <a:r>
              <a:rPr lang="en-I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registrations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89990-539B-42E6-A1A2-2ED021F60E48}"/>
              </a:ext>
            </a:extLst>
          </p:cNvPr>
          <p:cNvSpPr txBox="1"/>
          <p:nvPr/>
        </p:nvSpPr>
        <p:spPr>
          <a:xfrm>
            <a:off x="238947" y="4710111"/>
            <a:ext cx="849735" cy="4031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I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Your target</a:t>
            </a:r>
          </a:p>
          <a:p>
            <a:pPr algn="r"/>
            <a:r>
              <a:rPr lang="en-I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audience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C4B19-B4AE-4DA5-BB50-04A8B9CFC3B8}"/>
              </a:ext>
            </a:extLst>
          </p:cNvPr>
          <p:cNvSpPr txBox="1"/>
          <p:nvPr/>
        </p:nvSpPr>
        <p:spPr>
          <a:xfrm>
            <a:off x="287310" y="2482387"/>
            <a:ext cx="801371" cy="2015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I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Client SDK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A5CE08-64FD-4AC6-BA5F-8D020B9E5025}"/>
              </a:ext>
            </a:extLst>
          </p:cNvPr>
          <p:cNvSpPr txBox="1"/>
          <p:nvPr/>
        </p:nvSpPr>
        <p:spPr>
          <a:xfrm>
            <a:off x="397542" y="3462467"/>
            <a:ext cx="691139" cy="2015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I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Endpoint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AADA19-00F6-4885-A5E4-80577E47DF93}"/>
              </a:ext>
            </a:extLst>
          </p:cNvPr>
          <p:cNvCxnSpPr>
            <a:cxnSpLocks/>
          </p:cNvCxnSpPr>
          <p:nvPr/>
        </p:nvCxnSpPr>
        <p:spPr>
          <a:xfrm>
            <a:off x="3512721" y="2880555"/>
            <a:ext cx="0" cy="303332"/>
          </a:xfrm>
          <a:prstGeom prst="straightConnector1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A12F10B-6FBF-4245-AE1A-256971AB9B26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1296770" y="3360276"/>
            <a:ext cx="1885335" cy="311493"/>
          </a:xfrm>
          <a:prstGeom prst="bentConnector2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E07598-FF10-442D-BD8E-5E2B853E47BE}"/>
              </a:ext>
            </a:extLst>
          </p:cNvPr>
          <p:cNvCxnSpPr>
            <a:cxnSpLocks/>
          </p:cNvCxnSpPr>
          <p:nvPr/>
        </p:nvCxnSpPr>
        <p:spPr>
          <a:xfrm>
            <a:off x="2074077" y="2578538"/>
            <a:ext cx="460827" cy="0"/>
          </a:xfrm>
          <a:prstGeom prst="line">
            <a:avLst/>
          </a:prstGeom>
          <a:ln w="38100">
            <a:solidFill>
              <a:srgbClr val="D73B0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12EF711F-EAF6-4F86-B7B4-4C3E4FC26A6A}"/>
              </a:ext>
            </a:extLst>
          </p:cNvPr>
          <p:cNvSpPr/>
          <p:nvPr/>
        </p:nvSpPr>
        <p:spPr>
          <a:xfrm>
            <a:off x="1565136" y="4059765"/>
            <a:ext cx="212435" cy="1772328"/>
          </a:xfrm>
          <a:prstGeom prst="leftBracket">
            <a:avLst>
              <a:gd name="adj" fmla="val 77570"/>
            </a:avLst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7A2FBA61-B068-4744-AA66-51BB400A9EEE}"/>
              </a:ext>
            </a:extLst>
          </p:cNvPr>
          <p:cNvSpPr/>
          <p:nvPr/>
        </p:nvSpPr>
        <p:spPr>
          <a:xfrm>
            <a:off x="1565136" y="3180379"/>
            <a:ext cx="212435" cy="782743"/>
          </a:xfrm>
          <a:prstGeom prst="leftBracket">
            <a:avLst>
              <a:gd name="adj" fmla="val 57993"/>
            </a:avLst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ket 31">
            <a:extLst>
              <a:ext uri="{FF2B5EF4-FFF2-40B4-BE49-F238E27FC236}">
                <a16:creationId xmlns:a16="http://schemas.microsoft.com/office/drawing/2014/main" id="{13264596-5C7F-4261-9A65-306F1F46A3FC}"/>
              </a:ext>
            </a:extLst>
          </p:cNvPr>
          <p:cNvSpPr/>
          <p:nvPr/>
        </p:nvSpPr>
        <p:spPr>
          <a:xfrm>
            <a:off x="1565136" y="2185588"/>
            <a:ext cx="212435" cy="775538"/>
          </a:xfrm>
          <a:prstGeom prst="leftBracket">
            <a:avLst>
              <a:gd name="adj" fmla="val 57993"/>
            </a:avLst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EB39285C-7D9A-402E-80CE-D5EAA32C40EB}"/>
              </a:ext>
            </a:extLst>
          </p:cNvPr>
          <p:cNvSpPr/>
          <p:nvPr/>
        </p:nvSpPr>
        <p:spPr>
          <a:xfrm>
            <a:off x="1565136" y="1714382"/>
            <a:ext cx="212435" cy="400816"/>
          </a:xfrm>
          <a:prstGeom prst="leftBracket">
            <a:avLst>
              <a:gd name="adj" fmla="val 37438"/>
            </a:avLst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8A1C08-2CA2-48FA-938F-37BF35C83573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1225263" y="4945929"/>
            <a:ext cx="339873" cy="0"/>
          </a:xfrm>
          <a:prstGeom prst="line">
            <a:avLst/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FB386E-71A1-40F9-B27A-6BE61AC8D2C7}"/>
              </a:ext>
            </a:extLst>
          </p:cNvPr>
          <p:cNvCxnSpPr>
            <a:cxnSpLocks/>
          </p:cNvCxnSpPr>
          <p:nvPr/>
        </p:nvCxnSpPr>
        <p:spPr>
          <a:xfrm flipH="1">
            <a:off x="1225263" y="3571750"/>
            <a:ext cx="339873" cy="0"/>
          </a:xfrm>
          <a:prstGeom prst="line">
            <a:avLst/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4CA7F4-1B8E-4DFD-B49E-75016B06A870}"/>
              </a:ext>
            </a:extLst>
          </p:cNvPr>
          <p:cNvCxnSpPr>
            <a:cxnSpLocks/>
          </p:cNvCxnSpPr>
          <p:nvPr/>
        </p:nvCxnSpPr>
        <p:spPr>
          <a:xfrm flipH="1">
            <a:off x="1225263" y="2573357"/>
            <a:ext cx="339873" cy="0"/>
          </a:xfrm>
          <a:prstGeom prst="line">
            <a:avLst/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57D2A0-DA83-4162-A1F3-F99668A58DB0}"/>
              </a:ext>
            </a:extLst>
          </p:cNvPr>
          <p:cNvCxnSpPr>
            <a:cxnSpLocks/>
          </p:cNvCxnSpPr>
          <p:nvPr/>
        </p:nvCxnSpPr>
        <p:spPr>
          <a:xfrm flipH="1">
            <a:off x="1225263" y="1914790"/>
            <a:ext cx="339873" cy="0"/>
          </a:xfrm>
          <a:prstGeom prst="line">
            <a:avLst/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31433B0-7466-4E0F-A184-087342D4A7C1}"/>
              </a:ext>
            </a:extLst>
          </p:cNvPr>
          <p:cNvSpPr/>
          <p:nvPr/>
        </p:nvSpPr>
        <p:spPr bwMode="auto">
          <a:xfrm>
            <a:off x="2392815" y="2185589"/>
            <a:ext cx="2239812" cy="7858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Azure AD Authentication Library (ADAL)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23ED34-F7A7-4280-A189-81B2EFABD60C}"/>
              </a:ext>
            </a:extLst>
          </p:cNvPr>
          <p:cNvCxnSpPr/>
          <p:nvPr/>
        </p:nvCxnSpPr>
        <p:spPr>
          <a:xfrm>
            <a:off x="1236526" y="985736"/>
            <a:ext cx="0" cy="5283302"/>
          </a:xfrm>
          <a:prstGeom prst="line">
            <a:avLst/>
          </a:prstGeom>
          <a:ln w="38100">
            <a:solidFill>
              <a:srgbClr val="D73B02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8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F325F2-457C-4B75-B503-665C0318CD85}"/>
              </a:ext>
            </a:extLst>
          </p:cNvPr>
          <p:cNvSpPr/>
          <p:nvPr/>
        </p:nvSpPr>
        <p:spPr bwMode="auto">
          <a:xfrm>
            <a:off x="4902046" y="1577945"/>
            <a:ext cx="7155152" cy="4407158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IN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110CCD-C101-4492-B446-500A3D0A90CB}"/>
              </a:ext>
            </a:extLst>
          </p:cNvPr>
          <p:cNvGrpSpPr/>
          <p:nvPr/>
        </p:nvGrpSpPr>
        <p:grpSpPr>
          <a:xfrm>
            <a:off x="9940987" y="5021963"/>
            <a:ext cx="1784626" cy="471539"/>
            <a:chOff x="9159421" y="5175714"/>
            <a:chExt cx="1634982" cy="432000"/>
          </a:xfrm>
        </p:grpSpPr>
        <p:pic>
          <p:nvPicPr>
            <p:cNvPr id="42" name="Graphic 11">
              <a:extLst>
                <a:ext uri="{FF2B5EF4-FFF2-40B4-BE49-F238E27FC236}">
                  <a16:creationId xmlns:a16="http://schemas.microsoft.com/office/drawing/2014/main" id="{79D347C4-FE6A-4C19-B04E-0C9E2ED1A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9421" y="5175714"/>
              <a:ext cx="432000" cy="432000"/>
            </a:xfrm>
            <a:prstGeom prst="rect">
              <a:avLst/>
            </a:prstGeom>
          </p:spPr>
        </p:pic>
        <p:pic>
          <p:nvPicPr>
            <p:cNvPr id="43" name="Graphic 21">
              <a:extLst>
                <a:ext uri="{FF2B5EF4-FFF2-40B4-BE49-F238E27FC236}">
                  <a16:creationId xmlns:a16="http://schemas.microsoft.com/office/drawing/2014/main" id="{1370020B-F414-4B50-8540-6C65E312B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0912" y="5175714"/>
              <a:ext cx="432000" cy="432000"/>
            </a:xfrm>
            <a:prstGeom prst="rect">
              <a:avLst/>
            </a:prstGeom>
          </p:spPr>
        </p:pic>
        <p:pic>
          <p:nvPicPr>
            <p:cNvPr id="44" name="Picture 2" descr="Image result for linkedin">
              <a:extLst>
                <a:ext uri="{FF2B5EF4-FFF2-40B4-BE49-F238E27FC236}">
                  <a16:creationId xmlns:a16="http://schemas.microsoft.com/office/drawing/2014/main" id="{648191FE-6BB6-41BD-B0C0-4CD2B770B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2403" y="517571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F45A359-35C2-4107-B58A-D9BDE00B7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6159" y="5021963"/>
            <a:ext cx="589424" cy="5894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B7A02A-C31D-4613-8A3B-A429937FD738}"/>
              </a:ext>
            </a:extLst>
          </p:cNvPr>
          <p:cNvSpPr/>
          <p:nvPr/>
        </p:nvSpPr>
        <p:spPr bwMode="auto">
          <a:xfrm>
            <a:off x="5891125" y="2485070"/>
            <a:ext cx="5179489" cy="471539"/>
          </a:xfrm>
          <a:prstGeom prst="rect">
            <a:avLst/>
          </a:prstGeom>
          <a:solidFill>
            <a:srgbClr val="107C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Microsoft Authentication Library (MSAL)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CC6AA-2B3F-46F4-B981-AAA445CAC48C}"/>
              </a:ext>
            </a:extLst>
          </p:cNvPr>
          <p:cNvSpPr/>
          <p:nvPr/>
        </p:nvSpPr>
        <p:spPr bwMode="auto">
          <a:xfrm>
            <a:off x="5008535" y="4065741"/>
            <a:ext cx="2239812" cy="7858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Work or school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</a:rPr>
              <a:t>accounts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</a:rPr>
              <a:t>(Azure AD)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17C4E5-32B0-4DB8-85E1-45B56E43AAF3}"/>
              </a:ext>
            </a:extLst>
          </p:cNvPr>
          <p:cNvSpPr/>
          <p:nvPr/>
        </p:nvSpPr>
        <p:spPr bwMode="auto">
          <a:xfrm>
            <a:off x="7360965" y="4065741"/>
            <a:ext cx="2239812" cy="7858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Personal accounts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</a:rPr>
              <a:t>(Microsoft account)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9748CA-9E16-47B6-8DB2-CD0E7F7C3BC6}"/>
              </a:ext>
            </a:extLst>
          </p:cNvPr>
          <p:cNvSpPr/>
          <p:nvPr/>
        </p:nvSpPr>
        <p:spPr bwMode="auto">
          <a:xfrm>
            <a:off x="9713394" y="4065741"/>
            <a:ext cx="2239812" cy="7858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Social or local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</a:rPr>
              <a:t>accounts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</a:rPr>
              <a:t>(Azure AD B2C)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F283E3-8479-4430-BF27-899AB7F48700}"/>
              </a:ext>
            </a:extLst>
          </p:cNvPr>
          <p:cNvSpPr/>
          <p:nvPr/>
        </p:nvSpPr>
        <p:spPr bwMode="auto">
          <a:xfrm>
            <a:off x="2392815" y="3183887"/>
            <a:ext cx="2239812" cy="78589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Azure AD endpoint (v1.0)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5351CA-F1AE-4CC4-8895-422E23F284E7}"/>
              </a:ext>
            </a:extLst>
          </p:cNvPr>
          <p:cNvSpPr/>
          <p:nvPr/>
        </p:nvSpPr>
        <p:spPr bwMode="auto">
          <a:xfrm>
            <a:off x="2395184" y="4065741"/>
            <a:ext cx="2239812" cy="78589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Active Directory</a:t>
            </a:r>
          </a:p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Federation Services</a:t>
            </a:r>
          </a:p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(AD FS)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1CF3A2-AE9E-485E-8102-898EE41D8F06}"/>
              </a:ext>
            </a:extLst>
          </p:cNvPr>
          <p:cNvSpPr txBox="1"/>
          <p:nvPr/>
        </p:nvSpPr>
        <p:spPr>
          <a:xfrm>
            <a:off x="1692923" y="1212685"/>
            <a:ext cx="2682250" cy="268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Azure AD for developers(v1.0)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FD2A99-5EDF-4BDC-9237-5EC1043A95BF}"/>
              </a:ext>
            </a:extLst>
          </p:cNvPr>
          <p:cNvSpPr txBox="1"/>
          <p:nvPr/>
        </p:nvSpPr>
        <p:spPr>
          <a:xfrm>
            <a:off x="6984965" y="1212685"/>
            <a:ext cx="2991811" cy="268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identity platform (v2.0)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F5E32-19D0-4217-943F-B8DE4F11CBAC}"/>
              </a:ext>
            </a:extLst>
          </p:cNvPr>
          <p:cNvSpPr txBox="1"/>
          <p:nvPr/>
        </p:nvSpPr>
        <p:spPr>
          <a:xfrm>
            <a:off x="134803" y="1712063"/>
            <a:ext cx="953878" cy="4031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I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App </a:t>
            </a:r>
          </a:p>
          <a:p>
            <a:pPr algn="r"/>
            <a:r>
              <a:rPr lang="en-I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registrations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89990-539B-42E6-A1A2-2ED021F60E48}"/>
              </a:ext>
            </a:extLst>
          </p:cNvPr>
          <p:cNvSpPr txBox="1"/>
          <p:nvPr/>
        </p:nvSpPr>
        <p:spPr>
          <a:xfrm>
            <a:off x="238947" y="4710111"/>
            <a:ext cx="849735" cy="4031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I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Your target</a:t>
            </a:r>
          </a:p>
          <a:p>
            <a:pPr algn="r"/>
            <a:r>
              <a:rPr lang="en-I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audience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C4B19-B4AE-4DA5-BB50-04A8B9CFC3B8}"/>
              </a:ext>
            </a:extLst>
          </p:cNvPr>
          <p:cNvSpPr txBox="1"/>
          <p:nvPr/>
        </p:nvSpPr>
        <p:spPr>
          <a:xfrm>
            <a:off x="287310" y="2482387"/>
            <a:ext cx="801371" cy="2015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I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Client SDK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A5CE08-64FD-4AC6-BA5F-8D020B9E5025}"/>
              </a:ext>
            </a:extLst>
          </p:cNvPr>
          <p:cNvSpPr txBox="1"/>
          <p:nvPr/>
        </p:nvSpPr>
        <p:spPr>
          <a:xfrm>
            <a:off x="397542" y="3462467"/>
            <a:ext cx="691139" cy="2015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I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Endpoint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A38F0-967F-4E8D-806C-3C4BC161ABA1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8480871" y="2181738"/>
            <a:ext cx="0" cy="303332"/>
          </a:xfrm>
          <a:prstGeom prst="straightConnector1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410E1B-CD0B-405C-A5A3-7C1483343BB2}"/>
              </a:ext>
            </a:extLst>
          </p:cNvPr>
          <p:cNvCxnSpPr>
            <a:cxnSpLocks/>
          </p:cNvCxnSpPr>
          <p:nvPr/>
        </p:nvCxnSpPr>
        <p:spPr>
          <a:xfrm>
            <a:off x="8473479" y="2956609"/>
            <a:ext cx="0" cy="303332"/>
          </a:xfrm>
          <a:prstGeom prst="straightConnector1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9CFD5B-95F0-4168-845C-1E9F37BE3DB6}"/>
              </a:ext>
            </a:extLst>
          </p:cNvPr>
          <p:cNvCxnSpPr>
            <a:cxnSpLocks/>
          </p:cNvCxnSpPr>
          <p:nvPr/>
        </p:nvCxnSpPr>
        <p:spPr>
          <a:xfrm>
            <a:off x="8466087" y="3756433"/>
            <a:ext cx="0" cy="303332"/>
          </a:xfrm>
          <a:prstGeom prst="straightConnector1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908F61-C94A-4609-9369-645E1194B3DB}"/>
              </a:ext>
            </a:extLst>
          </p:cNvPr>
          <p:cNvCxnSpPr>
            <a:cxnSpLocks/>
          </p:cNvCxnSpPr>
          <p:nvPr/>
        </p:nvCxnSpPr>
        <p:spPr>
          <a:xfrm>
            <a:off x="6128441" y="3756433"/>
            <a:ext cx="0" cy="303332"/>
          </a:xfrm>
          <a:prstGeom prst="straightConnector1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AC2102-ADB0-41C1-9555-7850532CEBDF}"/>
              </a:ext>
            </a:extLst>
          </p:cNvPr>
          <p:cNvCxnSpPr>
            <a:cxnSpLocks/>
          </p:cNvCxnSpPr>
          <p:nvPr/>
        </p:nvCxnSpPr>
        <p:spPr>
          <a:xfrm>
            <a:off x="10833300" y="3756433"/>
            <a:ext cx="0" cy="303332"/>
          </a:xfrm>
          <a:prstGeom prst="straightConnector1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FA77719-8F4C-45E7-80B6-F2291482E1F6}"/>
              </a:ext>
            </a:extLst>
          </p:cNvPr>
          <p:cNvSpPr/>
          <p:nvPr/>
        </p:nvSpPr>
        <p:spPr bwMode="auto">
          <a:xfrm>
            <a:off x="5891125" y="3259941"/>
            <a:ext cx="5179489" cy="5501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Microsoft identity platform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</a:rPr>
              <a:t>Endpoint (v2.0)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EF18AA-A5B7-4C88-B1CF-946D1D73EA20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flipH="1">
            <a:off x="4634996" y="4458690"/>
            <a:ext cx="373539" cy="0"/>
          </a:xfrm>
          <a:prstGeom prst="straightConnector1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D04209C-A624-4586-B0CB-3241E4B5EB73}"/>
              </a:ext>
            </a:extLst>
          </p:cNvPr>
          <p:cNvCxnSpPr>
            <a:stCxn id="10" idx="3"/>
          </p:cNvCxnSpPr>
          <p:nvPr/>
        </p:nvCxnSpPr>
        <p:spPr>
          <a:xfrm>
            <a:off x="4632627" y="3576836"/>
            <a:ext cx="1027162" cy="482928"/>
          </a:xfrm>
          <a:prstGeom prst="bentConnector3">
            <a:avLst>
              <a:gd name="adj1" fmla="val 100103"/>
            </a:avLst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AADA19-00F6-4885-A5E4-80577E47DF93}"/>
              </a:ext>
            </a:extLst>
          </p:cNvPr>
          <p:cNvCxnSpPr>
            <a:cxnSpLocks/>
          </p:cNvCxnSpPr>
          <p:nvPr/>
        </p:nvCxnSpPr>
        <p:spPr>
          <a:xfrm>
            <a:off x="3512721" y="2880555"/>
            <a:ext cx="0" cy="303332"/>
          </a:xfrm>
          <a:prstGeom prst="straightConnector1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6E516A5-6C09-47FC-A65F-37739EF80790}"/>
              </a:ext>
            </a:extLst>
          </p:cNvPr>
          <p:cNvCxnSpPr>
            <a:cxnSpLocks/>
            <a:stCxn id="39" idx="1"/>
            <a:endCxn id="38" idx="0"/>
          </p:cNvCxnSpPr>
          <p:nvPr/>
        </p:nvCxnSpPr>
        <p:spPr>
          <a:xfrm rot="10800000" flipV="1">
            <a:off x="3512721" y="1985263"/>
            <a:ext cx="2378146" cy="200326"/>
          </a:xfrm>
          <a:prstGeom prst="bentConnector2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A12F10B-6FBF-4245-AE1A-256971AB9B26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1296770" y="3360276"/>
            <a:ext cx="1885335" cy="311493"/>
          </a:xfrm>
          <a:prstGeom prst="bentConnector2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E07598-FF10-442D-BD8E-5E2B853E47BE}"/>
              </a:ext>
            </a:extLst>
          </p:cNvPr>
          <p:cNvCxnSpPr>
            <a:cxnSpLocks/>
          </p:cNvCxnSpPr>
          <p:nvPr/>
        </p:nvCxnSpPr>
        <p:spPr>
          <a:xfrm>
            <a:off x="2074077" y="2578538"/>
            <a:ext cx="460827" cy="0"/>
          </a:xfrm>
          <a:prstGeom prst="line">
            <a:avLst/>
          </a:prstGeom>
          <a:ln w="38100">
            <a:solidFill>
              <a:srgbClr val="D73B0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12EF711F-EAF6-4F86-B7B4-4C3E4FC26A6A}"/>
              </a:ext>
            </a:extLst>
          </p:cNvPr>
          <p:cNvSpPr/>
          <p:nvPr/>
        </p:nvSpPr>
        <p:spPr>
          <a:xfrm>
            <a:off x="1565136" y="4059765"/>
            <a:ext cx="212435" cy="1772328"/>
          </a:xfrm>
          <a:prstGeom prst="leftBracket">
            <a:avLst>
              <a:gd name="adj" fmla="val 77570"/>
            </a:avLst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7A2FBA61-B068-4744-AA66-51BB400A9EEE}"/>
              </a:ext>
            </a:extLst>
          </p:cNvPr>
          <p:cNvSpPr/>
          <p:nvPr/>
        </p:nvSpPr>
        <p:spPr>
          <a:xfrm>
            <a:off x="1565136" y="3180379"/>
            <a:ext cx="212435" cy="782743"/>
          </a:xfrm>
          <a:prstGeom prst="leftBracket">
            <a:avLst>
              <a:gd name="adj" fmla="val 57993"/>
            </a:avLst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ket 31">
            <a:extLst>
              <a:ext uri="{FF2B5EF4-FFF2-40B4-BE49-F238E27FC236}">
                <a16:creationId xmlns:a16="http://schemas.microsoft.com/office/drawing/2014/main" id="{13264596-5C7F-4261-9A65-306F1F46A3FC}"/>
              </a:ext>
            </a:extLst>
          </p:cNvPr>
          <p:cNvSpPr/>
          <p:nvPr/>
        </p:nvSpPr>
        <p:spPr>
          <a:xfrm>
            <a:off x="1565136" y="2185588"/>
            <a:ext cx="212435" cy="775538"/>
          </a:xfrm>
          <a:prstGeom prst="leftBracket">
            <a:avLst>
              <a:gd name="adj" fmla="val 57993"/>
            </a:avLst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EB39285C-7D9A-402E-80CE-D5EAA32C40EB}"/>
              </a:ext>
            </a:extLst>
          </p:cNvPr>
          <p:cNvSpPr/>
          <p:nvPr/>
        </p:nvSpPr>
        <p:spPr>
          <a:xfrm>
            <a:off x="1565136" y="1714382"/>
            <a:ext cx="212435" cy="400816"/>
          </a:xfrm>
          <a:prstGeom prst="leftBracket">
            <a:avLst>
              <a:gd name="adj" fmla="val 37438"/>
            </a:avLst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8A1C08-2CA2-48FA-938F-37BF35C83573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1225263" y="4945929"/>
            <a:ext cx="339873" cy="0"/>
          </a:xfrm>
          <a:prstGeom prst="line">
            <a:avLst/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FB386E-71A1-40F9-B27A-6BE61AC8D2C7}"/>
              </a:ext>
            </a:extLst>
          </p:cNvPr>
          <p:cNvCxnSpPr>
            <a:cxnSpLocks/>
          </p:cNvCxnSpPr>
          <p:nvPr/>
        </p:nvCxnSpPr>
        <p:spPr>
          <a:xfrm flipH="1">
            <a:off x="1225263" y="3571750"/>
            <a:ext cx="339873" cy="0"/>
          </a:xfrm>
          <a:prstGeom prst="line">
            <a:avLst/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4CA7F4-1B8E-4DFD-B49E-75016B06A870}"/>
              </a:ext>
            </a:extLst>
          </p:cNvPr>
          <p:cNvCxnSpPr>
            <a:cxnSpLocks/>
          </p:cNvCxnSpPr>
          <p:nvPr/>
        </p:nvCxnSpPr>
        <p:spPr>
          <a:xfrm flipH="1">
            <a:off x="1225263" y="2573357"/>
            <a:ext cx="339873" cy="0"/>
          </a:xfrm>
          <a:prstGeom prst="line">
            <a:avLst/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57D2A0-DA83-4162-A1F3-F99668A58DB0}"/>
              </a:ext>
            </a:extLst>
          </p:cNvPr>
          <p:cNvCxnSpPr>
            <a:cxnSpLocks/>
          </p:cNvCxnSpPr>
          <p:nvPr/>
        </p:nvCxnSpPr>
        <p:spPr>
          <a:xfrm flipH="1">
            <a:off x="1225263" y="1914790"/>
            <a:ext cx="339873" cy="0"/>
          </a:xfrm>
          <a:prstGeom prst="line">
            <a:avLst/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31433B0-7466-4E0F-A184-087342D4A7C1}"/>
              </a:ext>
            </a:extLst>
          </p:cNvPr>
          <p:cNvSpPr/>
          <p:nvPr/>
        </p:nvSpPr>
        <p:spPr bwMode="auto">
          <a:xfrm>
            <a:off x="2392815" y="2185589"/>
            <a:ext cx="2239812" cy="78589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Azure AD Authentication Library (ADAL)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EF66D2-90D1-4A37-A29B-16DFFB2A27BE}"/>
              </a:ext>
            </a:extLst>
          </p:cNvPr>
          <p:cNvSpPr/>
          <p:nvPr/>
        </p:nvSpPr>
        <p:spPr bwMode="auto">
          <a:xfrm>
            <a:off x="5890867" y="1788788"/>
            <a:ext cx="5180007" cy="39294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https://portal.azure.com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23ED34-F7A7-4280-A189-81B2EFABD60C}"/>
              </a:ext>
            </a:extLst>
          </p:cNvPr>
          <p:cNvCxnSpPr/>
          <p:nvPr/>
        </p:nvCxnSpPr>
        <p:spPr>
          <a:xfrm>
            <a:off x="1236526" y="985736"/>
            <a:ext cx="0" cy="5283302"/>
          </a:xfrm>
          <a:prstGeom prst="line">
            <a:avLst/>
          </a:prstGeom>
          <a:ln w="38100">
            <a:solidFill>
              <a:srgbClr val="D73B02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>
            <a:extLst>
              <a:ext uri="{FF2B5EF4-FFF2-40B4-BE49-F238E27FC236}">
                <a16:creationId xmlns:a16="http://schemas.microsoft.com/office/drawing/2014/main" id="{26D2FD57-6033-47FC-9153-68979E77E7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7668" y="4945929"/>
            <a:ext cx="785899" cy="7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5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540663-7D64-4ECB-A819-87D8C9D17850}"/>
              </a:ext>
            </a:extLst>
          </p:cNvPr>
          <p:cNvSpPr/>
          <p:nvPr/>
        </p:nvSpPr>
        <p:spPr bwMode="auto">
          <a:xfrm>
            <a:off x="8421650" y="2146444"/>
            <a:ext cx="2407727" cy="2140202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612000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+mj-lt"/>
              </a:rPr>
              <a:t>Web API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  <a:latin typeface="+mj-lt"/>
              </a:rPr>
              <a:t>Includes Graph, API, Office 365, or custom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241F59-E68C-4A81-8F5C-9CFA0AC50D1A}"/>
              </a:ext>
            </a:extLst>
          </p:cNvPr>
          <p:cNvCxnSpPr>
            <a:cxnSpLocks/>
          </p:cNvCxnSpPr>
          <p:nvPr/>
        </p:nvCxnSpPr>
        <p:spPr>
          <a:xfrm>
            <a:off x="4102707" y="1219860"/>
            <a:ext cx="849910" cy="0"/>
          </a:xfrm>
          <a:prstGeom prst="straightConnector1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6184-2098-4D32-8847-805C35987DCC}"/>
              </a:ext>
            </a:extLst>
          </p:cNvPr>
          <p:cNvCxnSpPr>
            <a:cxnSpLocks/>
          </p:cNvCxnSpPr>
          <p:nvPr/>
        </p:nvCxnSpPr>
        <p:spPr>
          <a:xfrm>
            <a:off x="4088001" y="1888190"/>
            <a:ext cx="864615" cy="896354"/>
          </a:xfrm>
          <a:prstGeom prst="straightConnector1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47A2E1-8EE6-4986-B376-7D0D75E93A9B}"/>
              </a:ext>
            </a:extLst>
          </p:cNvPr>
          <p:cNvCxnSpPr>
            <a:cxnSpLocks/>
          </p:cNvCxnSpPr>
          <p:nvPr/>
        </p:nvCxnSpPr>
        <p:spPr>
          <a:xfrm>
            <a:off x="4102707" y="3427384"/>
            <a:ext cx="787870" cy="0"/>
          </a:xfrm>
          <a:prstGeom prst="straightConnector1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AA0FB9-02D0-44D3-8E7C-76747B63E7F1}"/>
              </a:ext>
            </a:extLst>
          </p:cNvPr>
          <p:cNvCxnSpPr>
            <a:cxnSpLocks/>
          </p:cNvCxnSpPr>
          <p:nvPr/>
        </p:nvCxnSpPr>
        <p:spPr>
          <a:xfrm flipV="1">
            <a:off x="4048502" y="4425092"/>
            <a:ext cx="858386" cy="1228240"/>
          </a:xfrm>
          <a:prstGeom prst="straightConnector1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F5212B-F47D-4B23-B52E-F41311CF6701}"/>
              </a:ext>
            </a:extLst>
          </p:cNvPr>
          <p:cNvSpPr/>
          <p:nvPr/>
        </p:nvSpPr>
        <p:spPr bwMode="auto">
          <a:xfrm>
            <a:off x="1362623" y="2358899"/>
            <a:ext cx="2728757" cy="2140202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72000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+mj-lt"/>
              </a:rPr>
              <a:t>Native or</a:t>
            </a:r>
          </a:p>
          <a:p>
            <a:pPr algn="ctr"/>
            <a:r>
              <a:rPr lang="en-IN" b="1" dirty="0">
                <a:solidFill>
                  <a:schemeClr val="tx1"/>
                </a:solidFill>
                <a:latin typeface="+mj-lt"/>
              </a:rPr>
              <a:t>Mobile client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36EC2B-A600-4883-B546-01FB66776372}"/>
              </a:ext>
            </a:extLst>
          </p:cNvPr>
          <p:cNvGrpSpPr/>
          <p:nvPr/>
        </p:nvGrpSpPr>
        <p:grpSpPr>
          <a:xfrm>
            <a:off x="1922009" y="2523436"/>
            <a:ext cx="1609984" cy="1206620"/>
            <a:chOff x="3126804" y="2973799"/>
            <a:chExt cx="1309169" cy="98117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3CFA004-8958-48FE-A74E-73C506D5E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8228" y="2973799"/>
              <a:ext cx="1267745" cy="80371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AC770C2-1006-49DF-827B-22537C0DD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804" y="3077774"/>
              <a:ext cx="586813" cy="877196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98581B5-28F3-4A11-BBFE-1E855A471956}"/>
              </a:ext>
            </a:extLst>
          </p:cNvPr>
          <p:cNvSpPr/>
          <p:nvPr/>
        </p:nvSpPr>
        <p:spPr bwMode="auto">
          <a:xfrm>
            <a:off x="1362623" y="4583232"/>
            <a:ext cx="2728757" cy="2140202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72000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+mj-lt"/>
              </a:rPr>
              <a:t>Daemon or device</a:t>
            </a:r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3BD10F09-01BC-4AE8-A2D5-072C97886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148" y="4850037"/>
            <a:ext cx="1159707" cy="11597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433A19-1F91-471D-9087-D2264336B3DF}"/>
              </a:ext>
            </a:extLst>
          </p:cNvPr>
          <p:cNvSpPr/>
          <p:nvPr/>
        </p:nvSpPr>
        <p:spPr bwMode="auto">
          <a:xfrm>
            <a:off x="1362623" y="134566"/>
            <a:ext cx="2728757" cy="2140202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864000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+mj-lt"/>
              </a:rPr>
              <a:t>Browser (SPA)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DB0B5F-BF56-4B6C-9925-1B8F518CA7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13" y="286564"/>
            <a:ext cx="1616177" cy="108825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7F4BB0-4194-486A-AFA1-E2469A7DA3D4}"/>
              </a:ext>
            </a:extLst>
          </p:cNvPr>
          <p:cNvCxnSpPr>
            <a:cxnSpLocks/>
          </p:cNvCxnSpPr>
          <p:nvPr/>
        </p:nvCxnSpPr>
        <p:spPr>
          <a:xfrm flipV="1">
            <a:off x="7485311" y="3511832"/>
            <a:ext cx="723413" cy="913260"/>
          </a:xfrm>
          <a:prstGeom prst="straightConnector1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8A4E8A-6ABA-42FF-9F57-68A8B170815B}"/>
              </a:ext>
            </a:extLst>
          </p:cNvPr>
          <p:cNvCxnSpPr>
            <a:cxnSpLocks/>
          </p:cNvCxnSpPr>
          <p:nvPr/>
        </p:nvCxnSpPr>
        <p:spPr>
          <a:xfrm>
            <a:off x="7573267" y="1888190"/>
            <a:ext cx="635457" cy="953882"/>
          </a:xfrm>
          <a:prstGeom prst="straightConnector1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A1C265E-EEE4-4378-B5C1-6D9C5BBD9443}"/>
              </a:ext>
            </a:extLst>
          </p:cNvPr>
          <p:cNvSpPr/>
          <p:nvPr/>
        </p:nvSpPr>
        <p:spPr bwMode="auto">
          <a:xfrm>
            <a:off x="5047837" y="914784"/>
            <a:ext cx="2675253" cy="2140202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828000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+mj-lt"/>
              </a:rPr>
              <a:t>Web application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  <a:latin typeface="+mj-lt"/>
              </a:rPr>
              <a:t>Can call many other web APIs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74AECC-1B74-4F7D-A619-A7C2812E25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73" y="1049879"/>
            <a:ext cx="1466980" cy="9846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2EF24C3-447C-49B1-82E8-DCB1C7446E7F}"/>
              </a:ext>
            </a:extLst>
          </p:cNvPr>
          <p:cNvSpPr/>
          <p:nvPr/>
        </p:nvSpPr>
        <p:spPr bwMode="auto">
          <a:xfrm>
            <a:off x="5033131" y="3378105"/>
            <a:ext cx="2675253" cy="2140202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756000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+mj-lt"/>
              </a:rPr>
              <a:t>Web API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  <a:latin typeface="+mj-lt"/>
              </a:rPr>
              <a:t>Can call many other web APIs</a:t>
            </a:r>
          </a:p>
        </p:txBody>
      </p:sp>
      <p:pic>
        <p:nvPicPr>
          <p:cNvPr id="20" name="Picture 1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529DD1B-719C-47E0-8C61-128C002748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2887" y="2290629"/>
            <a:ext cx="737500" cy="737500"/>
          </a:xfrm>
          <a:prstGeom prst="rect">
            <a:avLst/>
          </a:prstGeom>
        </p:spPr>
      </p:pic>
      <p:pic>
        <p:nvPicPr>
          <p:cNvPr id="21" name="Picture 20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2D84C4B-F58A-44CC-BAD3-A663D66B7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4544" y="3599711"/>
            <a:ext cx="737500" cy="7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7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eSharpRun.NET">
      <a:dk1>
        <a:srgbClr val="1A1A1A"/>
      </a:dk1>
      <a:lt1>
        <a:srgbClr val="FFFFFF"/>
      </a:lt1>
      <a:dk2>
        <a:srgbClr val="1A1A1A"/>
      </a:dk2>
      <a:lt2>
        <a:srgbClr val="FFFFFF"/>
      </a:lt2>
      <a:accent1>
        <a:srgbClr val="39A8DF"/>
      </a:accent1>
      <a:accent2>
        <a:srgbClr val="F79622"/>
      </a:accent2>
      <a:accent3>
        <a:srgbClr val="116948"/>
      </a:accent3>
      <a:accent4>
        <a:srgbClr val="535353"/>
      </a:accent4>
      <a:accent5>
        <a:srgbClr val="39A8DF"/>
      </a:accent5>
      <a:accent6>
        <a:srgbClr val="F79622"/>
      </a:accent6>
      <a:hlink>
        <a:srgbClr val="39A8DF"/>
      </a:hlink>
      <a:folHlink>
        <a:srgbClr val="39A8D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197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(Body)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Sidney Andrews</dc:creator>
  <cp:lastModifiedBy>Sidney Andrews</cp:lastModifiedBy>
  <cp:revision>19</cp:revision>
  <dcterms:created xsi:type="dcterms:W3CDTF">2019-10-03T14:08:22Z</dcterms:created>
  <dcterms:modified xsi:type="dcterms:W3CDTF">2019-12-10T17:21:45Z</dcterms:modified>
</cp:coreProperties>
</file>