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59" r:id="rId5"/>
    <p:sldId id="256"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12"/>
  </p:normalViewPr>
  <p:slideViewPr>
    <p:cSldViewPr snapToGrid="0" snapToObjects="1">
      <p:cViewPr>
        <p:scale>
          <a:sx n="105" d="100"/>
          <a:sy n="105" d="100"/>
        </p:scale>
        <p:origin x="30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prc-symbiota.tacc.utexas.edu/index.php"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C3F4-51A6-0A49-A645-65C3FD9ED469}"/>
              </a:ext>
            </a:extLst>
          </p:cNvPr>
          <p:cNvSpPr>
            <a:spLocks noGrp="1"/>
          </p:cNvSpPr>
          <p:nvPr>
            <p:ph type="title"/>
          </p:nvPr>
        </p:nvSpPr>
        <p:spPr>
          <a:xfrm>
            <a:off x="2592924" y="624109"/>
            <a:ext cx="8911687" cy="5386547"/>
          </a:xfrm>
        </p:spPr>
        <p:txBody>
          <a:bodyPr>
            <a:normAutofit fontScale="90000"/>
          </a:bodyPr>
          <a:lstStyle/>
          <a:p>
            <a:r>
              <a:rPr lang="en-US" sz="5300" b="1" dirty="0">
                <a:ln w="9525">
                  <a:solidFill>
                    <a:schemeClr val="bg1"/>
                  </a:solidFill>
                  <a:prstDash val="solid"/>
                </a:ln>
                <a:solidFill>
                  <a:schemeClr val="accent4"/>
                </a:solidFill>
                <a:effectLst>
                  <a:outerShdw blurRad="12700" dist="38100" dir="2700000" algn="tl" rotWithShape="0">
                    <a:schemeClr val="accent5">
                      <a:lumMod val="60000"/>
                      <a:lumOff val="40000"/>
                    </a:schemeClr>
                  </a:outerShdw>
                </a:effectLst>
              </a:rPr>
              <a:t>Have you ever wanted </a:t>
            </a:r>
            <a:br>
              <a:rPr lang="en-US" sz="5300" b="1" dirty="0">
                <a:ln w="9525">
                  <a:solidFill>
                    <a:schemeClr val="bg1"/>
                  </a:solidFill>
                  <a:prstDash val="solid"/>
                </a:ln>
                <a:solidFill>
                  <a:schemeClr val="accent4"/>
                </a:solidFill>
                <a:effectLst>
                  <a:outerShdw blurRad="12700" dist="38100" dir="2700000" algn="tl" rotWithShape="0">
                    <a:schemeClr val="accent5">
                      <a:lumMod val="60000"/>
                      <a:lumOff val="40000"/>
                    </a:schemeClr>
                  </a:outerShdw>
                </a:effectLst>
              </a:rPr>
            </a:br>
            <a:r>
              <a:rPr lang="en-US" sz="5300" b="1" dirty="0">
                <a:ln w="9525">
                  <a:solidFill>
                    <a:schemeClr val="bg1"/>
                  </a:solidFill>
                  <a:prstDash val="solid"/>
                </a:ln>
                <a:solidFill>
                  <a:schemeClr val="accent4"/>
                </a:solidFill>
                <a:effectLst>
                  <a:outerShdw blurRad="12700" dist="38100" dir="2700000" algn="tl" rotWithShape="0">
                    <a:schemeClr val="accent5">
                      <a:lumMod val="60000"/>
                      <a:lumOff val="40000"/>
                    </a:schemeClr>
                  </a:outerShdw>
                </a:effectLst>
              </a:rPr>
              <a:t>to know where a VERY (very) specific plant could be found in TEXAS?</a:t>
            </a:r>
            <a:br>
              <a:rPr lang="en-US" sz="5300" b="1" dirty="0">
                <a:ln w="9525">
                  <a:solidFill>
                    <a:schemeClr val="bg1"/>
                  </a:solidFill>
                  <a:prstDash val="solid"/>
                </a:ln>
                <a:solidFill>
                  <a:schemeClr val="accent4"/>
                </a:solidFill>
                <a:effectLst>
                  <a:outerShdw blurRad="12700" dist="38100" dir="2700000" algn="tl" rotWithShape="0">
                    <a:schemeClr val="accent5">
                      <a:lumMod val="60000"/>
                      <a:lumOff val="40000"/>
                    </a:schemeClr>
                  </a:outerShdw>
                </a:effectLst>
              </a:rPr>
            </a:br>
            <a:br>
              <a:rPr lang="en-US" sz="5300" b="1" dirty="0">
                <a:ln w="9525">
                  <a:solidFill>
                    <a:schemeClr val="bg1"/>
                  </a:solidFill>
                  <a:prstDash val="solid"/>
                </a:ln>
                <a:solidFill>
                  <a:schemeClr val="accent4"/>
                </a:solidFill>
                <a:effectLst>
                  <a:outerShdw blurRad="12700" dist="38100" dir="2700000" algn="tl" rotWithShape="0">
                    <a:schemeClr val="accent5">
                      <a:lumMod val="60000"/>
                      <a:lumOff val="40000"/>
                    </a:schemeClr>
                  </a:outerShdw>
                </a:effectLst>
              </a:rPr>
            </a:br>
            <a:r>
              <a:rPr lang="en-US" sz="5300" b="1" dirty="0">
                <a:ln w="9525">
                  <a:solidFill>
                    <a:schemeClr val="bg1"/>
                  </a:solidFill>
                  <a:prstDash val="solid"/>
                </a:ln>
                <a:solidFill>
                  <a:schemeClr val="accent4"/>
                </a:solidFill>
                <a:effectLst>
                  <a:outerShdw blurRad="12700" dist="38100" dir="2700000" algn="tl" rotWithShape="0">
                    <a:schemeClr val="accent5">
                      <a:lumMod val="60000"/>
                      <a:lumOff val="40000"/>
                    </a:schemeClr>
                  </a:outerShdw>
                </a:effectLst>
              </a:rPr>
              <a:t>Tired of walking around aimlessly? </a:t>
            </a:r>
            <a:b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US" dirty="0"/>
          </a:p>
        </p:txBody>
      </p:sp>
    </p:spTree>
    <p:extLst>
      <p:ext uri="{BB962C8B-B14F-4D97-AF65-F5344CB8AC3E}">
        <p14:creationId xmlns:p14="http://schemas.microsoft.com/office/powerpoint/2010/main" val="8017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C0F4-2717-DC4A-96A7-851D444B3120}"/>
              </a:ext>
            </a:extLst>
          </p:cNvPr>
          <p:cNvSpPr>
            <a:spLocks noGrp="1"/>
          </p:cNvSpPr>
          <p:nvPr>
            <p:ph type="title"/>
          </p:nvPr>
        </p:nvSpPr>
        <p:spPr>
          <a:xfrm>
            <a:off x="2592924" y="624110"/>
            <a:ext cx="8911687" cy="4545298"/>
          </a:xfrm>
        </p:spPr>
        <p:txBody>
          <a:bodyPr>
            <a:normAutofit/>
          </a:bodyPr>
          <a:lstStyle/>
          <a:p>
            <a:r>
              <a:rPr lang="en-US" dirty="0"/>
              <a:t>Personally, when I’m looking for my daily dose of “</a:t>
            </a:r>
            <a:r>
              <a:rPr lang="en-US" dirty="0" err="1"/>
              <a:t>Juglandaceae</a:t>
            </a:r>
            <a:r>
              <a:rPr lang="en-US" dirty="0"/>
              <a:t>”, or by chance, I’m trying to locate the nearest “</a:t>
            </a:r>
            <a:r>
              <a:rPr lang="en-US" dirty="0" err="1"/>
              <a:t>Polygonaceae</a:t>
            </a:r>
            <a:r>
              <a:rPr lang="en-US" dirty="0"/>
              <a:t>”, it can be challenging. Especially in today’s urban world. </a:t>
            </a:r>
          </a:p>
        </p:txBody>
      </p:sp>
    </p:spTree>
    <p:extLst>
      <p:ext uri="{BB962C8B-B14F-4D97-AF65-F5344CB8AC3E}">
        <p14:creationId xmlns:p14="http://schemas.microsoft.com/office/powerpoint/2010/main" val="232642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8E06-54DE-4147-BFA2-E12EC1819F91}"/>
              </a:ext>
            </a:extLst>
          </p:cNvPr>
          <p:cNvSpPr>
            <a:spLocks noGrp="1"/>
          </p:cNvSpPr>
          <p:nvPr>
            <p:ph type="title"/>
          </p:nvPr>
        </p:nvSpPr>
        <p:spPr>
          <a:xfrm>
            <a:off x="2592924" y="624110"/>
            <a:ext cx="8911687" cy="4874482"/>
          </a:xfrm>
        </p:spPr>
        <p:txBody>
          <a:bodyPr>
            <a:normAutofit/>
          </a:bodyPr>
          <a:lstStyle/>
          <a:p>
            <a:r>
              <a:rPr lang="en-US" dirty="0"/>
              <a:t>In the great state of Texas, in the humble town of Austin, we are on the forefront of solving this problem. </a:t>
            </a:r>
            <a:br>
              <a:rPr lang="en-US" dirty="0"/>
            </a:br>
            <a:br>
              <a:rPr lang="en-US" dirty="0"/>
            </a:br>
            <a:r>
              <a:rPr lang="en-US" sz="4200" b="1" dirty="0"/>
              <a:t>No longer will we wonder and look…</a:t>
            </a:r>
            <a:br>
              <a:rPr lang="en-US" dirty="0"/>
            </a:br>
            <a:endParaRPr lang="en-US" dirty="0"/>
          </a:p>
        </p:txBody>
      </p:sp>
    </p:spTree>
    <p:extLst>
      <p:ext uri="{BB962C8B-B14F-4D97-AF65-F5344CB8AC3E}">
        <p14:creationId xmlns:p14="http://schemas.microsoft.com/office/powerpoint/2010/main" val="319500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3342-A318-3346-920F-EC9E22B0806A}"/>
              </a:ext>
            </a:extLst>
          </p:cNvPr>
          <p:cNvSpPr>
            <a:spLocks noGrp="1"/>
          </p:cNvSpPr>
          <p:nvPr>
            <p:ph type="title"/>
          </p:nvPr>
        </p:nvSpPr>
        <p:spPr>
          <a:xfrm>
            <a:off x="2592924" y="624110"/>
            <a:ext cx="8911687" cy="3825970"/>
          </a:xfrm>
        </p:spPr>
        <p:txBody>
          <a:bodyPr>
            <a:normAutofit fontScale="90000"/>
          </a:bodyPr>
          <a:lstStyle/>
          <a:p>
            <a:br>
              <a:rPr lang="en-US" sz="8800" dirty="0"/>
            </a:br>
            <a:r>
              <a:rPr lang="en-US" sz="9600" dirty="0"/>
              <a:t>Behold…..</a:t>
            </a:r>
            <a:br>
              <a:rPr lang="en-US" dirty="0"/>
            </a:br>
            <a:br>
              <a:rPr lang="en-US" dirty="0"/>
            </a:br>
            <a:br>
              <a:rPr lang="en-US" dirty="0"/>
            </a:br>
            <a:endParaRPr lang="en-US" dirty="0"/>
          </a:p>
        </p:txBody>
      </p:sp>
    </p:spTree>
    <p:extLst>
      <p:ext uri="{BB962C8B-B14F-4D97-AF65-F5344CB8AC3E}">
        <p14:creationId xmlns:p14="http://schemas.microsoft.com/office/powerpoint/2010/main" val="131736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D75-F9BB-8145-884F-00A7796C417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8ADC3FB-0064-F440-AAF1-116ADC052F27}"/>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6732F543-C83E-5C4D-9630-C1CEA6D1DFF7}"/>
              </a:ext>
            </a:extLst>
          </p:cNvPr>
          <p:cNvPicPr>
            <a:picLocks noChangeAspect="1"/>
          </p:cNvPicPr>
          <p:nvPr/>
        </p:nvPicPr>
        <p:blipFill>
          <a:blip r:embed="rId2"/>
          <a:stretch>
            <a:fillRect/>
          </a:stretch>
        </p:blipFill>
        <p:spPr>
          <a:xfrm>
            <a:off x="0" y="2177"/>
            <a:ext cx="12192000" cy="6853646"/>
          </a:xfrm>
          <a:prstGeom prst="rect">
            <a:avLst/>
          </a:prstGeom>
        </p:spPr>
      </p:pic>
      <p:sp>
        <p:nvSpPr>
          <p:cNvPr id="7" name="Rectangle 6">
            <a:extLst>
              <a:ext uri="{FF2B5EF4-FFF2-40B4-BE49-F238E27FC236}">
                <a16:creationId xmlns:a16="http://schemas.microsoft.com/office/drawing/2014/main" id="{68A87809-D713-FD41-AF9D-55BD29A9A7F6}"/>
              </a:ext>
            </a:extLst>
          </p:cNvPr>
          <p:cNvSpPr/>
          <p:nvPr/>
        </p:nvSpPr>
        <p:spPr>
          <a:xfrm>
            <a:off x="2706973" y="2967335"/>
            <a:ext cx="6655989" cy="9235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1440" tIns="45720" rIns="91440" bIns="45720">
            <a:spAutoFit/>
          </a:bodyPr>
          <a:lstStyle/>
          <a:p>
            <a:pPr algn="ctr"/>
            <a:r>
              <a:rPr lang="en-US" sz="5400" dirty="0">
                <a:ln w="0">
                  <a:solidFill>
                    <a:schemeClr val="tx1"/>
                  </a:solidFill>
                </a:ln>
                <a:solidFill>
                  <a:schemeClr val="tx1"/>
                </a:solidFill>
                <a:effectLst>
                  <a:outerShdw blurRad="38100" dist="19050" dir="2700000" algn="tl" rotWithShape="0">
                    <a:schemeClr val="dk1">
                      <a:alpha val="40000"/>
                    </a:schemeClr>
                  </a:outerShdw>
                </a:effectLst>
              </a:rPr>
              <a:t>Texas Plant Locator</a:t>
            </a:r>
          </a:p>
        </p:txBody>
      </p:sp>
    </p:spTree>
    <p:extLst>
      <p:ext uri="{BB962C8B-B14F-4D97-AF65-F5344CB8AC3E}">
        <p14:creationId xmlns:p14="http://schemas.microsoft.com/office/powerpoint/2010/main" val="4770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A689-273E-8244-A485-27DC90F2F1B5}"/>
              </a:ext>
            </a:extLst>
          </p:cNvPr>
          <p:cNvSpPr>
            <a:spLocks noGrp="1"/>
          </p:cNvSpPr>
          <p:nvPr>
            <p:ph type="title"/>
          </p:nvPr>
        </p:nvSpPr>
        <p:spPr>
          <a:xfrm>
            <a:off x="2592924" y="624110"/>
            <a:ext cx="8911687" cy="4435570"/>
          </a:xfrm>
        </p:spPr>
        <p:txBody>
          <a:bodyPr>
            <a:normAutofit/>
          </a:bodyPr>
          <a:lstStyle/>
          <a:p>
            <a:r>
              <a:rPr lang="en-US" sz="4000" dirty="0"/>
              <a:t>The app that makes it all </a:t>
            </a:r>
            <a:r>
              <a:rPr lang="en-US" sz="5000" u="heavy" dirty="0"/>
              <a:t>easy.</a:t>
            </a:r>
            <a:br>
              <a:rPr lang="en-US" dirty="0"/>
            </a:br>
            <a:br>
              <a:rPr lang="en-US" dirty="0"/>
            </a:br>
            <a:br>
              <a:rPr lang="en-US" dirty="0"/>
            </a:br>
            <a:r>
              <a:rPr lang="en-US" sz="5300" dirty="0"/>
              <a:t>Simply find a location,</a:t>
            </a:r>
            <a:br>
              <a:rPr lang="en-US" sz="5300" dirty="0"/>
            </a:br>
            <a:r>
              <a:rPr lang="en-US" sz="5300" dirty="0"/>
              <a:t>and filter by the plant you’re looking for….</a:t>
            </a:r>
          </a:p>
        </p:txBody>
      </p:sp>
    </p:spTree>
    <p:extLst>
      <p:ext uri="{BB962C8B-B14F-4D97-AF65-F5344CB8AC3E}">
        <p14:creationId xmlns:p14="http://schemas.microsoft.com/office/powerpoint/2010/main" val="20462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2953-2A21-E74E-B5EA-D57B661FED72}"/>
              </a:ext>
            </a:extLst>
          </p:cNvPr>
          <p:cNvSpPr>
            <a:spLocks noGrp="1"/>
          </p:cNvSpPr>
          <p:nvPr>
            <p:ph type="title"/>
          </p:nvPr>
        </p:nvSpPr>
        <p:spPr>
          <a:xfrm>
            <a:off x="2592924" y="624110"/>
            <a:ext cx="8911687" cy="5715730"/>
          </a:xfrm>
        </p:spPr>
        <p:txBody>
          <a:bodyPr>
            <a:normAutofit/>
          </a:bodyPr>
          <a:lstStyle/>
          <a:p>
            <a:r>
              <a:rPr lang="en-US" dirty="0"/>
              <a:t>How did we get here?</a:t>
            </a:r>
            <a:br>
              <a:rPr lang="en-US" dirty="0"/>
            </a:br>
            <a:br>
              <a:rPr lang="en-US" dirty="0"/>
            </a:br>
            <a:r>
              <a:rPr lang="en-US" dirty="0"/>
              <a:t>We scraped the Billie L. Turner Plant Resources Center Diversity Portal. </a:t>
            </a:r>
            <a:br>
              <a:rPr lang="en-US" dirty="0"/>
            </a:br>
            <a:br>
              <a:rPr lang="en-US" dirty="0"/>
            </a:br>
            <a:r>
              <a:rPr lang="en-US" dirty="0"/>
              <a:t>If you haven’t had the chance to search this, shall we?</a:t>
            </a:r>
            <a:br>
              <a:rPr lang="en-US" dirty="0"/>
            </a:br>
            <a:r>
              <a:rPr lang="en-US" dirty="0">
                <a:hlinkClick r:id="rId2"/>
              </a:rPr>
              <a:t>click me</a:t>
            </a:r>
            <a:endParaRPr lang="en-US" dirty="0"/>
          </a:p>
        </p:txBody>
      </p:sp>
    </p:spTree>
    <p:extLst>
      <p:ext uri="{BB962C8B-B14F-4D97-AF65-F5344CB8AC3E}">
        <p14:creationId xmlns:p14="http://schemas.microsoft.com/office/powerpoint/2010/main" val="181760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97A0-845C-274A-8641-6204AB69B48D}"/>
              </a:ext>
            </a:extLst>
          </p:cNvPr>
          <p:cNvSpPr>
            <a:spLocks noGrp="1"/>
          </p:cNvSpPr>
          <p:nvPr>
            <p:ph type="title"/>
          </p:nvPr>
        </p:nvSpPr>
        <p:spPr>
          <a:xfrm>
            <a:off x="2592924" y="624110"/>
            <a:ext cx="8911687" cy="5191474"/>
          </a:xfrm>
        </p:spPr>
        <p:txBody>
          <a:bodyPr>
            <a:normAutofit fontScale="90000"/>
          </a:bodyPr>
          <a:lstStyle/>
          <a:p>
            <a:r>
              <a:rPr lang="en-US" dirty="0"/>
              <a:t>So that was fun. </a:t>
            </a:r>
            <a:br>
              <a:rPr lang="en-US" dirty="0"/>
            </a:br>
            <a:br>
              <a:rPr lang="en-US" dirty="0"/>
            </a:br>
            <a:r>
              <a:rPr lang="en-US" dirty="0"/>
              <a:t>Not. </a:t>
            </a:r>
            <a:br>
              <a:rPr lang="en-US" dirty="0"/>
            </a:br>
            <a:br>
              <a:rPr lang="en-US" dirty="0"/>
            </a:br>
            <a:r>
              <a:rPr lang="en-US" dirty="0"/>
              <a:t>John, Michael and Austin wanted … no… NEEDED something better. </a:t>
            </a:r>
            <a:br>
              <a:rPr lang="en-US" dirty="0"/>
            </a:br>
            <a:br>
              <a:rPr lang="en-US" dirty="0"/>
            </a:br>
            <a:r>
              <a:rPr lang="en-US" sz="4800" dirty="0"/>
              <a:t>We partnered, and went to work…</a:t>
            </a:r>
          </a:p>
        </p:txBody>
      </p:sp>
    </p:spTree>
    <p:extLst>
      <p:ext uri="{BB962C8B-B14F-4D97-AF65-F5344CB8AC3E}">
        <p14:creationId xmlns:p14="http://schemas.microsoft.com/office/powerpoint/2010/main" val="3667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9BCE-F2BC-EC4E-8262-02760BE448D4}"/>
              </a:ext>
            </a:extLst>
          </p:cNvPr>
          <p:cNvSpPr>
            <a:spLocks noGrp="1"/>
          </p:cNvSpPr>
          <p:nvPr>
            <p:ph type="title"/>
          </p:nvPr>
        </p:nvSpPr>
        <p:spPr>
          <a:xfrm>
            <a:off x="2592924" y="624110"/>
            <a:ext cx="8911687" cy="5837650"/>
          </a:xfrm>
        </p:spPr>
        <p:txBody>
          <a:bodyPr>
            <a:normAutofit/>
          </a:bodyPr>
          <a:lstStyle/>
          <a:p>
            <a:r>
              <a:rPr lang="en-US" sz="2600" dirty="0"/>
              <a:t>John </a:t>
            </a:r>
            <a:r>
              <a:rPr lang="en-US" sz="2600" dirty="0" err="1"/>
              <a:t>Swyers</a:t>
            </a:r>
            <a:r>
              <a:rPr lang="en-US" sz="2600" dirty="0"/>
              <a:t> scraped the data via Splinter from the PRC website. He then ported the full collection into a Mongo DB. From there, he wrote a </a:t>
            </a:r>
            <a:r>
              <a:rPr lang="en-US" sz="2600" dirty="0" err="1"/>
              <a:t>PyMongo</a:t>
            </a:r>
            <a:r>
              <a:rPr lang="en-US" sz="2600" dirty="0"/>
              <a:t> app to query the DB and render the results on a leaflet map. </a:t>
            </a:r>
            <a:br>
              <a:rPr lang="en-US" sz="2600" dirty="0"/>
            </a:br>
            <a:br>
              <a:rPr lang="en-US" sz="2600" dirty="0"/>
            </a:br>
            <a:r>
              <a:rPr lang="en-US" sz="2600" dirty="0"/>
              <a:t>Mike </a:t>
            </a:r>
            <a:r>
              <a:rPr lang="en-US" sz="2600" dirty="0" err="1"/>
              <a:t>Raigosa</a:t>
            </a:r>
            <a:r>
              <a:rPr lang="en-US" sz="2600" dirty="0"/>
              <a:t> customized the HTML template, and compiled the common names for the plant families. He assisted John in the deployment through HEROKU. John and Mike partnered to design the interface.</a:t>
            </a:r>
            <a:br>
              <a:rPr lang="en-US" sz="2600" dirty="0"/>
            </a:br>
            <a:br>
              <a:rPr lang="en-US" sz="2600" dirty="0"/>
            </a:br>
            <a:r>
              <a:rPr lang="en-US" sz="2600" dirty="0"/>
              <a:t>Austin Gould managed, worked quality control, and pushed the Power Point. </a:t>
            </a:r>
            <a:br>
              <a:rPr lang="en-US" sz="2000" dirty="0"/>
            </a:br>
            <a:br>
              <a:rPr lang="en-US" sz="2000" dirty="0"/>
            </a:br>
            <a:endParaRPr lang="en-US" sz="2000" dirty="0"/>
          </a:p>
        </p:txBody>
      </p:sp>
    </p:spTree>
    <p:extLst>
      <p:ext uri="{BB962C8B-B14F-4D97-AF65-F5344CB8AC3E}">
        <p14:creationId xmlns:p14="http://schemas.microsoft.com/office/powerpoint/2010/main" val="22017737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242</TotalTime>
  <Words>131</Words>
  <Application>Microsoft Macintosh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Have you ever wanted  to know where a VERY (very) specific plant could be found in TEXAS?  Tired of walking around aimlessly?  </vt:lpstr>
      <vt:lpstr>Personally, when I’m looking for my daily dose of “Juglandaceae”, or by chance, I’m trying to locate the nearest “Polygonaceae”, it can be challenging. Especially in today’s urban world. </vt:lpstr>
      <vt:lpstr>In the great state of Texas, in the humble town of Austin, we are on the forefront of solving this problem.   No longer will we wonder and look… </vt:lpstr>
      <vt:lpstr> Behold…..   </vt:lpstr>
      <vt:lpstr>PowerPoint Presentation</vt:lpstr>
      <vt:lpstr>The app that makes it all easy.   Simply find a location, and filter by the plant you’re looking for….</vt:lpstr>
      <vt:lpstr>How did we get here?  We scraped the Billie L. Turner Plant Resources Center Diversity Portal.   If you haven’t had the chance to search this, shall we? click me</vt:lpstr>
      <vt:lpstr>So that was fun.   Not.   John, Michael and Austin wanted … no… NEEDED something better.   We partnered, and went to work…</vt:lpstr>
      <vt:lpstr>John Swyers scraped the data via Splinter from the PRC website. He then ported the full collection into a Mongo DB. From there, he wrote a PyMongo app to query the DB and render the results on a leaflet map.   Mike Raigosa customized the HTML template, and compiled the common names for the plant families. He assisted John in the deployment through HEROKU. John and Mike partnered to design the interface.  Austin Gould managed, worked quality control, and pushed the Power Point.   </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gould</dc:creator>
  <cp:lastModifiedBy>Austin gould</cp:lastModifiedBy>
  <cp:revision>11</cp:revision>
  <dcterms:created xsi:type="dcterms:W3CDTF">2018-04-07T00:22:57Z</dcterms:created>
  <dcterms:modified xsi:type="dcterms:W3CDTF">2018-04-07T04:25:51Z</dcterms:modified>
</cp:coreProperties>
</file>