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5f7d1e9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5f7d1e9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tark-ocean-77546.herokuapp.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ark-ocean-77546.herokuapp.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austingraphicandweb@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55525"/>
            <a:ext cx="81540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latin typeface="Verdana"/>
                <a:ea typeface="Verdana"/>
                <a:cs typeface="Verdana"/>
                <a:sym typeface="Verdana"/>
              </a:rPr>
              <a:t>JobInOne</a:t>
            </a:r>
            <a:endParaRPr>
              <a:solidFill>
                <a:srgbClr val="FFFF00"/>
              </a:solidFill>
              <a:latin typeface="Verdana"/>
              <a:ea typeface="Verdana"/>
              <a:cs typeface="Verdana"/>
              <a:sym typeface="Verdana"/>
            </a:endParaRPr>
          </a:p>
        </p:txBody>
      </p:sp>
      <p:sp>
        <p:nvSpPr>
          <p:cNvPr id="68" name="Google Shape;68;p13"/>
          <p:cNvSpPr txBox="1"/>
          <p:nvPr>
            <p:ph idx="1" type="subTitle"/>
          </p:nvPr>
        </p:nvSpPr>
        <p:spPr>
          <a:xfrm>
            <a:off x="390525" y="2789125"/>
            <a:ext cx="4120800" cy="4329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Verdana"/>
                <a:ea typeface="Verdana"/>
                <a:cs typeface="Verdana"/>
                <a:sym typeface="Verdana"/>
              </a:rPr>
              <a:t>Put together by Austin Keener</a:t>
            </a:r>
            <a:endParaRPr b="1">
              <a:solidFill>
                <a:schemeClr val="dk1"/>
              </a:solidFill>
              <a:latin typeface="Verdana"/>
              <a:ea typeface="Verdana"/>
              <a:cs typeface="Verdana"/>
              <a:sym typeface="Verdana"/>
            </a:endParaRPr>
          </a:p>
        </p:txBody>
      </p:sp>
      <p:pic>
        <p:nvPicPr>
          <p:cNvPr id="69" name="Google Shape;69;p13"/>
          <p:cNvPicPr preferRelativeResize="0"/>
          <p:nvPr/>
        </p:nvPicPr>
        <p:blipFill>
          <a:blip r:embed="rId3">
            <a:alphaModFix/>
          </a:blip>
          <a:stretch>
            <a:fillRect/>
          </a:stretch>
        </p:blipFill>
        <p:spPr>
          <a:xfrm>
            <a:off x="4655800" y="2538775"/>
            <a:ext cx="933601" cy="933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Hello and welcome</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00"/>
                </a:solidFill>
              </a:rPr>
              <a:t>What is JobInOne?</a:t>
            </a:r>
            <a:endParaRPr>
              <a:solidFill>
                <a:srgbClr val="FFFF00"/>
              </a:solidFill>
            </a:endParaRPr>
          </a:p>
        </p:txBody>
      </p:sp>
      <p:sp>
        <p:nvSpPr>
          <p:cNvPr id="80" name="Google Shape;80;p15"/>
          <p:cNvSpPr txBox="1"/>
          <p:nvPr>
            <p:ph idx="1" type="body"/>
          </p:nvPr>
        </p:nvSpPr>
        <p:spPr>
          <a:xfrm>
            <a:off x="460950" y="1685525"/>
            <a:ext cx="8222100" cy="345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Well, what is JobInOne’s overall goal?</a:t>
            </a:r>
            <a:endParaRPr sz="1700"/>
          </a:p>
          <a:p>
            <a:pPr indent="-336550" lvl="0" marL="457200" rtl="0" algn="l">
              <a:spcBef>
                <a:spcPts val="0"/>
              </a:spcBef>
              <a:spcAft>
                <a:spcPts val="0"/>
              </a:spcAft>
              <a:buSzPts val="1700"/>
              <a:buChar char="●"/>
            </a:pPr>
            <a:r>
              <a:rPr lang="en" sz="1700"/>
              <a:t>Motivation for development?</a:t>
            </a:r>
            <a:endParaRPr sz="1300"/>
          </a:p>
          <a:p>
            <a:pPr indent="-336550" lvl="0" marL="457200" rtl="0" algn="l">
              <a:spcBef>
                <a:spcPts val="0"/>
              </a:spcBef>
              <a:spcAft>
                <a:spcPts val="0"/>
              </a:spcAft>
              <a:buSzPts val="1700"/>
              <a:buChar char="●"/>
            </a:pPr>
            <a:r>
              <a:rPr lang="en" sz="1700"/>
              <a:t>User story (for today’s presentation)</a:t>
            </a:r>
            <a:endParaRPr sz="1700"/>
          </a:p>
          <a:p>
            <a:pPr indent="-336550" lvl="1" marL="914400" rtl="0" algn="l">
              <a:spcBef>
                <a:spcPts val="0"/>
              </a:spcBef>
              <a:spcAft>
                <a:spcPts val="0"/>
              </a:spcAft>
              <a:buSzPts val="1700"/>
              <a:buChar char="○"/>
            </a:pPr>
            <a:r>
              <a:rPr lang="en" sz="1700"/>
              <a:t>As a job seeker, I would like a place to find results from multiple job boards without having to flip from tab to tab. I then want to take specific job postings and save them to a database where I can go back and apply to each position at a later time (which is the part that I will be showing you all today). If I want to save a result from a website, currently I can take specific information, plug this information into the form connected to the database, and save the information to the </a:t>
            </a:r>
            <a:r>
              <a:rPr lang="en" sz="1700"/>
              <a:t>database</a:t>
            </a:r>
            <a:r>
              <a:rPr lang="en" sz="1700"/>
              <a:t> where I can then view the information all without having to leave a single website.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Technologies used</a:t>
            </a:r>
            <a:endParaRPr sz="1200"/>
          </a:p>
          <a:p>
            <a:pPr indent="-304800" lvl="1" marL="914400" rtl="0" algn="l">
              <a:spcBef>
                <a:spcPts val="0"/>
              </a:spcBef>
              <a:spcAft>
                <a:spcPts val="0"/>
              </a:spcAft>
              <a:buSzPts val="1200"/>
              <a:buChar char="○"/>
            </a:pPr>
            <a:r>
              <a:rPr lang="en" sz="1200"/>
              <a:t>Home page</a:t>
            </a:r>
            <a:endParaRPr sz="1200"/>
          </a:p>
          <a:p>
            <a:pPr indent="-304800" lvl="2" marL="1371600" rtl="0" algn="l">
              <a:spcBef>
                <a:spcPts val="0"/>
              </a:spcBef>
              <a:spcAft>
                <a:spcPts val="0"/>
              </a:spcAft>
              <a:buSzPts val="1200"/>
              <a:buChar char="■"/>
            </a:pPr>
            <a:r>
              <a:rPr lang="en" sz="1200"/>
              <a:t>HTML and CSS</a:t>
            </a:r>
            <a:endParaRPr sz="1200"/>
          </a:p>
          <a:p>
            <a:pPr indent="-304800" lvl="1" marL="914400" rtl="0" algn="l">
              <a:spcBef>
                <a:spcPts val="0"/>
              </a:spcBef>
              <a:spcAft>
                <a:spcPts val="0"/>
              </a:spcAft>
              <a:buSzPts val="1200"/>
              <a:buChar char="○"/>
            </a:pPr>
            <a:r>
              <a:rPr lang="en" sz="1200"/>
              <a:t>Form field</a:t>
            </a:r>
            <a:endParaRPr sz="1200"/>
          </a:p>
          <a:p>
            <a:pPr indent="-304800" lvl="2" marL="1371600" rtl="0" algn="l">
              <a:spcBef>
                <a:spcPts val="0"/>
              </a:spcBef>
              <a:spcAft>
                <a:spcPts val="0"/>
              </a:spcAft>
              <a:buSzPts val="1200"/>
              <a:buChar char="■"/>
            </a:pPr>
            <a:r>
              <a:rPr lang="en" sz="1200"/>
              <a:t>HTML, CSS, JavaScript, Axios, Material UI for the styling, toastr alerts</a:t>
            </a:r>
            <a:endParaRPr sz="1200"/>
          </a:p>
          <a:p>
            <a:pPr indent="-304800" lvl="1" marL="914400" rtl="0" algn="l">
              <a:spcBef>
                <a:spcPts val="0"/>
              </a:spcBef>
              <a:spcAft>
                <a:spcPts val="0"/>
              </a:spcAft>
              <a:buSzPts val="1200"/>
              <a:buChar char="○"/>
            </a:pPr>
            <a:r>
              <a:rPr lang="en" sz="1200"/>
              <a:t>Saves page</a:t>
            </a:r>
            <a:endParaRPr sz="1200"/>
          </a:p>
          <a:p>
            <a:pPr indent="-304800" lvl="2" marL="1371600" rtl="0" algn="l">
              <a:spcBef>
                <a:spcPts val="0"/>
              </a:spcBef>
              <a:spcAft>
                <a:spcPts val="0"/>
              </a:spcAft>
              <a:buSzPts val="1200"/>
              <a:buChar char="■"/>
            </a:pPr>
            <a:r>
              <a:rPr lang="en" sz="1200"/>
              <a:t>1. Axios, Javascript,  HTML, CSS</a:t>
            </a:r>
            <a:endParaRPr sz="1200"/>
          </a:p>
          <a:p>
            <a:pPr indent="-304800" lvl="0" marL="457200" rtl="0" algn="l">
              <a:spcBef>
                <a:spcPts val="0"/>
              </a:spcBef>
              <a:spcAft>
                <a:spcPts val="0"/>
              </a:spcAft>
              <a:buSzPts val="1200"/>
              <a:buChar char="●"/>
            </a:pPr>
            <a:r>
              <a:rPr lang="en" sz="1200"/>
              <a:t>For me, the most challenging part was the learning curve into stateful components and how to write the state above the </a:t>
            </a:r>
            <a:r>
              <a:rPr lang="en" sz="1200"/>
              <a:t>actual</a:t>
            </a:r>
            <a:r>
              <a:rPr lang="en" sz="1200"/>
              <a:t> render blocks. I overcame this by spending time with my tutors and having them explain how stateful components are used with content that can be changed.</a:t>
            </a:r>
            <a:endParaRPr sz="1200"/>
          </a:p>
          <a:p>
            <a:pPr indent="-304800" lvl="0" marL="457200" rtl="0" algn="l">
              <a:spcBef>
                <a:spcPts val="0"/>
              </a:spcBef>
              <a:spcAft>
                <a:spcPts val="0"/>
              </a:spcAft>
              <a:buSzPts val="1200"/>
              <a:buChar char="●"/>
            </a:pPr>
            <a:r>
              <a:rPr lang="en" sz="1200"/>
              <a:t>Some of the successes that I had was through the more front end work. More specifically the html and css. This is because I came into the camp with some </a:t>
            </a:r>
            <a:r>
              <a:rPr lang="en" sz="1200"/>
              <a:t>knowledge</a:t>
            </a:r>
            <a:r>
              <a:rPr lang="en" sz="1200"/>
              <a:t> of mainly HTML and CSS.</a:t>
            </a:r>
            <a:endParaRPr sz="1200"/>
          </a:p>
        </p:txBody>
      </p:sp>
      <p:pic>
        <p:nvPicPr>
          <p:cNvPr id="87" name="Google Shape;87;p16"/>
          <p:cNvPicPr preferRelativeResize="0"/>
          <p:nvPr/>
        </p:nvPicPr>
        <p:blipFill>
          <a:blip r:embed="rId3">
            <a:alphaModFix/>
          </a:blip>
          <a:stretch>
            <a:fillRect/>
          </a:stretch>
        </p:blipFill>
        <p:spPr>
          <a:xfrm>
            <a:off x="2754450" y="146475"/>
            <a:ext cx="5677524" cy="1359950"/>
          </a:xfrm>
          <a:prstGeom prst="rect">
            <a:avLst/>
          </a:prstGeom>
          <a:noFill/>
          <a:ln>
            <a:noFill/>
          </a:ln>
        </p:spPr>
      </p:pic>
      <p:pic>
        <p:nvPicPr>
          <p:cNvPr id="88" name="Google Shape;88;p16"/>
          <p:cNvPicPr preferRelativeResize="0"/>
          <p:nvPr/>
        </p:nvPicPr>
        <p:blipFill>
          <a:blip r:embed="rId4">
            <a:alphaModFix/>
          </a:blip>
          <a:stretch>
            <a:fillRect/>
          </a:stretch>
        </p:blipFill>
        <p:spPr>
          <a:xfrm>
            <a:off x="3350749" y="1054000"/>
            <a:ext cx="5559028" cy="16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60950" y="2065350"/>
            <a:ext cx="8222100" cy="10128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rPr lang="en" sz="1800">
                <a:solidFill>
                  <a:srgbClr val="FFFF00"/>
                </a:solidFill>
                <a:uFill>
                  <a:noFill/>
                </a:uFill>
                <a:latin typeface="Arial"/>
                <a:ea typeface="Arial"/>
                <a:cs typeface="Arial"/>
                <a:sym typeface="Arial"/>
                <a:hlinkClick r:id="rId3">
                  <a:extLst>
                    <a:ext uri="{A12FA001-AC4F-418D-AE19-62706E023703}">
                      <ahyp:hlinkClr val="tx"/>
                    </a:ext>
                  </a:extLst>
                </a:hlinkClick>
              </a:rPr>
              <a:t>https://stark-ocean-77546.herokuapp.com/</a:t>
            </a:r>
            <a:endParaRPr sz="470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
        <p:nvSpPr>
          <p:cNvPr id="99" name="Google Shape;99;p18"/>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Gaining access to the API keys that would be provided by different job boards.</a:t>
            </a:r>
            <a:endParaRPr/>
          </a:p>
          <a:p>
            <a:pPr indent="-342900" lvl="0" marL="457200" rtl="0" algn="l">
              <a:spcBef>
                <a:spcPts val="0"/>
              </a:spcBef>
              <a:spcAft>
                <a:spcPts val="0"/>
              </a:spcAft>
              <a:buSzPts val="1800"/>
              <a:buAutoNum type="arabicPeriod"/>
            </a:pPr>
            <a:r>
              <a:rPr lang="en"/>
              <a:t>To me the biggest concern is with the user having the ability to edit existing information in the database. I am not referring to being able to replace existing information, but am actually referring to the ability to click on a certain part of the string in each column and edit a part of what already exists.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a:t>
            </a:r>
            <a:endParaRPr/>
          </a:p>
          <a:p>
            <a:pPr indent="-317500" lvl="1" marL="914400" rtl="0" algn="l">
              <a:lnSpc>
                <a:spcPct val="100000"/>
              </a:lnSpc>
              <a:spcBef>
                <a:spcPts val="0"/>
              </a:spcBef>
              <a:spcAft>
                <a:spcPts val="0"/>
              </a:spcAft>
              <a:buSzPts val="1400"/>
              <a:buChar char="○"/>
            </a:pPr>
            <a:r>
              <a:rPr lang="en" sz="1800">
                <a:uFill>
                  <a:noFill/>
                </a:uFill>
                <a:latin typeface="Arial"/>
                <a:ea typeface="Arial"/>
                <a:cs typeface="Arial"/>
                <a:sym typeface="Arial"/>
                <a:hlinkClick r:id="rId3"/>
              </a:rPr>
              <a:t>https://stark-ocean-77546.herokuapp.com/</a:t>
            </a:r>
            <a:endParaRPr/>
          </a:p>
          <a:p>
            <a:pPr indent="-342900" lvl="0" marL="457200" rtl="0" algn="l">
              <a:spcBef>
                <a:spcPts val="0"/>
              </a:spcBef>
              <a:spcAft>
                <a:spcPts val="0"/>
              </a:spcAft>
              <a:buSzPts val="1800"/>
              <a:buChar char="●"/>
            </a:pPr>
            <a:r>
              <a:rPr lang="en"/>
              <a:t>GitHub repo</a:t>
            </a:r>
            <a:endParaRPr/>
          </a:p>
          <a:p>
            <a:pPr indent="-317500" lvl="1" marL="914400" rtl="0" algn="l">
              <a:spcBef>
                <a:spcPts val="0"/>
              </a:spcBef>
              <a:spcAft>
                <a:spcPts val="0"/>
              </a:spcAft>
              <a:buSzPts val="1400"/>
              <a:buChar char="○"/>
            </a:pPr>
            <a:r>
              <a:rPr lang="en"/>
              <a:t>https://github.com/austingraphicandweb/JobInOne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you reach me?	</a:t>
            </a:r>
            <a:endParaRPr/>
          </a:p>
        </p:txBody>
      </p:sp>
      <p:sp>
        <p:nvSpPr>
          <p:cNvPr id="111" name="Google Shape;111;p20"/>
          <p:cNvSpPr txBox="1"/>
          <p:nvPr>
            <p:ph idx="1" type="body"/>
          </p:nvPr>
        </p:nvSpPr>
        <p:spPr>
          <a:xfrm>
            <a:off x="460950" y="1736400"/>
            <a:ext cx="8222100" cy="138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Have any questions or would you like to participate in the creation of this awesome website that is going to help change the way that job seekers can take their career to the next level without having as much stress during the job hunt? Thank you for your time!</a:t>
            </a:r>
            <a:endParaRPr sz="2000">
              <a:highlight>
                <a:srgbClr val="FFFF00"/>
              </a:highlight>
            </a:endParaRPr>
          </a:p>
        </p:txBody>
      </p:sp>
      <p:sp>
        <p:nvSpPr>
          <p:cNvPr id="112" name="Google Shape;112;p20"/>
          <p:cNvSpPr txBox="1"/>
          <p:nvPr/>
        </p:nvSpPr>
        <p:spPr>
          <a:xfrm>
            <a:off x="981450" y="2810650"/>
            <a:ext cx="7181100" cy="222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chemeClr val="lt2"/>
                </a:solidFill>
                <a:latin typeface="Roboto"/>
                <a:ea typeface="Roboto"/>
                <a:cs typeface="Roboto"/>
                <a:sym typeface="Roboto"/>
              </a:rPr>
              <a:t>Email address:</a:t>
            </a:r>
            <a:endParaRPr sz="2100">
              <a:solidFill>
                <a:schemeClr val="lt2"/>
              </a:solidFill>
              <a:latin typeface="Roboto"/>
              <a:ea typeface="Roboto"/>
              <a:cs typeface="Roboto"/>
              <a:sym typeface="Roboto"/>
            </a:endParaRPr>
          </a:p>
          <a:p>
            <a:pPr indent="0" lvl="0" marL="0" rtl="0" algn="ctr">
              <a:lnSpc>
                <a:spcPct val="115000"/>
              </a:lnSpc>
              <a:spcBef>
                <a:spcPts val="1600"/>
              </a:spcBef>
              <a:spcAft>
                <a:spcPts val="0"/>
              </a:spcAft>
              <a:buNone/>
            </a:pPr>
            <a:r>
              <a:rPr lang="en" sz="2100">
                <a:solidFill>
                  <a:schemeClr val="lt2"/>
                </a:solidFill>
                <a:latin typeface="Roboto"/>
                <a:ea typeface="Roboto"/>
                <a:cs typeface="Roboto"/>
                <a:sym typeface="Roboto"/>
              </a:rPr>
              <a:t> </a:t>
            </a:r>
            <a:r>
              <a:rPr lang="en" sz="2100">
                <a:solidFill>
                  <a:schemeClr val="lt2"/>
                </a:solidFill>
                <a:highlight>
                  <a:srgbClr val="FFFF00"/>
                </a:highlight>
                <a:uFill>
                  <a:noFill/>
                </a:uFill>
                <a:latin typeface="Roboto"/>
                <a:ea typeface="Roboto"/>
                <a:cs typeface="Roboto"/>
                <a:sym typeface="Roboto"/>
                <a:hlinkClick r:id="rId3">
                  <a:extLst>
                    <a:ext uri="{A12FA001-AC4F-418D-AE19-62706E023703}">
                      <ahyp:hlinkClr val="tx"/>
                    </a:ext>
                  </a:extLst>
                </a:hlinkClick>
              </a:rPr>
              <a:t>austingraphicandweb@gmail.com</a:t>
            </a:r>
            <a:endParaRPr sz="2100">
              <a:solidFill>
                <a:schemeClr val="lt2"/>
              </a:solidFill>
              <a:highlight>
                <a:srgbClr val="FFFF00"/>
              </a:highlight>
              <a:latin typeface="Roboto"/>
              <a:ea typeface="Roboto"/>
              <a:cs typeface="Roboto"/>
              <a:sym typeface="Roboto"/>
            </a:endParaRPr>
          </a:p>
          <a:p>
            <a:pPr indent="0" lvl="0" marL="0" rtl="0" algn="ctr">
              <a:lnSpc>
                <a:spcPct val="115000"/>
              </a:lnSpc>
              <a:spcBef>
                <a:spcPts val="1600"/>
              </a:spcBef>
              <a:spcAft>
                <a:spcPts val="0"/>
              </a:spcAft>
              <a:buNone/>
            </a:pPr>
            <a:r>
              <a:rPr lang="en" sz="2100">
                <a:solidFill>
                  <a:schemeClr val="lt2"/>
                </a:solidFill>
                <a:latin typeface="Roboto"/>
                <a:ea typeface="Roboto"/>
                <a:cs typeface="Roboto"/>
                <a:sym typeface="Roboto"/>
              </a:rPr>
              <a:t>Phone number:</a:t>
            </a:r>
            <a:endParaRPr sz="2100">
              <a:solidFill>
                <a:schemeClr val="lt2"/>
              </a:solidFill>
              <a:latin typeface="Roboto"/>
              <a:ea typeface="Roboto"/>
              <a:cs typeface="Roboto"/>
              <a:sym typeface="Roboto"/>
            </a:endParaRPr>
          </a:p>
          <a:p>
            <a:pPr indent="0" lvl="0" marL="0" rtl="0" algn="ctr">
              <a:lnSpc>
                <a:spcPct val="115000"/>
              </a:lnSpc>
              <a:spcBef>
                <a:spcPts val="1600"/>
              </a:spcBef>
              <a:spcAft>
                <a:spcPts val="0"/>
              </a:spcAft>
              <a:buNone/>
            </a:pPr>
            <a:r>
              <a:rPr lang="en" sz="2100">
                <a:solidFill>
                  <a:schemeClr val="lt2"/>
                </a:solidFill>
                <a:latin typeface="Roboto"/>
                <a:ea typeface="Roboto"/>
                <a:cs typeface="Roboto"/>
                <a:sym typeface="Roboto"/>
              </a:rPr>
              <a:t> </a:t>
            </a:r>
            <a:r>
              <a:rPr lang="en" sz="2100">
                <a:solidFill>
                  <a:schemeClr val="lt2"/>
                </a:solidFill>
                <a:highlight>
                  <a:srgbClr val="FFFF00"/>
                </a:highlight>
                <a:latin typeface="Roboto"/>
                <a:ea typeface="Roboto"/>
                <a:cs typeface="Roboto"/>
                <a:sym typeface="Roboto"/>
              </a:rPr>
              <a:t>404-660-8629</a:t>
            </a:r>
            <a:endParaRPr sz="2100">
              <a:solidFill>
                <a:schemeClr val="lt2"/>
              </a:solidFill>
              <a:highlight>
                <a:srgbClr val="FFFF00"/>
              </a:highlight>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