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64"/>
  </p:normalViewPr>
  <p:slideViewPr>
    <p:cSldViewPr snapToGrid="0" snapToObjects="1">
      <p:cViewPr>
        <p:scale>
          <a:sx n="82" d="100"/>
          <a:sy n="82" d="100"/>
        </p:scale>
        <p:origin x="672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D1C00-0815-7047-95AC-1B751C0CD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29EC5-A45F-1241-A94D-5BE356791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01970-36C7-464D-A1CF-E24C19C6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2324-45D4-C74F-858B-8E2245D06BA6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25EED-F5A1-7D48-BA89-5F611B0F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FB926-0E64-8D4A-A320-EB2CD4B3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9577-CFEE-8A4A-A1BD-0563C2166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3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4EC9-06C5-9A43-B244-6C436B014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97901-3817-8E41-B33A-97E5B905A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AB15B-5B10-C04E-890B-EA3C50E9D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2324-45D4-C74F-858B-8E2245D06BA6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2EAB5-6945-AF4F-89A0-B740B973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C906A-73CB-9E47-848C-758A070D9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9577-CFEE-8A4A-A1BD-0563C2166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2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609E23-282A-4443-B4B9-16183ADC8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9CF82-6BB3-B045-B2B3-BD976B2BB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ECFDF-D52D-8640-8C33-FF75E540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2324-45D4-C74F-858B-8E2245D06BA6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693E9-F4E7-AB43-A3EA-C0D4F6D3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C6100-6788-E543-9EAC-5F3C44C5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9577-CFEE-8A4A-A1BD-0563C2166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2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E23AF-6253-774B-A568-1AADC1618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D4CC6-C652-0549-AB8A-C5F8AD3F4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80283-4553-5247-A979-57AEE2B6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2324-45D4-C74F-858B-8E2245D06BA6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37F40-D7AD-A14D-A5E2-2310C862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BF2FB-4B79-934D-B7C1-FBBB2522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9577-CFEE-8A4A-A1BD-0563C2166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5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2E5C1-0E96-3B47-BB54-4609398F4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1BED9-549A-8B4F-AAF0-C8578CA49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AFB34-8916-964B-9D13-07BE48BD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2324-45D4-C74F-858B-8E2245D06BA6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DB28B-019B-3744-B9AA-8C7C04CC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C5394-CECE-6C4B-9511-3BDC149C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9577-CFEE-8A4A-A1BD-0563C2166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6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D4A8-A5E4-044E-8C5C-8257A394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FB718-F156-0544-B1C6-1D99CFD54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DB43F-8B16-7B44-A44E-255D38B8F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F6E8-F623-1A49-BE7F-DF978DBD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2324-45D4-C74F-858B-8E2245D06BA6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E4F13-9770-B141-A958-039EDFDA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61DD7-DC02-A445-B15F-0F7FB2C9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9577-CFEE-8A4A-A1BD-0563C2166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8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E36C7-35A0-4D47-BDAD-C9F5D02D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49EEB-0458-F54C-8EB6-BBEA5C162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E5438-9FFB-7646-A2C4-180793C08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93F77-F5E7-7C46-BA67-EE8CFECA0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7E361-44A3-724D-BFBB-13E48C412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7A59E-F343-0B4A-8094-670820E5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2324-45D4-C74F-858B-8E2245D06BA6}" type="datetimeFigureOut">
              <a:rPr lang="en-US" smtClean="0"/>
              <a:t>2/5/19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FD526E-9667-CF47-970B-7F7EE515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58E97-C0FA-A543-B14D-30284FD1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9577-CFEE-8A4A-A1BD-0563C2166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2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5593-8909-7248-A403-FD6D1484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A8626C-BAF4-FC4B-9BF3-B6123AB8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2324-45D4-C74F-858B-8E2245D06BA6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F5975-C999-D840-8F0E-60DF3EEF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8116F-16A6-1947-947F-51353C08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9577-CFEE-8A4A-A1BD-0563C2166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5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980729-B538-A84C-816E-C99F84434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2324-45D4-C74F-858B-8E2245D06BA6}" type="datetimeFigureOut">
              <a:rPr lang="en-US" smtClean="0"/>
              <a:t>2/5/19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306F0-87BB-9047-BBAB-8F261DB08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14D85-30EE-B244-91DD-18C2CFBE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9577-CFEE-8A4A-A1BD-0563C2166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5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687F-EC9E-E341-92FB-F998A073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58DE4-101F-B048-A811-EC136753A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FB39A-1D99-FC4F-85C0-CA37EF44A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F324B-9CB2-7F49-A63D-4B8B4C35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2324-45D4-C74F-858B-8E2245D06BA6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B6113-3579-B94C-8821-4DDF86C5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DE12C-947A-204C-BE91-0551051D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9577-CFEE-8A4A-A1BD-0563C2166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4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5659B-911F-F84A-A517-88A70DEDA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47F0F2-A76E-374E-B030-8201948D9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55C27-534B-9745-90AD-8A7AACCD4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6C8A6-65AE-9B4E-9161-BBC213F8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2324-45D4-C74F-858B-8E2245D06BA6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7CCB7-7785-9E48-87A3-1A139EBC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67548-3B42-7541-B10C-82828B95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9577-CFEE-8A4A-A1BD-0563C2166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2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AAFC1-240E-8C4D-B8E5-30798FBB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B4080-0C46-EF43-9362-84D2F007F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F2E3B-641B-4D45-ADD8-F48D9C150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A2324-45D4-C74F-858B-8E2245D06BA6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D4E05-6BD7-AF42-8B7A-653B67C89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2B16D-8505-6E49-ABC0-2DA5E95BD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89577-CFEE-8A4A-A1BD-0563C2166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2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4A1E48B9-2875-E449-AA07-CADC86505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776" y="2514600"/>
            <a:ext cx="914400" cy="9144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B16E90-7D1D-FE47-8441-A9BBBD7EA59D}"/>
              </a:ext>
            </a:extLst>
          </p:cNvPr>
          <p:cNvCxnSpPr>
            <a:cxnSpLocks/>
          </p:cNvCxnSpPr>
          <p:nvPr/>
        </p:nvCxnSpPr>
        <p:spPr>
          <a:xfrm>
            <a:off x="2511072" y="1721223"/>
            <a:ext cx="0" cy="270483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EB60B5A-EBAA-4043-861D-1D3CD2A25EE1}"/>
              </a:ext>
            </a:extLst>
          </p:cNvPr>
          <p:cNvSpPr/>
          <p:nvPr/>
        </p:nvSpPr>
        <p:spPr>
          <a:xfrm>
            <a:off x="4215539" y="2012578"/>
            <a:ext cx="1411941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 A ?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5DC3D5-F53A-2644-9996-0C765B84DD78}"/>
              </a:ext>
            </a:extLst>
          </p:cNvPr>
          <p:cNvSpPr/>
          <p:nvPr/>
        </p:nvSpPr>
        <p:spPr>
          <a:xfrm>
            <a:off x="4215538" y="3632948"/>
            <a:ext cx="1411936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 B 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40E9CA-1623-5848-AF53-78D414C003B9}"/>
              </a:ext>
            </a:extLst>
          </p:cNvPr>
          <p:cNvSpPr/>
          <p:nvPr/>
        </p:nvSpPr>
        <p:spPr>
          <a:xfrm>
            <a:off x="6707726" y="2830606"/>
            <a:ext cx="1411936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 C ?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F290CF59-B625-C645-8475-396CD8755D44}"/>
              </a:ext>
            </a:extLst>
          </p:cNvPr>
          <p:cNvSpPr/>
          <p:nvPr/>
        </p:nvSpPr>
        <p:spPr>
          <a:xfrm>
            <a:off x="95562" y="2272553"/>
            <a:ext cx="1116105" cy="49754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 D 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CA5022-EF58-5A4B-BB38-6CEB77E4AE5D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>
            <a:off x="1860176" y="2153772"/>
            <a:ext cx="2355363" cy="818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164EA3-233B-224A-AE41-767BF660467E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1860176" y="2971800"/>
            <a:ext cx="2355362" cy="802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07E068-8801-7949-B4DE-91E142FC946F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 flipV="1">
            <a:off x="5627480" y="2153772"/>
            <a:ext cx="1080246" cy="818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61E6A4-2BF4-DA4C-AFD9-03C7FDE9CF76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5627474" y="2971800"/>
            <a:ext cx="1080252" cy="802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Unlock">
            <a:extLst>
              <a:ext uri="{FF2B5EF4-FFF2-40B4-BE49-F238E27FC236}">
                <a16:creationId xmlns:a16="http://schemas.microsoft.com/office/drawing/2014/main" id="{A21C8AF0-6C53-024C-8A47-AFF0F95E2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14430" y="2123560"/>
            <a:ext cx="612558" cy="61255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B34E1E3-352A-6F40-9208-84527048C85F}"/>
              </a:ext>
            </a:extLst>
          </p:cNvPr>
          <p:cNvSpPr txBox="1"/>
          <p:nvPr/>
        </p:nvSpPr>
        <p:spPr>
          <a:xfrm>
            <a:off x="570744" y="3422277"/>
            <a:ext cx="191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“Unlock door”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A058CF-FE87-3245-A040-76871EA4A1B9}"/>
              </a:ext>
            </a:extLst>
          </p:cNvPr>
          <p:cNvSpPr txBox="1"/>
          <p:nvPr/>
        </p:nvSpPr>
        <p:spPr>
          <a:xfrm>
            <a:off x="2631370" y="3502731"/>
            <a:ext cx="2235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Speech recognition/</a:t>
            </a:r>
            <a:br>
              <a:rPr lang="en-US" dirty="0"/>
            </a:br>
            <a:r>
              <a:rPr lang="en-US" dirty="0"/>
              <a:t>speaker identification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A32116-50DC-0440-9A06-B73123D9ED57}"/>
              </a:ext>
            </a:extLst>
          </p:cNvPr>
          <p:cNvSpPr txBox="1"/>
          <p:nvPr/>
        </p:nvSpPr>
        <p:spPr>
          <a:xfrm>
            <a:off x="6023446" y="3494452"/>
            <a:ext cx="2624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Change person to Jen; </a:t>
            </a:r>
            <a:br>
              <a:rPr lang="en-US" dirty="0"/>
            </a:br>
            <a:r>
              <a:rPr lang="en-US" dirty="0"/>
              <a:t>      Lock to open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A6FC70-0D00-794B-B851-695EC8E427EA}"/>
              </a:ext>
            </a:extLst>
          </p:cNvPr>
          <p:cNvSpPr txBox="1"/>
          <p:nvPr/>
        </p:nvSpPr>
        <p:spPr>
          <a:xfrm>
            <a:off x="7191214" y="22627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46D240-ED9B-1043-908B-263E841230EB}"/>
              </a:ext>
            </a:extLst>
          </p:cNvPr>
          <p:cNvSpPr txBox="1"/>
          <p:nvPr/>
        </p:nvSpPr>
        <p:spPr>
          <a:xfrm>
            <a:off x="8179162" y="2123560"/>
            <a:ext cx="2184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time (1)</a:t>
            </a:r>
            <a:br>
              <a:rPr lang="en-US" dirty="0"/>
            </a:br>
            <a:r>
              <a:rPr lang="en-US" dirty="0"/>
              <a:t>Access list: </a:t>
            </a:r>
            <a:r>
              <a:rPr lang="en-US" b="1" dirty="0"/>
              <a:t>Jen; Ryan</a:t>
            </a:r>
          </a:p>
          <a:p>
            <a:r>
              <a:rPr lang="en-US" dirty="0"/>
              <a:t>Current person: </a:t>
            </a:r>
            <a:r>
              <a:rPr lang="en-US" b="1" dirty="0"/>
              <a:t>Ryan</a:t>
            </a:r>
          </a:p>
          <a:p>
            <a:r>
              <a:rPr lang="en-US" dirty="0"/>
              <a:t>Lock State: </a:t>
            </a:r>
            <a:r>
              <a:rPr lang="en-US" b="1" dirty="0"/>
              <a:t>Closed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7A0B69-F301-6741-B95A-85765B06A2CD}"/>
              </a:ext>
            </a:extLst>
          </p:cNvPr>
          <p:cNvSpPr txBox="1"/>
          <p:nvPr/>
        </p:nvSpPr>
        <p:spPr>
          <a:xfrm>
            <a:off x="6028841" y="2216258"/>
            <a:ext cx="186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 Value changed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5D38B2-2EAA-B04C-931F-8C1525CBA0FE}"/>
              </a:ext>
            </a:extLst>
          </p:cNvPr>
          <p:cNvSpPr txBox="1"/>
          <p:nvPr/>
        </p:nvSpPr>
        <p:spPr>
          <a:xfrm>
            <a:off x="2511272" y="1868269"/>
            <a:ext cx="1471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(signal lock to</a:t>
            </a:r>
            <a:br>
              <a:rPr lang="en-US" dirty="0"/>
            </a:br>
            <a:r>
              <a:rPr lang="en-US" dirty="0"/>
              <a:t>open)</a:t>
            </a:r>
          </a:p>
        </p:txBody>
      </p:sp>
    </p:spTree>
    <p:extLst>
      <p:ext uri="{BB962C8B-B14F-4D97-AF65-F5344CB8AC3E}">
        <p14:creationId xmlns:p14="http://schemas.microsoft.com/office/powerpoint/2010/main" val="151571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47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 Mankoff</dc:creator>
  <cp:lastModifiedBy>Jen Mankoff</cp:lastModifiedBy>
  <cp:revision>2</cp:revision>
  <dcterms:created xsi:type="dcterms:W3CDTF">2019-02-05T22:10:18Z</dcterms:created>
  <dcterms:modified xsi:type="dcterms:W3CDTF">2019-02-05T22:22:30Z</dcterms:modified>
</cp:coreProperties>
</file>