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>
        <p:scale>
          <a:sx n="125" d="100"/>
          <a:sy n="125" d="100"/>
        </p:scale>
        <p:origin x="14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1AF0-69B4-9F4C-9C5A-401A25445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0A0A1-D712-4D40-AFF1-B5E9BBB7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A5D0A-4777-5547-81F9-4D0A284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D48A-5A85-9049-9E28-51A933E5298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542EF-EB88-3247-AA18-81668203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1A4F-6E31-2940-B316-79803D09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7BFE-9F6F-E84C-AD3A-8E6AECC5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2F75-1A7E-5644-8BE2-D5A724A1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C23D1-584E-7B41-AE69-A228516BF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B1E3-56F2-7B4C-9030-FCBFBE36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D48A-5A85-9049-9E28-51A933E5298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76C7B-C105-294B-B1DB-5038DF04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85FD7-B290-734F-A7A9-E1E4BF43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7BFE-9F6F-E84C-AD3A-8E6AECC5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9DF97-FAD1-8844-8BEF-6D6F9DB68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646EB-BBE5-1C47-A77B-56FF7DCC2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D181-43F3-DC4A-827B-D752853F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D48A-5A85-9049-9E28-51A933E5298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3431E-09D4-7442-9629-2055203A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2C3B-4931-5140-8072-E40EF8C2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7BFE-9F6F-E84C-AD3A-8E6AECC5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8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1BF3-5904-F043-9CF7-F647253D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B7EF3-8453-DA41-89E8-5567DA31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FABB2-33DB-274A-AB91-69DDC96B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D48A-5A85-9049-9E28-51A933E5298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A34B-CA8E-D54F-BC1C-9151AD65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76CB-9D18-8940-8279-8A2F3E3D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7BFE-9F6F-E84C-AD3A-8E6AECC5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1950-2726-4449-96B2-64AF1F9E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6943-828B-3A45-B972-70E827D56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CD3F-7B82-A74A-B707-78F55929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D48A-5A85-9049-9E28-51A933E5298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CB6A-0DC1-C14D-AAC7-8C8BD458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CE6A2-34CF-8C4D-9045-8D1D4E46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7BFE-9F6F-E84C-AD3A-8E6AECC5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A25-9378-C846-B65C-FAA309D6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D82CC-820A-2D43-B359-90FF2B786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F8D4-51D0-A543-83FE-987A8AA09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227A2-D45B-DA4E-9511-0ACF7E23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D48A-5A85-9049-9E28-51A933E5298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EF3A7-B562-B14C-B29A-4DA7A5E4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CB95A-20C4-954E-BE53-E19ACC18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7BFE-9F6F-E84C-AD3A-8E6AECC5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9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2F27-F869-4C42-93BC-3CC96B6F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62FB2-939B-C845-9308-2A3F18D7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C36BE-9A7E-134A-93CD-72DB7082D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E2205-6C66-3C46-9A89-C2AADB86E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0C27E-9E12-A744-A960-E561BFF1C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B4423-CAE1-4B45-875F-E0BF713C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D48A-5A85-9049-9E28-51A933E5298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E006F-7E36-A34D-82A2-4A1961C8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2B972-922E-F441-BCA8-CF00FA87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7BFE-9F6F-E84C-AD3A-8E6AECC5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829E-9DA0-C245-935F-C0822B3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913D8-581F-8F47-87B0-CF42DFBD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D48A-5A85-9049-9E28-51A933E5298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5D29E-2DBB-B445-AE60-340B16FF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A8EB5-2689-3B4D-9E71-2A598DB4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7BFE-9F6F-E84C-AD3A-8E6AECC5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DC529-9155-304F-AD46-00408A18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D48A-5A85-9049-9E28-51A933E5298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4437B-AA26-3F48-84D2-EC7BD5EE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F9230-CC4F-014C-90D4-D447216B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7BFE-9F6F-E84C-AD3A-8E6AECC5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1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09FC-01F7-444F-B39D-9C60BD8D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14DA-50BB-EC4A-821E-76FFB362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1F251-57C7-764E-BB06-8E1A3D554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1EF8C-E404-534E-AF17-9359B690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D48A-5A85-9049-9E28-51A933E5298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47DC-5A43-1641-B102-608A932C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120A6-96C9-5744-8387-9C528CB9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7BFE-9F6F-E84C-AD3A-8E6AECC5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5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EB30-920D-544C-8F12-A887E68C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4C369-5212-2844-B3A0-39FE5355C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EBC95-5F3C-424C-A45D-B5568B33C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64F81-869D-034B-A848-C1001765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D48A-5A85-9049-9E28-51A933E5298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31D50-842C-8740-B800-2E940A5D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9EF17-4A47-6741-9F61-DB76DAF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7BFE-9F6F-E84C-AD3A-8E6AECC5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E97E-D18B-934E-82D4-37535361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1F6CA-C403-7E47-A385-EFC2DA518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7C774-E193-874E-9C7A-81BA4CE6F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ED48A-5A85-9049-9E28-51A933E5298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5D16F-0805-764C-BA2F-45F5F85D7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C07D-C853-E94B-A698-B482E05F3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E7BFE-9F6F-E84C-AD3A-8E6AECC5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AD613D9-8FC8-F24C-9527-3EEA544D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93" y="0"/>
            <a:ext cx="986925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B1101A-3E91-4D4C-9B2E-4874F84CA898}"/>
              </a:ext>
            </a:extLst>
          </p:cNvPr>
          <p:cNvSpPr/>
          <p:nvPr/>
        </p:nvSpPr>
        <p:spPr>
          <a:xfrm>
            <a:off x="641865" y="968221"/>
            <a:ext cx="2081015" cy="2638579"/>
          </a:xfrm>
          <a:prstGeom prst="rect">
            <a:avLst/>
          </a:prstGeom>
          <a:solidFill>
            <a:srgbClr val="4472C4">
              <a:alpha val="6078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Interactor Toolbox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DC9864-F299-114F-AC5B-3C351F8C9C53}"/>
              </a:ext>
            </a:extLst>
          </p:cNvPr>
          <p:cNvSpPr/>
          <p:nvPr/>
        </p:nvSpPr>
        <p:spPr>
          <a:xfrm>
            <a:off x="641864" y="3606800"/>
            <a:ext cx="2081016" cy="2946400"/>
          </a:xfrm>
          <a:prstGeom prst="rect">
            <a:avLst/>
          </a:prstGeom>
          <a:solidFill>
            <a:srgbClr val="7030A0">
              <a:alpha val="6078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Component Hierarchy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B9E04B-9A89-9A41-9C92-2DA8D5D25FB8}"/>
              </a:ext>
            </a:extLst>
          </p:cNvPr>
          <p:cNvSpPr/>
          <p:nvPr/>
        </p:nvSpPr>
        <p:spPr>
          <a:xfrm>
            <a:off x="2722880" y="968221"/>
            <a:ext cx="2665490" cy="5584979"/>
          </a:xfrm>
          <a:prstGeom prst="rect">
            <a:avLst/>
          </a:prstGeom>
          <a:solidFill>
            <a:schemeClr val="accent6">
              <a:lumMod val="75000"/>
              <a:alpha val="6078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WYSIWYG Interface</a:t>
            </a:r>
          </a:p>
          <a:p>
            <a:pPr algn="ctr"/>
            <a:r>
              <a:rPr lang="en-US" b="1" dirty="0"/>
              <a:t>(What you see is </a:t>
            </a:r>
            <a:br>
              <a:rPr lang="en-US" b="1" dirty="0"/>
            </a:br>
            <a:r>
              <a:rPr lang="en-US" b="1" dirty="0"/>
              <a:t>what you get)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28284-A510-C245-99A9-26ECC86DBA1D}"/>
              </a:ext>
            </a:extLst>
          </p:cNvPr>
          <p:cNvSpPr/>
          <p:nvPr/>
        </p:nvSpPr>
        <p:spPr>
          <a:xfrm>
            <a:off x="5388370" y="968221"/>
            <a:ext cx="2546590" cy="5584979"/>
          </a:xfrm>
          <a:prstGeom prst="rect">
            <a:avLst/>
          </a:prstGeom>
          <a:solidFill>
            <a:srgbClr val="C00000">
              <a:alpha val="6078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Layout Editor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ACB16-AF19-8149-A925-B489D84D4C45}"/>
              </a:ext>
            </a:extLst>
          </p:cNvPr>
          <p:cNvSpPr/>
          <p:nvPr/>
        </p:nvSpPr>
        <p:spPr>
          <a:xfrm>
            <a:off x="7934960" y="968221"/>
            <a:ext cx="2143760" cy="5584979"/>
          </a:xfrm>
          <a:prstGeom prst="rect">
            <a:avLst/>
          </a:prstGeom>
          <a:solidFill>
            <a:schemeClr val="accent2">
              <a:lumMod val="75000"/>
              <a:alpha val="6078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Live editor of Interactor Properties</a:t>
            </a:r>
          </a:p>
        </p:txBody>
      </p:sp>
      <p:sp>
        <p:nvSpPr>
          <p:cNvPr id="16" name="Down Arrow Callout 15">
            <a:extLst>
              <a:ext uri="{FF2B5EF4-FFF2-40B4-BE49-F238E27FC236}">
                <a16:creationId xmlns:a16="http://schemas.microsoft.com/office/drawing/2014/main" id="{7777563A-DB88-B64F-B29A-E7D5059277BA}"/>
              </a:ext>
            </a:extLst>
          </p:cNvPr>
          <p:cNvSpPr/>
          <p:nvPr/>
        </p:nvSpPr>
        <p:spPr>
          <a:xfrm>
            <a:off x="135213" y="5547360"/>
            <a:ext cx="1717040" cy="1021080"/>
          </a:xfrm>
          <a:prstGeom prst="downArrowCallout">
            <a:avLst>
              <a:gd name="adj1" fmla="val 12352"/>
              <a:gd name="adj2" fmla="val 25000"/>
              <a:gd name="adj3" fmla="val 11561"/>
              <a:gd name="adj4" fmla="val 80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 to Direct Edit Properties Live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71D2A6-2C1E-4B4C-9E02-27CE8A6A2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0"/>
            <a:ext cx="1023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7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 Mankoff</dc:creator>
  <cp:lastModifiedBy>Jen Mankoff</cp:lastModifiedBy>
  <cp:revision>1</cp:revision>
  <dcterms:created xsi:type="dcterms:W3CDTF">2019-03-27T22:01:19Z</dcterms:created>
  <dcterms:modified xsi:type="dcterms:W3CDTF">2019-03-27T22:10:42Z</dcterms:modified>
</cp:coreProperties>
</file>